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240D-400E-9A8C-0D79-F0C09894C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76307-8424-9EBC-15A4-BAE3071FB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65C26-9443-5EB4-C214-7C47F9889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457D-BCEF-46A7-854B-3171EC9A7ED2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4AB00-43A4-E468-9EED-0483FC77E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D27DC-E593-C3EF-B8C7-1070BC50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CDD-31C5-475E-9EBC-2397A01BD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48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105A-39FB-0B78-77C0-EC695F27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973DC-AC7E-2A28-5626-C2008A7CA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7CB02-28BB-9FBC-E4A8-4EB581A07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457D-BCEF-46A7-854B-3171EC9A7ED2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BD6C2-6D5D-92D1-7944-BC99AB40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6A4ED-477F-3CAF-A6B9-DC3D7A8F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CDD-31C5-475E-9EBC-2397A01BD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46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B1044-6169-48AE-1EF0-306F530EF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6AAD9-26D9-F32C-41CA-4E8F59199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4D8AC-0A7B-C348-6920-C77EFD5F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457D-BCEF-46A7-854B-3171EC9A7ED2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BD301-0618-C6EC-3958-AD21F271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F7728-BA4A-6A3A-7E96-D845D7D7A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CDD-31C5-475E-9EBC-2397A01BD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262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B711-232A-89F6-7EAD-37658FBE3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1261D-026F-821C-DEDC-4363CD894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D816B-79C4-F29D-EE15-9E433C4B3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457D-BCEF-46A7-854B-3171EC9A7ED2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2FDE1-F16B-EC16-8182-7F84E6A3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9788E-DC92-19C6-740D-B8F9836A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CDD-31C5-475E-9EBC-2397A01BD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50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5FFD-386E-E7E2-D064-6CABF6D15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6475F-EE87-F8F0-6865-EAA1398B3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E7501-9D40-54A2-F61A-59CD47A7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457D-BCEF-46A7-854B-3171EC9A7ED2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79120-9EBC-B4EB-8587-2A4D19146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D49BE-258C-9EA7-B3D2-1CA21076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CDD-31C5-475E-9EBC-2397A01BD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39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E6DA-8710-BA6F-3EF4-367783AA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67A87-556E-1EEC-5850-889011448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D9CBA-0198-7015-2C3D-2EA2D091D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BEA16-C362-0F39-6D44-C0C88019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457D-BCEF-46A7-854B-3171EC9A7ED2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20144-3147-F230-D466-751F7D9B5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0DD1C-A56F-B16E-39A3-4D735F48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CDD-31C5-475E-9EBC-2397A01BD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97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1F7D-FF3B-7C46-A7DB-30C7037B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A33B5-2FA1-9030-508A-AE04F2828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D3D37-7A8D-8A16-83DE-92DDEA569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8385D5-450D-C1AA-20FC-6510A6875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620AA-CC0D-E7D7-BBCD-59A533D48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5FACAF-B60F-8B30-A31D-00ABF1AB2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457D-BCEF-46A7-854B-3171EC9A7ED2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0243C-F82C-024C-84D2-A0F24319D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87AAF-B401-121E-7DB1-99AC40A3B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CDD-31C5-475E-9EBC-2397A01BD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96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107D4-E815-6A14-0CEF-F3CA5BBB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8B9706-3D29-90E0-A9A9-DB3E9096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457D-BCEF-46A7-854B-3171EC9A7ED2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6B5FF-232C-47CA-FB8B-F7FED183D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CE09A-8AC5-2824-9880-BA11A7AE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CDD-31C5-475E-9EBC-2397A01BD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46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D94D1E-8E78-DA8E-E7EE-EE02DCD6F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457D-BCEF-46A7-854B-3171EC9A7ED2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AF2C2-D044-8B92-A8F9-BA320352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0157A-A057-C015-11C3-CEC726AB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CDD-31C5-475E-9EBC-2397A01BD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61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EB7D-5B16-3691-C8DF-0EDFD2D49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A5F6-DD26-7559-ECE3-D04D78032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7C3F4-D5F5-2A08-D51C-CC8E8660C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9DE4C-F5CE-4167-10FF-F855E176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457D-BCEF-46A7-854B-3171EC9A7ED2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CE6C7-38FE-AC34-DB78-0C9FAE01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07369-80A0-98C7-4F40-822AB9D3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CDD-31C5-475E-9EBC-2397A01BD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82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A17A-1C00-E53B-109C-8BE83FDA8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D8A79-B2B0-0DCC-1134-D4B7FEC97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492E3-52A8-5ADF-92B5-F6745B2F4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191B3-1C44-E336-BB21-49BE262B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457D-BCEF-46A7-854B-3171EC9A7ED2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5172A-6E39-B2BE-C682-3209A1DE9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97D93-2684-BB14-C305-45360138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CDD-31C5-475E-9EBC-2397A01BD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10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D0E67-8834-EB69-2AAA-D165FDD92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F55C7-F911-21FB-8536-C11C1DF46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F8740-9867-FE99-676B-3048D9493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7C457D-BCEF-46A7-854B-3171EC9A7ED2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DF3AB-50F4-EF31-6682-20E7A153F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7545C-2C82-6345-D07E-E3DF620B9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682CDD-31C5-475E-9EBC-2397A01BD0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78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30316D-CC9E-C04A-C0DF-F49091BDFC0F}"/>
              </a:ext>
            </a:extLst>
          </p:cNvPr>
          <p:cNvSpPr txBox="1"/>
          <p:nvPr/>
        </p:nvSpPr>
        <p:spPr>
          <a:xfrm>
            <a:off x="194553" y="0"/>
            <a:ext cx="11926111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effectLst/>
              </a:rPr>
              <a:t>White Hat Search Engine Optimization</a:t>
            </a:r>
          </a:p>
          <a:p>
            <a:r>
              <a:rPr lang="en-US" sz="4000" dirty="0">
                <a:effectLst/>
              </a:rPr>
              <a:t>White Hat SEO refers to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effectLst/>
              </a:rPr>
              <a:t>ethical</a:t>
            </a:r>
            <a:r>
              <a:rPr lang="en-US" sz="4000" dirty="0">
                <a:effectLst/>
              </a:rPr>
              <a:t>, search engine-approved techniques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effectLst/>
              </a:rPr>
              <a:t>for improving a website’s visibility and rankings on search engine results pages (SERPs)</a:t>
            </a:r>
            <a:r>
              <a:rPr lang="en-US" sz="4000" dirty="0">
                <a:effectLst/>
              </a:rPr>
              <a:t> while prioritizing user experience and adhering to guidelines like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effectLst/>
              </a:rPr>
              <a:t>Google’s Search Essentials</a:t>
            </a:r>
            <a:r>
              <a:rPr lang="en-US" sz="4000" dirty="0">
                <a:effectLst/>
              </a:rPr>
              <a:t>. Unlike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effectLst/>
              </a:rPr>
              <a:t>Black Hat SEO</a:t>
            </a:r>
            <a:r>
              <a:rPr lang="en-US" sz="4000" dirty="0">
                <a:effectLst/>
              </a:rPr>
              <a:t>, which uses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effectLst/>
              </a:rPr>
              <a:t>deceptive tactics to manipulate rankings</a:t>
            </a:r>
            <a:r>
              <a:rPr lang="en-US" sz="4000" dirty="0">
                <a:effectLst/>
              </a:rPr>
              <a:t>, White Hat SEO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effectLst/>
              </a:rPr>
              <a:t>focuses on sustainable, long-term growth through high-quality content and legitimate (Genuine) practices</a:t>
            </a:r>
            <a:r>
              <a:rPr lang="en-US" sz="4000" dirty="0">
                <a:effectLst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4211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B67ED-D715-E411-20E2-427222236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D839F0-7FF8-CC8C-24DF-FA71646B4226}"/>
              </a:ext>
            </a:extLst>
          </p:cNvPr>
          <p:cNvSpPr txBox="1"/>
          <p:nvPr/>
        </p:nvSpPr>
        <p:spPr>
          <a:xfrm>
            <a:off x="342900" y="193118"/>
            <a:ext cx="1165130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effectLst/>
              </a:rPr>
              <a:t>White Hat SEO </a:t>
            </a:r>
            <a:r>
              <a:rPr lang="en-US" sz="4000" dirty="0">
                <a:effectLst/>
              </a:rPr>
              <a:t>involves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effectLst/>
              </a:rPr>
              <a:t>optimization strategies </a:t>
            </a:r>
            <a:r>
              <a:rPr lang="en-US" sz="4000" dirty="0">
                <a:effectLst/>
              </a:rPr>
              <a:t>that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effectLst/>
              </a:rPr>
              <a:t>comply with search engine guidelines</a:t>
            </a:r>
            <a:r>
              <a:rPr lang="en-US" sz="4000" dirty="0">
                <a:effectLst/>
              </a:rPr>
              <a:t>,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effectLst/>
              </a:rPr>
              <a:t>focusing on delivering value to users rather than exploiting algorithms</a:t>
            </a:r>
            <a:r>
              <a:rPr lang="en-US" sz="4000" dirty="0">
                <a:effectLst/>
              </a:rPr>
              <a:t>. The term originates from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effectLst/>
              </a:rPr>
              <a:t>Western movies</a:t>
            </a:r>
            <a:r>
              <a:rPr lang="en-US" sz="4000" dirty="0">
                <a:effectLst/>
              </a:rPr>
              <a:t>, where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effectLst/>
              </a:rPr>
              <a:t>"white hats" symbolized the good guys</a:t>
            </a:r>
            <a:r>
              <a:rPr lang="en-US" sz="4000" dirty="0">
                <a:effectLst/>
              </a:rPr>
              <a:t>, whereas with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effectLst/>
              </a:rPr>
              <a:t>"black hats" for villains</a:t>
            </a:r>
            <a:r>
              <a:rPr lang="en-US" sz="4000" dirty="0">
                <a:effectLst/>
              </a:rPr>
              <a:t>. It emphasizes creating accessible, relevant, and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effectLst/>
              </a:rPr>
              <a:t>high-quality content that aligns with search intent and enhances user experience</a:t>
            </a:r>
            <a:r>
              <a:rPr lang="en-US" sz="400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610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257E2-8A80-BC88-3C2B-697887A7C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5844D9-0915-29D4-5E45-08FA6BCAFD4A}"/>
              </a:ext>
            </a:extLst>
          </p:cNvPr>
          <p:cNvSpPr txBox="1"/>
          <p:nvPr/>
        </p:nvSpPr>
        <p:spPr>
          <a:xfrm>
            <a:off x="235895" y="232508"/>
            <a:ext cx="11787492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White Hat vs. Black Hat vs. Gray Hat SEO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Black Hat SEO: </a:t>
            </a:r>
            <a:r>
              <a:rPr lang="en-US" sz="3200" dirty="0"/>
              <a:t>Involves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unethical tactics </a:t>
            </a:r>
            <a:r>
              <a:rPr lang="en-US" sz="3200" dirty="0"/>
              <a:t>like keyword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stuffing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cloaking </a:t>
            </a:r>
            <a:r>
              <a:rPr lang="en-US" sz="3200" dirty="0"/>
              <a:t>(showing different content to users and search engines),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link buying, or content automation</a:t>
            </a:r>
            <a:r>
              <a:rPr lang="en-US" sz="3200" dirty="0"/>
              <a:t>. These may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yield short-term gains </a:t>
            </a:r>
            <a:r>
              <a:rPr lang="en-US" sz="3200" dirty="0"/>
              <a:t>but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lead to penalties or deindexing</a:t>
            </a:r>
            <a:r>
              <a:rPr lang="en-US" sz="3200" dirty="0"/>
              <a:t>. </a:t>
            </a:r>
          </a:p>
          <a:p>
            <a:endParaRPr lang="en-US" sz="3200" dirty="0"/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White Hat SEO: </a:t>
            </a:r>
            <a:r>
              <a:rPr lang="en-US" sz="3200" dirty="0"/>
              <a:t>Sticks to ethical, guideline-compliant practices, focusing on user value and long-term growth.</a:t>
            </a:r>
            <a:endParaRPr lang="en-IN" sz="3200" dirty="0"/>
          </a:p>
          <a:p>
            <a:endParaRPr lang="en-US" sz="3200" dirty="0"/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Gray Hat SEO: Combines White and Black Hat techniques (50-50)</a:t>
            </a:r>
            <a:r>
              <a:rPr lang="en-US" sz="3200" dirty="0"/>
              <a:t>, operating in a gray area. For example,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buying backlinks while creating quality content</a:t>
            </a:r>
            <a:r>
              <a:rPr lang="en-US" sz="3200" dirty="0"/>
              <a:t>. It’s riskier than White Hat but </a:t>
            </a:r>
            <a:r>
              <a:rPr lang="en-US" sz="3200"/>
              <a:t>less than </a:t>
            </a:r>
            <a:r>
              <a:rPr lang="en-US" sz="3200" dirty="0"/>
              <a:t>Black Hat.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8323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7370E-EA6A-7572-AE39-F708B7EF1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5481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256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Mr. Trilok Singh</dc:creator>
  <cp:lastModifiedBy>Mr. Trilok Singh</cp:lastModifiedBy>
  <cp:revision>1</cp:revision>
  <dcterms:created xsi:type="dcterms:W3CDTF">2025-07-24T06:17:47Z</dcterms:created>
  <dcterms:modified xsi:type="dcterms:W3CDTF">2025-07-24T06:52:47Z</dcterms:modified>
</cp:coreProperties>
</file>