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08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7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45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2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70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8553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Coucou\Documents\Websites\Powerpoint Templates\New\Sources\55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535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2144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b="1" dirty="0" smtClean="0">
                <a:solidFill>
                  <a:schemeClr val="bg1"/>
                </a:solidFill>
              </a:rPr>
              <a:t>Page </a:t>
            </a:r>
            <a:fld id="{BD850F5D-5C43-49D6-8134-F4FC951FD759}" type="slidenum">
              <a:rPr lang="fr-FR" b="1" smtClean="0">
                <a:solidFill>
                  <a:schemeClr val="bg1"/>
                </a:solidFill>
              </a:rPr>
              <a:pPr eaLnBrk="1" hangingPunct="1">
                <a:defRPr/>
              </a:pPr>
              <a:t>‹Nº›</a:t>
            </a:fld>
            <a:endParaRPr lang="fr-FR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Diagrama_de_fluj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64369" y="908720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Mi nombre es Geider Barrios Chaverra, tengo 25 años, vivo en turbo Antioquia. En la actualidad trabajo como agente de transito y transporte y estoy matriculado en el programa de ingeniería de sistemas tercer semestre.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Dándole gracias a mi padre celestial soy una persona humilde que me gusta trabajar en equipo y fomentar muchas amistades.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En mi contexto social hay cabida para todas aquellas personas que no tenga esos hábitos  de discriminación.</a:t>
            </a:r>
            <a:endParaRPr lang="es-ES" dirty="0"/>
          </a:p>
        </p:txBody>
      </p:sp>
      <p:pic>
        <p:nvPicPr>
          <p:cNvPr id="1026" name="Picture 2" descr="D:\geider barrios\fotos\IMG-20130201-000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9" y="3860772"/>
            <a:ext cx="3528570" cy="28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419872" y="136282"/>
            <a:ext cx="37883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presentación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0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339752" y="230351"/>
            <a:ext cx="5760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descripción</a:t>
            </a:r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las temáticas</a:t>
            </a:r>
            <a:r>
              <a:rPr lang="es-E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339752" y="1608909"/>
            <a:ext cx="666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Dentro las principales temática a tratar encontramos las generalidades de la informática donde cada participante  del presente curso debe tener conocimiento básico de todo lo referente a la informática.</a:t>
            </a:r>
          </a:p>
          <a:p>
            <a:endParaRPr lang="es-ES" dirty="0"/>
          </a:p>
          <a:p>
            <a:pPr algn="just"/>
            <a:r>
              <a:rPr lang="es-ES" dirty="0" smtClean="0"/>
              <a:t>En este contexto hermenéutico es vital identificar  que capacidad y elementos tiene nuestro computadora  y en cuanto el manejo del software para realizar nuestros procesos de la mejor forma.</a:t>
            </a:r>
          </a:p>
          <a:p>
            <a:endParaRPr lang="es-ES" dirty="0"/>
          </a:p>
          <a:p>
            <a:pPr algn="just"/>
            <a:r>
              <a:rPr lang="es-ES" dirty="0" smtClean="0"/>
              <a:t>En nuestro aprender y comprender es importante identificar  que tipos de datos se emplearan en nuestro proceso de la creación de algoritmos.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7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9752" y="230351"/>
            <a:ext cx="5760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descripción</a:t>
            </a:r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las temáticas</a:t>
            </a:r>
            <a:r>
              <a:rPr lang="es-E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358364" y="1844824"/>
            <a:ext cx="6246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Entrando en un plano e equitativito sobre la construcción de diagramas de flujo es vital saber su importancia ya que nos con lleva a realizar procesos que promuevan una secuencia lógica y que dentro el mismo proceso de conversión se obtenga un resultado final para la satisfacción del usuario o la solución  una problemática de cualquier índole.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89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18362" y="188640"/>
            <a:ext cx="6624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El área que mas me llamo la atención.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627784" y="1916832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De todos los temas el que mas me llamo la atención es la creación de diagramas de flujo.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En lo personal deseo profundizar mas ya que me es importante para a prender a elaborar procesos que conlleven a dar soluciones de problemáticas en las empresas o al mismo usuario si lo requiere dándole sentido lógico a todas sus funciones.</a:t>
            </a:r>
          </a:p>
          <a:p>
            <a:pPr algn="just"/>
            <a:endParaRPr lang="es-ES" dirty="0"/>
          </a:p>
          <a:p>
            <a:r>
              <a:rPr lang="es-ES" dirty="0" smtClean="0"/>
              <a:t>“ </a:t>
            </a:r>
            <a:r>
              <a:rPr lang="es-ES" b="1" u="sng" dirty="0" smtClean="0"/>
              <a:t>Programación de computadores</a:t>
            </a:r>
            <a:r>
              <a:rPr lang="es-ES" dirty="0" smtClean="0"/>
              <a:t>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8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83768" y="332656"/>
            <a:ext cx="5647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bibliografías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679326" y="177281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hlinkClick r:id="rId2"/>
              </a:rPr>
              <a:t>http://es.wikipedia.org/wiki/Diagrama_de_flujo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64265" y="2636912"/>
            <a:ext cx="624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 smtClean="0">
                <a:solidFill>
                  <a:srgbClr val="0070C0"/>
                </a:solidFill>
              </a:rPr>
              <a:t>http://www.rodolfoquispe.org/blog/que-es-un-algoritmo.php</a:t>
            </a:r>
            <a:endParaRPr lang="es-ES" u="sng" dirty="0">
              <a:solidFill>
                <a:srgbClr val="0070C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464264" y="3403708"/>
            <a:ext cx="6068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 smtClean="0">
                <a:solidFill>
                  <a:srgbClr val="0070C0"/>
                </a:solidFill>
              </a:rPr>
              <a:t>http</a:t>
            </a:r>
            <a:r>
              <a:rPr lang="es-ES" u="sng" dirty="0" smtClean="0"/>
              <a:t>://</a:t>
            </a:r>
            <a:r>
              <a:rPr lang="es-ES" u="sng" dirty="0" smtClean="0">
                <a:solidFill>
                  <a:srgbClr val="0070C0"/>
                </a:solidFill>
              </a:rPr>
              <a:t>teleformacion.edu.aytolacoruna.es/PASCAL/document/tipos.htm</a:t>
            </a:r>
            <a:endParaRPr lang="es-E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</Template>
  <TotalTime>109</TotalTime>
  <Words>317</Words>
  <Application>Microsoft Office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1.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GEIDER LUIS</dc:creator>
  <cp:lastModifiedBy>GEIDER LUIS</cp:lastModifiedBy>
  <cp:revision>19</cp:revision>
  <dcterms:created xsi:type="dcterms:W3CDTF">2013-03-10T12:14:16Z</dcterms:created>
  <dcterms:modified xsi:type="dcterms:W3CDTF">2013-03-10T14:03:30Z</dcterms:modified>
</cp:coreProperties>
</file>