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2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7CD8-AD16-433A-B695-18C971BD85A1}" type="datetimeFigureOut">
              <a:rPr lang="es-CO" smtClean="0"/>
              <a:t>11/06/2013</a:t>
            </a:fld>
            <a:endParaRPr lang="es-CO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06D7-48FE-46F0-8AE2-17C5BFC7E8D5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7CD8-AD16-433A-B695-18C971BD85A1}" type="datetimeFigureOut">
              <a:rPr lang="es-CO" smtClean="0"/>
              <a:t>11/06/2013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06D7-48FE-46F0-8AE2-17C5BFC7E8D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7CD8-AD16-433A-B695-18C971BD85A1}" type="datetimeFigureOut">
              <a:rPr lang="es-CO" smtClean="0"/>
              <a:t>11/06/2013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06D7-48FE-46F0-8AE2-17C5BFC7E8D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7CD8-AD16-433A-B695-18C971BD85A1}" type="datetimeFigureOut">
              <a:rPr lang="es-CO" smtClean="0"/>
              <a:t>11/06/2013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06D7-48FE-46F0-8AE2-17C5BFC7E8D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7CD8-AD16-433A-B695-18C971BD85A1}" type="datetimeFigureOut">
              <a:rPr lang="es-CO" smtClean="0"/>
              <a:t>11/06/2013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06D7-48FE-46F0-8AE2-17C5BFC7E8D5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7CD8-AD16-433A-B695-18C971BD85A1}" type="datetimeFigureOut">
              <a:rPr lang="es-CO" smtClean="0"/>
              <a:t>11/06/2013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06D7-48FE-46F0-8AE2-17C5BFC7E8D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7CD8-AD16-433A-B695-18C971BD85A1}" type="datetimeFigureOut">
              <a:rPr lang="es-CO" smtClean="0"/>
              <a:t>11/06/2013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06D7-48FE-46F0-8AE2-17C5BFC7E8D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7CD8-AD16-433A-B695-18C971BD85A1}" type="datetimeFigureOut">
              <a:rPr lang="es-CO" smtClean="0"/>
              <a:t>11/06/2013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06D7-48FE-46F0-8AE2-17C5BFC7E8D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7CD8-AD16-433A-B695-18C971BD85A1}" type="datetimeFigureOut">
              <a:rPr lang="es-CO" smtClean="0"/>
              <a:t>11/06/2013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06D7-48FE-46F0-8AE2-17C5BFC7E8D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7CD8-AD16-433A-B695-18C971BD85A1}" type="datetimeFigureOut">
              <a:rPr lang="es-CO" smtClean="0"/>
              <a:t>11/06/2013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06D7-48FE-46F0-8AE2-17C5BFC7E8D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7CD8-AD16-433A-B695-18C971BD85A1}" type="datetimeFigureOut">
              <a:rPr lang="es-CO" smtClean="0"/>
              <a:t>11/06/2013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5B006D7-48FE-46F0-8AE2-17C5BFC7E8D5}" type="slidenum">
              <a:rPr lang="es-CO" smtClean="0"/>
              <a:t>‹Nº›</a:t>
            </a:fld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5C7CD8-AD16-433A-B695-18C971BD85A1}" type="datetimeFigureOut">
              <a:rPr lang="es-CO" smtClean="0"/>
              <a:t>11/06/2013</a:t>
            </a:fld>
            <a:endParaRPr lang="es-C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5B006D7-48FE-46F0-8AE2-17C5BFC7E8D5}" type="slidenum">
              <a:rPr lang="es-CO" smtClean="0"/>
              <a:t>‹Nº›</a:t>
            </a:fld>
            <a:endParaRPr lang="es-CO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Rectángulo"/>
          <p:cNvSpPr/>
          <p:nvPr/>
        </p:nvSpPr>
        <p:spPr>
          <a:xfrm>
            <a:off x="333731" y="1340768"/>
            <a:ext cx="8476551" cy="44012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PASAJES </a:t>
            </a:r>
          </a:p>
          <a:p>
            <a:pPr algn="ctr"/>
            <a:r>
              <a:rPr lang="es-ES" sz="1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BIBLICOS.</a:t>
            </a:r>
            <a:endParaRPr lang="es-ES" sz="1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571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4" y="-1"/>
            <a:ext cx="9116536" cy="6969545"/>
          </a:xfrm>
          <a:prstGeom prst="rect">
            <a:avLst/>
          </a:prstGeom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58384" y="1124744"/>
            <a:ext cx="7854696" cy="1752600"/>
          </a:xfrm>
        </p:spPr>
        <p:txBody>
          <a:bodyPr>
            <a:noAutofit/>
          </a:bodyPr>
          <a:lstStyle/>
          <a:p>
            <a:pPr algn="l"/>
            <a:r>
              <a:rPr lang="es-CO" sz="4000" b="1" dirty="0"/>
              <a:t>Así habló Jehová de los ejércitos, diciendo Juzgad conforme a la verdad, y haced misericordia y piedad cada cual con su hermano ;   no oprimáis a la viuda, al huérfano, al extranjero ni al pobre; ni ninguno piense mal en su corazón contra su hermano. (Zacarías 7 9-10)</a:t>
            </a:r>
          </a:p>
        </p:txBody>
      </p:sp>
    </p:spTree>
    <p:extLst>
      <p:ext uri="{BB962C8B-B14F-4D97-AF65-F5344CB8AC3E}">
        <p14:creationId xmlns:p14="http://schemas.microsoft.com/office/powerpoint/2010/main" val="27671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0"/>
            <a:ext cx="9468544" cy="6858000"/>
          </a:xfrm>
          <a:prstGeom prst="rect">
            <a:avLst/>
          </a:prstGeom>
        </p:spPr>
      </p:pic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99592" y="404664"/>
            <a:ext cx="7772400" cy="2304256"/>
          </a:xfrm>
        </p:spPr>
        <p:txBody>
          <a:bodyPr>
            <a:noAutofit/>
          </a:bodyPr>
          <a:lstStyle/>
          <a:p>
            <a:r>
              <a:rPr lang="es-CO" sz="4500" b="1" dirty="0">
                <a:solidFill>
                  <a:schemeClr val="bg1"/>
                </a:solidFill>
              </a:rPr>
              <a:t>Acerquémonos, pues, confiadamente al trono de la gracia, para alcanzar misericordia y hallar gracia para el oportuno socorro. </a:t>
            </a:r>
            <a:r>
              <a:rPr lang="es-CO" sz="4500" b="1" dirty="0" smtClean="0">
                <a:solidFill>
                  <a:schemeClr val="bg1"/>
                </a:solidFill>
              </a:rPr>
              <a:t>          </a:t>
            </a:r>
          </a:p>
          <a:p>
            <a:endParaRPr lang="es-CO" sz="4500" b="1" dirty="0">
              <a:solidFill>
                <a:schemeClr val="bg1"/>
              </a:solidFill>
            </a:endParaRPr>
          </a:p>
          <a:p>
            <a:endParaRPr lang="es-CO" sz="4500" b="1" dirty="0" smtClean="0">
              <a:solidFill>
                <a:schemeClr val="bg1"/>
              </a:solidFill>
            </a:endParaRPr>
          </a:p>
          <a:p>
            <a:r>
              <a:rPr lang="es-CO" sz="4500" b="1" dirty="0">
                <a:solidFill>
                  <a:schemeClr val="bg1"/>
                </a:solidFill>
              </a:rPr>
              <a:t> </a:t>
            </a:r>
            <a:r>
              <a:rPr lang="es-CO" sz="4500" b="1" dirty="0" smtClean="0">
                <a:solidFill>
                  <a:schemeClr val="bg1"/>
                </a:solidFill>
              </a:rPr>
              <a:t>                           (</a:t>
            </a:r>
            <a:r>
              <a:rPr lang="es-CO" sz="4500" b="1" dirty="0">
                <a:solidFill>
                  <a:schemeClr val="bg1"/>
                </a:solidFill>
              </a:rPr>
              <a:t>Hebreos 416)</a:t>
            </a:r>
          </a:p>
        </p:txBody>
      </p:sp>
    </p:spTree>
    <p:extLst>
      <p:ext uri="{BB962C8B-B14F-4D97-AF65-F5344CB8AC3E}">
        <p14:creationId xmlns:p14="http://schemas.microsoft.com/office/powerpoint/2010/main" val="264654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Rectángulo"/>
          <p:cNvSpPr/>
          <p:nvPr/>
        </p:nvSpPr>
        <p:spPr>
          <a:xfrm>
            <a:off x="459053" y="620688"/>
            <a:ext cx="8225906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Luis </a:t>
            </a:r>
            <a:r>
              <a:rPr lang="es-ES" sz="5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alberto</a:t>
            </a:r>
            <a:r>
              <a:rPr lang="es-E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s-ES" sz="5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chaverra</a:t>
            </a:r>
            <a:endParaRPr lang="es-E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s-E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11 d</a:t>
            </a:r>
          </a:p>
          <a:p>
            <a:pPr algn="ctr"/>
            <a:r>
              <a:rPr lang="es-E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Ed. Religiosa.</a:t>
            </a:r>
          </a:p>
          <a:p>
            <a:pPr algn="ctr"/>
            <a:endParaRPr lang="es-ES" sz="5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s-ES" sz="5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</a:t>
            </a:r>
            <a:r>
              <a:rPr lang="es-E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Ed. FRANCISCO LUIS </a:t>
            </a:r>
            <a:endParaRPr lang="es-E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s-E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V.V</a:t>
            </a:r>
            <a:endParaRPr lang="es-E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055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75"/>
            <a:ext cx="9143999" cy="7397115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4941168"/>
            <a:ext cx="8568952" cy="2088232"/>
          </a:xfrm>
        </p:spPr>
        <p:txBody>
          <a:bodyPr>
            <a:normAutofit fontScale="90000"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El Señor es clemente y compasivo, paciente y rico en amor. El Señor es bondadoso con todos, a todas sus obras alcanza su ternura. </a:t>
            </a:r>
            <a:r>
              <a:rPr lang="es-CO" b="1" dirty="0" smtClean="0">
                <a:solidFill>
                  <a:schemeClr val="bg1"/>
                </a:solidFill>
              </a:rPr>
              <a:t>    </a:t>
            </a:r>
            <a:br>
              <a:rPr lang="es-CO" b="1" dirty="0" smtClean="0">
                <a:solidFill>
                  <a:schemeClr val="bg1"/>
                </a:solidFill>
              </a:rPr>
            </a:br>
            <a:r>
              <a:rPr lang="es-CO" b="1" dirty="0" smtClean="0">
                <a:solidFill>
                  <a:schemeClr val="bg1"/>
                </a:solidFill>
              </a:rPr>
              <a:t>    </a:t>
            </a:r>
            <a:br>
              <a:rPr lang="es-CO" b="1" dirty="0" smtClean="0">
                <a:solidFill>
                  <a:schemeClr val="bg1"/>
                </a:solidFill>
              </a:rPr>
            </a:br>
            <a:r>
              <a:rPr lang="es-CO" b="1" dirty="0">
                <a:solidFill>
                  <a:schemeClr val="bg1"/>
                </a:solidFill>
              </a:rPr>
              <a:t/>
            </a:r>
            <a:br>
              <a:rPr lang="es-CO" b="1" dirty="0">
                <a:solidFill>
                  <a:schemeClr val="bg1"/>
                </a:solidFill>
              </a:rPr>
            </a:br>
            <a:r>
              <a:rPr lang="es-CO" b="1" dirty="0" smtClean="0">
                <a:solidFill>
                  <a:schemeClr val="bg1"/>
                </a:solidFill>
              </a:rPr>
              <a:t/>
            </a:r>
            <a:br>
              <a:rPr lang="es-CO" b="1" dirty="0" smtClean="0">
                <a:solidFill>
                  <a:schemeClr val="bg1"/>
                </a:solidFill>
              </a:rPr>
            </a:br>
            <a:r>
              <a:rPr lang="es-CO" b="1" dirty="0">
                <a:solidFill>
                  <a:schemeClr val="bg1"/>
                </a:solidFill>
              </a:rPr>
              <a:t/>
            </a:r>
            <a:br>
              <a:rPr lang="es-CO" b="1" dirty="0">
                <a:solidFill>
                  <a:schemeClr val="bg1"/>
                </a:solidFill>
              </a:rPr>
            </a:br>
            <a:r>
              <a:rPr lang="es-CO" b="1" dirty="0" smtClean="0">
                <a:solidFill>
                  <a:schemeClr val="bg1"/>
                </a:solidFill>
              </a:rPr>
              <a:t/>
            </a:r>
            <a:br>
              <a:rPr lang="es-CO" b="1" dirty="0" smtClean="0">
                <a:solidFill>
                  <a:schemeClr val="bg1"/>
                </a:solidFill>
              </a:rPr>
            </a:br>
            <a:r>
              <a:rPr lang="es-CO" b="1" dirty="0" smtClean="0">
                <a:solidFill>
                  <a:schemeClr val="bg1"/>
                </a:solidFill>
              </a:rPr>
              <a:t>                                   ( </a:t>
            </a:r>
            <a:r>
              <a:rPr lang="es-CO" b="1" dirty="0">
                <a:solidFill>
                  <a:schemeClr val="bg1"/>
                </a:solidFill>
              </a:rPr>
              <a:t>Salmo 145, 8-9)</a:t>
            </a:r>
          </a:p>
        </p:txBody>
      </p:sp>
    </p:spTree>
    <p:extLst>
      <p:ext uri="{BB962C8B-B14F-4D97-AF65-F5344CB8AC3E}">
        <p14:creationId xmlns:p14="http://schemas.microsoft.com/office/powerpoint/2010/main" val="113686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28503"/>
          </a:xfrm>
          <a:prstGeom prst="rect">
            <a:avLst/>
          </a:prstGeom>
        </p:spPr>
      </p:pic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1520" y="836712"/>
            <a:ext cx="8892480" cy="1509712"/>
          </a:xfrm>
        </p:spPr>
        <p:txBody>
          <a:bodyPr>
            <a:noAutofit/>
          </a:bodyPr>
          <a:lstStyle/>
          <a:p>
            <a:r>
              <a:rPr lang="es-CO" sz="4400" b="1" dirty="0">
                <a:solidFill>
                  <a:srgbClr val="00B050"/>
                </a:solidFill>
              </a:rPr>
              <a:t>Ahora ha aparecido la bondad de Dios, nuestro Salvador , y su amor a los hombres. Él nos salvó, no por nuestras buenas obras, sino en virtud de su misericordia.</a:t>
            </a:r>
            <a:r>
              <a:rPr lang="es-CO" sz="4400" dirty="0">
                <a:solidFill>
                  <a:srgbClr val="00B050"/>
                </a:solidFill>
              </a:rPr>
              <a:t> </a:t>
            </a:r>
            <a:r>
              <a:rPr lang="es-CO" sz="4400" dirty="0" smtClean="0">
                <a:solidFill>
                  <a:srgbClr val="00B050"/>
                </a:solidFill>
              </a:rPr>
              <a:t> </a:t>
            </a:r>
          </a:p>
          <a:p>
            <a:endParaRPr lang="es-CO" sz="4400" b="1" dirty="0"/>
          </a:p>
          <a:p>
            <a:r>
              <a:rPr lang="es-CO" sz="4400" b="1" dirty="0"/>
              <a:t> </a:t>
            </a:r>
            <a:r>
              <a:rPr lang="es-CO" sz="4400" b="1" dirty="0" smtClean="0"/>
              <a:t>                                         </a:t>
            </a:r>
            <a:r>
              <a:rPr lang="es-CO" sz="4400" b="1" dirty="0" smtClean="0">
                <a:solidFill>
                  <a:srgbClr val="00B050"/>
                </a:solidFill>
              </a:rPr>
              <a:t>(</a:t>
            </a:r>
            <a:r>
              <a:rPr lang="es-CO" sz="4400" b="1" dirty="0">
                <a:solidFill>
                  <a:srgbClr val="00B050"/>
                </a:solidFill>
              </a:rPr>
              <a:t>Tito 3, 4-5)</a:t>
            </a:r>
          </a:p>
          <a:p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316503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22" y="0"/>
            <a:ext cx="9233822" cy="6857999"/>
          </a:xfrm>
          <a:prstGeom prst="rect">
            <a:avLst/>
          </a:prstGeom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1340768"/>
            <a:ext cx="7854696" cy="1752600"/>
          </a:xfrm>
        </p:spPr>
        <p:txBody>
          <a:bodyPr>
            <a:noAutofit/>
          </a:bodyPr>
          <a:lstStyle/>
          <a:p>
            <a:pPr algn="l"/>
            <a:r>
              <a:rPr lang="es-CO" sz="4500" b="1" dirty="0">
                <a:solidFill>
                  <a:schemeClr val="bg1"/>
                </a:solidFill>
              </a:rPr>
              <a:t>Así dice el Señor todopoderoso juzgad con rectitud y justicia; practicad el amor y la misericordia unos con otros</a:t>
            </a:r>
            <a:r>
              <a:rPr lang="es-CO" sz="4500" b="1" dirty="0" smtClean="0">
                <a:solidFill>
                  <a:schemeClr val="bg1"/>
                </a:solidFill>
              </a:rPr>
              <a:t>.</a:t>
            </a:r>
          </a:p>
          <a:p>
            <a:pPr algn="l"/>
            <a:endParaRPr lang="es-CO" sz="4500" b="1" dirty="0">
              <a:solidFill>
                <a:schemeClr val="bg1"/>
              </a:solidFill>
            </a:endParaRPr>
          </a:p>
          <a:p>
            <a:pPr algn="l"/>
            <a:r>
              <a:rPr lang="es-CO" sz="4500" b="1" dirty="0" smtClean="0">
                <a:solidFill>
                  <a:schemeClr val="bg1"/>
                </a:solidFill>
              </a:rPr>
              <a:t>                             </a:t>
            </a:r>
            <a:r>
              <a:rPr lang="es-CO" sz="4500" b="1" dirty="0">
                <a:solidFill>
                  <a:schemeClr val="bg1"/>
                </a:solidFill>
              </a:rPr>
              <a:t>(Zacarías 7 </a:t>
            </a:r>
            <a:r>
              <a:rPr lang="es-CO" sz="4500" b="1" dirty="0" smtClean="0">
                <a:solidFill>
                  <a:schemeClr val="bg1"/>
                </a:solidFill>
              </a:rPr>
              <a:t>-9</a:t>
            </a:r>
            <a:r>
              <a:rPr lang="es-CO" sz="45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757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" y="-3488"/>
            <a:ext cx="9138260" cy="683745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458112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s-CO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Sois elegidos de Dios... revestíos, pues de sentimientos de compasión, de bondad, de humildad, de mansedumbre y de paciencia</a:t>
            </a:r>
            <a:r>
              <a:rPr lang="es-CO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  </a:t>
            </a:r>
            <a:br>
              <a:rPr lang="es-CO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s-CO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/>
            </a:r>
            <a:br>
              <a:rPr lang="es-CO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s-CO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                          (</a:t>
            </a:r>
            <a:r>
              <a:rPr lang="es-CO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Colosenses 3 12)</a:t>
            </a:r>
            <a:endParaRPr lang="es-CO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75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231"/>
            <a:ext cx="9144000" cy="6764769"/>
          </a:xfrm>
          <a:prstGeom prst="rect">
            <a:avLst/>
          </a:prstGeom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44652" y="1340768"/>
            <a:ext cx="7854696" cy="1752600"/>
          </a:xfrm>
        </p:spPr>
        <p:txBody>
          <a:bodyPr>
            <a:noAutofit/>
          </a:bodyPr>
          <a:lstStyle/>
          <a:p>
            <a:pPr algn="l"/>
            <a:r>
              <a:rPr lang="es-CO" sz="4500" dirty="0" smtClean="0"/>
              <a:t>Claramente he visto como sufre mi pueblo que esta en Egipto. Los he oído quejarse por culpa de sus capataces y se muy bien lo que sufren.</a:t>
            </a:r>
          </a:p>
          <a:p>
            <a:pPr algn="l"/>
            <a:endParaRPr lang="es-CO" sz="4500" dirty="0"/>
          </a:p>
          <a:p>
            <a:pPr algn="l"/>
            <a:r>
              <a:rPr lang="es-CO" sz="4500" dirty="0" smtClean="0"/>
              <a:t>                                    éxodo 3, 7</a:t>
            </a:r>
            <a:endParaRPr lang="es-CO" sz="4500" dirty="0"/>
          </a:p>
        </p:txBody>
      </p:sp>
    </p:spTree>
    <p:extLst>
      <p:ext uri="{BB962C8B-B14F-4D97-AF65-F5344CB8AC3E}">
        <p14:creationId xmlns:p14="http://schemas.microsoft.com/office/powerpoint/2010/main" val="36657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4"/>
            <a:ext cx="9144000" cy="6849173"/>
          </a:xfrm>
          <a:prstGeom prst="rect">
            <a:avLst/>
          </a:prstGeom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44652" y="980728"/>
            <a:ext cx="7854696" cy="5184576"/>
          </a:xfrm>
        </p:spPr>
        <p:txBody>
          <a:bodyPr>
            <a:normAutofit/>
          </a:bodyPr>
          <a:lstStyle/>
          <a:p>
            <a:pPr algn="l"/>
            <a:r>
              <a:rPr lang="es-CO" sz="4400" b="1" dirty="0" smtClean="0">
                <a:solidFill>
                  <a:schemeClr val="bg1"/>
                </a:solidFill>
              </a:rPr>
              <a:t>He bajado para salvarlos del poder de los egipcios , voy a llevarlos  a una tierra buena y grande, donde la leche y la miel corran como el agua.</a:t>
            </a:r>
          </a:p>
          <a:p>
            <a:pPr algn="l"/>
            <a:endParaRPr lang="es-CO" sz="4400" b="1" dirty="0">
              <a:solidFill>
                <a:schemeClr val="bg1"/>
              </a:solidFill>
            </a:endParaRPr>
          </a:p>
          <a:p>
            <a:pPr algn="l"/>
            <a:r>
              <a:rPr lang="es-CO" sz="4400" b="1" dirty="0" smtClean="0">
                <a:solidFill>
                  <a:schemeClr val="bg1"/>
                </a:solidFill>
              </a:rPr>
              <a:t>                                 éxodo 3, 8</a:t>
            </a:r>
          </a:p>
          <a:p>
            <a:endParaRPr lang="es-CO" sz="4400" dirty="0"/>
          </a:p>
          <a:p>
            <a:endParaRPr lang="es-CO" sz="4400" dirty="0" smtClean="0"/>
          </a:p>
          <a:p>
            <a:endParaRPr lang="es-CO" sz="4400" dirty="0"/>
          </a:p>
          <a:p>
            <a:endParaRPr lang="es-CO" sz="4400" dirty="0" smtClean="0"/>
          </a:p>
          <a:p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11711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24528" cy="7086521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40050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b="1" dirty="0">
                <a:solidFill>
                  <a:schemeClr val="tx1"/>
                </a:solidFill>
              </a:rPr>
              <a:t>El que encubre sus pecados no prosperará; mas el que los confiesa y se aparta alcanzará misericordia. </a:t>
            </a:r>
            <a:r>
              <a:rPr lang="es-CO" b="1" dirty="0" smtClean="0">
                <a:solidFill>
                  <a:schemeClr val="tx1"/>
                </a:solidFill>
              </a:rPr>
              <a:t> </a:t>
            </a:r>
            <a:br>
              <a:rPr lang="es-CO" b="1" dirty="0" smtClean="0">
                <a:solidFill>
                  <a:schemeClr val="tx1"/>
                </a:solidFill>
              </a:rPr>
            </a:br>
            <a:r>
              <a:rPr lang="es-CO" b="1" dirty="0">
                <a:solidFill>
                  <a:schemeClr val="tx1"/>
                </a:solidFill>
              </a:rPr>
              <a:t/>
            </a:r>
            <a:br>
              <a:rPr lang="es-CO" b="1" dirty="0">
                <a:solidFill>
                  <a:schemeClr val="tx1"/>
                </a:solidFill>
              </a:rPr>
            </a:br>
            <a:r>
              <a:rPr lang="es-CO" b="1" dirty="0" smtClean="0">
                <a:solidFill>
                  <a:schemeClr val="tx1"/>
                </a:solidFill>
              </a:rPr>
              <a:t>                           (</a:t>
            </a:r>
            <a:r>
              <a:rPr lang="es-CO" b="1" dirty="0">
                <a:solidFill>
                  <a:schemeClr val="tx1"/>
                </a:solidFill>
              </a:rPr>
              <a:t>Proverbios 2813)</a:t>
            </a:r>
          </a:p>
        </p:txBody>
      </p:sp>
    </p:spTree>
    <p:extLst>
      <p:ext uri="{BB962C8B-B14F-4D97-AF65-F5344CB8AC3E}">
        <p14:creationId xmlns:p14="http://schemas.microsoft.com/office/powerpoint/2010/main" val="15193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91</TotalTime>
  <Words>271</Words>
  <Application>Microsoft Office PowerPoint</Application>
  <PresentationFormat>Presentación en pantalla 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Flujo</vt:lpstr>
      <vt:lpstr>Presentación de PowerPoint</vt:lpstr>
      <vt:lpstr>Presentación de PowerPoint</vt:lpstr>
      <vt:lpstr>El Señor es clemente y compasivo, paciente y rico en amor. El Señor es bondadoso con todos, a todas sus obras alcanza su ternura.                                                  ( Salmo 145, 8-9)</vt:lpstr>
      <vt:lpstr>Presentación de PowerPoint</vt:lpstr>
      <vt:lpstr>Presentación de PowerPoint</vt:lpstr>
      <vt:lpstr>Sois elegidos de Dios... revestíos, pues de sentimientos de compasión, de bondad, de humildad, de mansedumbre y de paciencia.                                   (Colosenses 3 12)</vt:lpstr>
      <vt:lpstr>Presentación de PowerPoint</vt:lpstr>
      <vt:lpstr>Presentación de PowerPoint</vt:lpstr>
      <vt:lpstr>El que encubre sus pecados no prosperará; mas el que los confiesa y se aparta alcanzará misericordia.                               (Proverbios 2813)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technogame</dc:creator>
  <cp:lastModifiedBy>GEIDER LUIS</cp:lastModifiedBy>
  <cp:revision>11</cp:revision>
  <dcterms:created xsi:type="dcterms:W3CDTF">2013-06-10T19:13:07Z</dcterms:created>
  <dcterms:modified xsi:type="dcterms:W3CDTF">2013-06-11T14:22:41Z</dcterms:modified>
</cp:coreProperties>
</file>