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860A90-850D-4504-925A-635C15DD7EC8}" type="datetimeFigureOut">
              <a:rPr lang="es-CO" smtClean="0"/>
              <a:pPr/>
              <a:t>14/04/2012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D069267-D583-4D60-A24C-963425BE1E1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14" name="click.wav"/>
          </p:stSnd>
        </p:sndAc>
      </p:transition>
    </mc:Choice>
    <mc:Fallback>
      <p:transition spd="slow" advTm="3280">
        <p:fade/>
        <p:sndAc>
          <p:stSnd>
            <p:snd r:embed="rId13" name="click.wav"/>
          </p:stSnd>
        </p:sndAc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1556792"/>
            <a:ext cx="7520940" cy="3096344"/>
          </a:xfrm>
        </p:spPr>
        <p:txBody>
          <a:bodyPr/>
          <a:lstStyle/>
          <a:p>
            <a:pPr algn="ctr"/>
            <a:r>
              <a:rPr lang="es-CO" sz="5400" dirty="0" smtClean="0">
                <a:latin typeface="Algerian" pitchFamily="82" charset="0"/>
              </a:rPr>
              <a:t>Técnicas de la comunicación</a:t>
            </a:r>
            <a:endParaRPr lang="es-CO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28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wind.wav"/>
          </p:stSnd>
        </p:sndAc>
      </p:transition>
    </mc:Choice>
    <mc:Fallback>
      <p:transition spd="slow" advTm="3280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16016" y="2852936"/>
            <a:ext cx="4104456" cy="352839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O" sz="3100" dirty="0"/>
              <a:t>Durante el proceso del estudio de las técnicas de comunicación dentro del campo de las competencias comunicativas, encontramos diversas modalidades </a:t>
            </a:r>
            <a:r>
              <a:rPr lang="es-CO" sz="3100" dirty="0" smtClean="0"/>
              <a:t>,esta </a:t>
            </a:r>
            <a:r>
              <a:rPr lang="es-CO" sz="3100" dirty="0"/>
              <a:t>ves estudiaremos  la cronetica y su significados dentro de la comunicación.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86590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5400" dirty="0" smtClean="0">
                <a:latin typeface="Algerian" pitchFamily="82" charset="0"/>
              </a:rPr>
              <a:t>CRONETICA</a:t>
            </a:r>
            <a:endParaRPr lang="es-CO" sz="5400" dirty="0">
              <a:latin typeface="Algerian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4176464"/>
          </a:xfrm>
        </p:spPr>
        <p:txBody>
          <a:bodyPr>
            <a:noAutofit/>
          </a:bodyPr>
          <a:lstStyle/>
          <a:p>
            <a:r>
              <a:rPr lang="es-CO" sz="2400" dirty="0" smtClean="0"/>
              <a:t>Manejo de la comunicación en el tiempo, la producción de significados con y desde la coordenadas del tiempo.</a:t>
            </a:r>
          </a:p>
          <a:p>
            <a:r>
              <a:rPr lang="es-CO" sz="2400" dirty="0" smtClean="0">
                <a:solidFill>
                  <a:srgbClr val="FF0000"/>
                </a:solidFill>
              </a:rPr>
              <a:t>Cuanto nos demoramos en responder, o cuanto tiempo esperamos para decir algo?</a:t>
            </a:r>
          </a:p>
          <a:p>
            <a:r>
              <a:rPr lang="es-CO" sz="2400" dirty="0" smtClean="0"/>
              <a:t>El hablar es el don de la oportunidad. </a:t>
            </a:r>
            <a:endParaRPr lang="es-CO" sz="2400" dirty="0"/>
          </a:p>
          <a:p>
            <a:r>
              <a:rPr lang="es-CO" sz="2400" dirty="0" smtClean="0"/>
              <a:t>En muchas ocasiones generamos problemas, no tanto por lo que decimos, si no por el momento en que lo decimos. Tan importante es lo uno como lo otro.</a:t>
            </a:r>
          </a:p>
          <a:p>
            <a:r>
              <a:rPr lang="es-CO" sz="2400" dirty="0" smtClean="0"/>
              <a:t>La pregunta de la cronetica es : </a:t>
            </a:r>
            <a:r>
              <a:rPr lang="es-CO" sz="2400" dirty="0" smtClean="0">
                <a:solidFill>
                  <a:srgbClr val="FF0000"/>
                </a:solidFill>
              </a:rPr>
              <a:t>cuando es el momento mas apropiado para decir algo</a:t>
            </a:r>
            <a:r>
              <a:rPr lang="es-CO" sz="2400" dirty="0" smtClean="0">
                <a:solidFill>
                  <a:srgbClr val="FF0000"/>
                </a:solidFill>
                <a:latin typeface="Algerian" pitchFamily="82" charset="0"/>
              </a:rPr>
              <a:t>?</a:t>
            </a:r>
            <a:endParaRPr lang="es-CO" sz="24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68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dirty="0" smtClean="0">
                <a:latin typeface="Algerian" pitchFamily="82" charset="0"/>
              </a:rPr>
              <a:t>TIEMPO Y ESPACIO</a:t>
            </a:r>
            <a:endParaRPr lang="es-CO" sz="4400" dirty="0">
              <a:latin typeface="Algerian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772816"/>
            <a:ext cx="7300292" cy="4104456"/>
          </a:xfrm>
        </p:spPr>
        <p:txBody>
          <a:bodyPr>
            <a:normAutofit fontScale="62500" lnSpcReduction="20000"/>
          </a:bodyPr>
          <a:lstStyle/>
          <a:p>
            <a:r>
              <a:rPr lang="es-CO" sz="3800" dirty="0" smtClean="0"/>
              <a:t>El tiempo, es el dominio de la cronetica, entendida como el manejo de la comunicación en el tiempo.</a:t>
            </a:r>
          </a:p>
          <a:p>
            <a:endParaRPr lang="es-CO" sz="3800" dirty="0" smtClean="0"/>
          </a:p>
          <a:p>
            <a:r>
              <a:rPr lang="es-CO" sz="3800" dirty="0" smtClean="0"/>
              <a:t>Trata de expresar las palabras justas y adecuadas en el momento y espacio.</a:t>
            </a:r>
          </a:p>
          <a:p>
            <a:r>
              <a:rPr lang="es-CO" sz="3800" dirty="0" smtClean="0"/>
              <a:t>Se logra evidenciar en las obras cinematográficas.</a:t>
            </a:r>
          </a:p>
          <a:p>
            <a:r>
              <a:rPr lang="es-CO" sz="3800" dirty="0" smtClean="0"/>
              <a:t>El momento apropiado para informarte algo ejm:</a:t>
            </a:r>
          </a:p>
          <a:p>
            <a:endParaRPr lang="es-CO" sz="3800" dirty="0"/>
          </a:p>
          <a:p>
            <a:r>
              <a:rPr lang="es-CO" sz="3800" dirty="0" smtClean="0">
                <a:solidFill>
                  <a:srgbClr val="FF0000"/>
                </a:solidFill>
              </a:rPr>
              <a:t>Hablar en la oficina de trabajo, de cosas necesarias de ese  ambiente.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407887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8" y="188640"/>
            <a:ext cx="310247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4406" y="332656"/>
            <a:ext cx="3008074" cy="164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8" y="2852936"/>
            <a:ext cx="310247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273630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929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7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dirty="0" smtClean="0">
                <a:latin typeface="Algerian" pitchFamily="82" charset="0"/>
              </a:rPr>
              <a:t>INTEGRANTES</a:t>
            </a:r>
            <a:endParaRPr lang="es-CO" sz="4400" dirty="0">
              <a:latin typeface="Algerian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772816"/>
            <a:ext cx="7520940" cy="2859769"/>
          </a:xfrm>
        </p:spPr>
        <p:txBody>
          <a:bodyPr>
            <a:normAutofit/>
          </a:bodyPr>
          <a:lstStyle/>
          <a:p>
            <a:r>
              <a:rPr lang="es-CO" sz="2400" dirty="0" smtClean="0"/>
              <a:t>FRANCY YUVERLYS PINILLA ESCUDERO</a:t>
            </a:r>
          </a:p>
          <a:p>
            <a:r>
              <a:rPr lang="es-CO" sz="2400" dirty="0" smtClean="0"/>
              <a:t>YESICA MARIA  MORENO BOHORQUEZ</a:t>
            </a:r>
          </a:p>
          <a:p>
            <a:r>
              <a:rPr lang="es-CO" sz="2400" dirty="0" smtClean="0"/>
              <a:t>DOAY  </a:t>
            </a:r>
            <a:r>
              <a:rPr lang="es-CO" sz="2400" dirty="0" smtClean="0"/>
              <a:t>MONTERROSA</a:t>
            </a:r>
          </a:p>
          <a:p>
            <a:r>
              <a:rPr lang="es-CO" sz="2400" dirty="0" smtClean="0"/>
              <a:t>HENRY ALEXANDER BONILLA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xmlns="" val="397193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551072"/>
          </a:xfrm>
        </p:spPr>
        <p:txBody>
          <a:bodyPr/>
          <a:lstStyle/>
          <a:p>
            <a:pPr algn="ctr"/>
            <a:r>
              <a:rPr lang="es-CO" sz="4400" dirty="0" smtClean="0">
                <a:latin typeface="Algerian" pitchFamily="82" charset="0"/>
              </a:rPr>
              <a:t>Conclusión y bibliografía</a:t>
            </a:r>
            <a:endParaRPr lang="es-CO" sz="4400" dirty="0">
              <a:latin typeface="Algerian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 rot="10800000" flipV="1">
            <a:off x="822960" y="2564904"/>
            <a:ext cx="7520940" cy="3384376"/>
          </a:xfrm>
        </p:spPr>
        <p:txBody>
          <a:bodyPr>
            <a:noAutofit/>
          </a:bodyPr>
          <a:lstStyle/>
          <a:p>
            <a:r>
              <a:rPr lang="es-CO" sz="2400" dirty="0" smtClean="0"/>
              <a:t>El proceso de análisis y practica de la cronetica, nos ayudo a comprender de que manera manejar el espacio y el tiempo de una conversación, sin alterar la comunicación con el hablante y el uso adecuado de las palabras de acuerdo al contexto.</a:t>
            </a:r>
          </a:p>
          <a:p>
            <a:endParaRPr lang="es-CO" sz="2400" dirty="0"/>
          </a:p>
          <a:p>
            <a:endParaRPr lang="es-CO" sz="2400" dirty="0" smtClean="0"/>
          </a:p>
          <a:p>
            <a:r>
              <a:rPr lang="es-CO" sz="2400" dirty="0" smtClean="0"/>
              <a:t>Bibliografía: internet Explorer ( google), encarta.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xmlns="" val="115466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 advTm="3280">
        <p14:honeycomb/>
        <p:sndAc>
          <p:stSnd>
            <p:snd r:embed="rId3" name="click.wav"/>
          </p:stSnd>
        </p:sndAc>
      </p:transition>
    </mc:Choice>
    <mc:Fallback>
      <p:transition spd="slow" advTm="3280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</TotalTime>
  <Words>273</Words>
  <Application>Microsoft Office PowerPoint</Application>
  <PresentationFormat>Presentación en pantalla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Ángulos</vt:lpstr>
      <vt:lpstr>Técnicas de la comunicación</vt:lpstr>
      <vt:lpstr>introducción</vt:lpstr>
      <vt:lpstr>CRONETICA</vt:lpstr>
      <vt:lpstr>TIEMPO Y ESPACIO</vt:lpstr>
      <vt:lpstr>Diapositiva 5</vt:lpstr>
      <vt:lpstr>INTEGRANTES</vt:lpstr>
      <vt:lpstr>Conclusión y 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la comunicación</dc:title>
  <dc:creator>megamaster</dc:creator>
  <cp:lastModifiedBy>RAQUEL</cp:lastModifiedBy>
  <cp:revision>7</cp:revision>
  <dcterms:created xsi:type="dcterms:W3CDTF">2012-04-13T19:32:00Z</dcterms:created>
  <dcterms:modified xsi:type="dcterms:W3CDTF">2012-04-14T17:34:54Z</dcterms:modified>
</cp:coreProperties>
</file>