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8" r:id="rId2"/>
    <p:sldId id="259" r:id="rId3"/>
    <p:sldId id="271" r:id="rId4"/>
    <p:sldId id="263" r:id="rId5"/>
    <p:sldId id="276" r:id="rId6"/>
    <p:sldId id="256" r:id="rId7"/>
    <p:sldId id="261" r:id="rId8"/>
    <p:sldId id="272" r:id="rId9"/>
    <p:sldId id="262" r:id="rId10"/>
    <p:sldId id="264" r:id="rId11"/>
    <p:sldId id="265" r:id="rId12"/>
    <p:sldId id="266" r:id="rId13"/>
    <p:sldId id="267" r:id="rId14"/>
    <p:sldId id="268" r:id="rId15"/>
    <p:sldId id="260" r:id="rId16"/>
    <p:sldId id="273" r:id="rId17"/>
    <p:sldId id="270" r:id="rId18"/>
    <p:sldId id="274" r:id="rId19"/>
    <p:sldId id="275"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36C7D6"/>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1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1E51A4-7699-42A8-BC95-FCBFAC7FDA67}" type="datetimeFigureOut">
              <a:rPr lang="es-ES" smtClean="0"/>
              <a:pPr/>
              <a:t>14/04/2012</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D12E66-2DDC-48AF-8C46-C5DFB5C68C7A}" type="slidenum">
              <a:rPr lang="es-ES" smtClean="0"/>
              <a:pPr/>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_tradnl" dirty="0" smtClean="0"/>
          </a:p>
        </p:txBody>
      </p:sp>
      <p:sp>
        <p:nvSpPr>
          <p:cNvPr id="4" name="3 Marcador de fecha"/>
          <p:cNvSpPr>
            <a:spLocks noGrp="1"/>
          </p:cNvSpPr>
          <p:nvPr>
            <p:ph type="dt" sz="quarter" idx="1"/>
          </p:nvPr>
        </p:nvSpPr>
        <p:spPr/>
        <p:txBody>
          <a:bodyPr/>
          <a:lstStyle/>
          <a:p>
            <a:pPr>
              <a:defRPr/>
            </a:pPr>
            <a:fld id="{7E279175-B709-4A4B-A57A-D8D23D9C8856}" type="datetimeFigureOut">
              <a:rPr lang="es-ES_tradnl" smtClean="0"/>
              <a:pPr>
                <a:defRPr/>
              </a:pPr>
              <a:t>14/04/2012</a:t>
            </a:fld>
            <a:endParaRPr lang="es-ES_tradnl"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6D065D55-80A1-4B55-A381-641D4D63E58F}" type="datetime9">
              <a:rPr lang="es-ES" smtClean="0"/>
              <a:pPr/>
              <a:t>14/04/2012 13:02:34</a:t>
            </a:fld>
            <a:endParaRPr lang="es-ES" dirty="0"/>
          </a:p>
        </p:txBody>
      </p:sp>
      <p:sp>
        <p:nvSpPr>
          <p:cNvPr id="5" name="4 Marcador de pie de página"/>
          <p:cNvSpPr>
            <a:spLocks noGrp="1"/>
          </p:cNvSpPr>
          <p:nvPr>
            <p:ph type="ftr" sz="quarter" idx="11"/>
          </p:nvPr>
        </p:nvSpPr>
        <p:spPr/>
        <p:txBody>
          <a:bodyPr/>
          <a:lstStyle/>
          <a:p>
            <a:r>
              <a:rPr lang="es-ES" dirty="0" smtClean="0"/>
              <a:t>COMUNICACIÓN PRAGMÁTICA      Grupo No. 01        COMPETENCIAS COMUNICATIVAS 2012     </a:t>
            </a:r>
            <a:endParaRPr lang="es-ES" dirty="0"/>
          </a:p>
        </p:txBody>
      </p:sp>
      <p:sp>
        <p:nvSpPr>
          <p:cNvPr id="6" name="5 Marcador de número de diapositiva"/>
          <p:cNvSpPr>
            <a:spLocks noGrp="1"/>
          </p:cNvSpPr>
          <p:nvPr>
            <p:ph type="sldNum" sz="quarter" idx="12"/>
          </p:nvPr>
        </p:nvSpPr>
        <p:spPr/>
        <p:txBody>
          <a:bodyPr/>
          <a:lstStyle/>
          <a:p>
            <a:fld id="{2B4387A9-E69C-4496-BB8F-E2BA4FCDA6C4}" type="slidenum">
              <a:rPr lang="es-ES" smtClean="0"/>
              <a:pPr/>
              <a:t>‹Nº›</a:t>
            </a:fld>
            <a:endParaRPr lang="es-ES" dirty="0"/>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C9D7DF7-748A-492A-B118-3AB443495EB4}" type="datetime9">
              <a:rPr lang="es-ES" smtClean="0"/>
              <a:pPr/>
              <a:t>14/04/2012 13:02:34</a:t>
            </a:fld>
            <a:endParaRPr lang="es-ES" dirty="0"/>
          </a:p>
        </p:txBody>
      </p:sp>
      <p:sp>
        <p:nvSpPr>
          <p:cNvPr id="5" name="4 Marcador de pie de página"/>
          <p:cNvSpPr>
            <a:spLocks noGrp="1"/>
          </p:cNvSpPr>
          <p:nvPr>
            <p:ph type="ftr" sz="quarter" idx="11"/>
          </p:nvPr>
        </p:nvSpPr>
        <p:spPr/>
        <p:txBody>
          <a:bodyPr/>
          <a:lstStyle/>
          <a:p>
            <a:r>
              <a:rPr lang="es-ES" dirty="0" smtClean="0"/>
              <a:t>COMUNICACIÓN PRAGMÁTICA      Grupo No. 01        COMPETENCIAS COMUNICATIVAS 2012     </a:t>
            </a:r>
            <a:endParaRPr lang="es-ES" dirty="0"/>
          </a:p>
        </p:txBody>
      </p:sp>
      <p:sp>
        <p:nvSpPr>
          <p:cNvPr id="6" name="5 Marcador de número de diapositiva"/>
          <p:cNvSpPr>
            <a:spLocks noGrp="1"/>
          </p:cNvSpPr>
          <p:nvPr>
            <p:ph type="sldNum" sz="quarter" idx="12"/>
          </p:nvPr>
        </p:nvSpPr>
        <p:spPr/>
        <p:txBody>
          <a:bodyPr/>
          <a:lstStyle/>
          <a:p>
            <a:fld id="{2B4387A9-E69C-4496-BB8F-E2BA4FCDA6C4}" type="slidenum">
              <a:rPr lang="es-ES" smtClean="0"/>
              <a:pPr/>
              <a:t>‹Nº›</a:t>
            </a:fld>
            <a:endParaRPr lang="es-ES" dirty="0"/>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D0F2AFB-9E7A-45FD-816C-A9E97C31706B}" type="datetime9">
              <a:rPr lang="es-ES" smtClean="0"/>
              <a:pPr/>
              <a:t>14/04/2012 13:02:34</a:t>
            </a:fld>
            <a:endParaRPr lang="es-ES" dirty="0"/>
          </a:p>
        </p:txBody>
      </p:sp>
      <p:sp>
        <p:nvSpPr>
          <p:cNvPr id="5" name="4 Marcador de pie de página"/>
          <p:cNvSpPr>
            <a:spLocks noGrp="1"/>
          </p:cNvSpPr>
          <p:nvPr>
            <p:ph type="ftr" sz="quarter" idx="11"/>
          </p:nvPr>
        </p:nvSpPr>
        <p:spPr/>
        <p:txBody>
          <a:bodyPr/>
          <a:lstStyle/>
          <a:p>
            <a:r>
              <a:rPr lang="es-ES" dirty="0" smtClean="0"/>
              <a:t>COMUNICACIÓN PRAGMÁTICA      Grupo No. 01        COMPETENCIAS COMUNICATIVAS 2012     </a:t>
            </a:r>
            <a:endParaRPr lang="es-ES" dirty="0"/>
          </a:p>
        </p:txBody>
      </p:sp>
      <p:sp>
        <p:nvSpPr>
          <p:cNvPr id="6" name="5 Marcador de número de diapositiva"/>
          <p:cNvSpPr>
            <a:spLocks noGrp="1"/>
          </p:cNvSpPr>
          <p:nvPr>
            <p:ph type="sldNum" sz="quarter" idx="12"/>
          </p:nvPr>
        </p:nvSpPr>
        <p:spPr/>
        <p:txBody>
          <a:bodyPr/>
          <a:lstStyle/>
          <a:p>
            <a:fld id="{2B4387A9-E69C-4496-BB8F-E2BA4FCDA6C4}" type="slidenum">
              <a:rPr lang="es-ES" smtClean="0"/>
              <a:pPr/>
              <a:t>‹Nº›</a:t>
            </a:fld>
            <a:endParaRPr lang="es-ES" dirty="0"/>
          </a:p>
        </p:txBody>
      </p:sp>
    </p:spTree>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FC50E22-BEE7-49F0-B912-16273AF33C0A}" type="datetime9">
              <a:rPr lang="es-ES" smtClean="0"/>
              <a:pPr/>
              <a:t>14/04/2012 13:02:34</a:t>
            </a:fld>
            <a:endParaRPr lang="es-ES" dirty="0"/>
          </a:p>
        </p:txBody>
      </p:sp>
      <p:sp>
        <p:nvSpPr>
          <p:cNvPr id="5" name="4 Marcador de pie de página"/>
          <p:cNvSpPr>
            <a:spLocks noGrp="1"/>
          </p:cNvSpPr>
          <p:nvPr>
            <p:ph type="ftr" sz="quarter" idx="11"/>
          </p:nvPr>
        </p:nvSpPr>
        <p:spPr/>
        <p:txBody>
          <a:bodyPr/>
          <a:lstStyle/>
          <a:p>
            <a:r>
              <a:rPr lang="es-ES" dirty="0" smtClean="0"/>
              <a:t>COMUNICACIÓN PRAGMÁTICA      Grupo No. 01        COMPETENCIAS COMUNICATIVAS 2012     </a:t>
            </a:r>
            <a:endParaRPr lang="es-ES" dirty="0"/>
          </a:p>
        </p:txBody>
      </p:sp>
      <p:sp>
        <p:nvSpPr>
          <p:cNvPr id="6" name="5 Marcador de número de diapositiva"/>
          <p:cNvSpPr>
            <a:spLocks noGrp="1"/>
          </p:cNvSpPr>
          <p:nvPr>
            <p:ph type="sldNum" sz="quarter" idx="12"/>
          </p:nvPr>
        </p:nvSpPr>
        <p:spPr/>
        <p:txBody>
          <a:bodyPr/>
          <a:lstStyle/>
          <a:p>
            <a:fld id="{2B4387A9-E69C-4496-BB8F-E2BA4FCDA6C4}" type="slidenum">
              <a:rPr lang="es-ES" smtClean="0"/>
              <a:pPr/>
              <a:t>‹Nº›</a:t>
            </a:fld>
            <a:endParaRPr lang="es-ES" dirty="0"/>
          </a:p>
        </p:txBody>
      </p:sp>
    </p:spTree>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7A4B0E3-BB26-47C1-A9AA-EDFEA0DAA16D}" type="datetime9">
              <a:rPr lang="es-ES" smtClean="0"/>
              <a:pPr/>
              <a:t>14/04/2012 13:02:34</a:t>
            </a:fld>
            <a:endParaRPr lang="es-ES" dirty="0"/>
          </a:p>
        </p:txBody>
      </p:sp>
      <p:sp>
        <p:nvSpPr>
          <p:cNvPr id="5" name="4 Marcador de pie de página"/>
          <p:cNvSpPr>
            <a:spLocks noGrp="1"/>
          </p:cNvSpPr>
          <p:nvPr>
            <p:ph type="ftr" sz="quarter" idx="11"/>
          </p:nvPr>
        </p:nvSpPr>
        <p:spPr/>
        <p:txBody>
          <a:bodyPr/>
          <a:lstStyle/>
          <a:p>
            <a:r>
              <a:rPr lang="es-ES" dirty="0" smtClean="0"/>
              <a:t>COMUNICACIÓN PRAGMÁTICA      Grupo No. 01        COMPETENCIAS COMUNICATIVAS 2012     </a:t>
            </a:r>
            <a:endParaRPr lang="es-ES" dirty="0"/>
          </a:p>
        </p:txBody>
      </p:sp>
      <p:sp>
        <p:nvSpPr>
          <p:cNvPr id="6" name="5 Marcador de número de diapositiva"/>
          <p:cNvSpPr>
            <a:spLocks noGrp="1"/>
          </p:cNvSpPr>
          <p:nvPr>
            <p:ph type="sldNum" sz="quarter" idx="12"/>
          </p:nvPr>
        </p:nvSpPr>
        <p:spPr/>
        <p:txBody>
          <a:bodyPr/>
          <a:lstStyle/>
          <a:p>
            <a:fld id="{2B4387A9-E69C-4496-BB8F-E2BA4FCDA6C4}" type="slidenum">
              <a:rPr lang="es-ES" smtClean="0"/>
              <a:pPr/>
              <a:t>‹Nº›</a:t>
            </a:fld>
            <a:endParaRPr lang="es-ES" dirty="0"/>
          </a:p>
        </p:txBody>
      </p:sp>
    </p:spTree>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522A6574-4BEE-4770-A50C-035DC5C174D3}" type="datetime9">
              <a:rPr lang="es-ES" smtClean="0"/>
              <a:pPr/>
              <a:t>14/04/2012 13:02:34</a:t>
            </a:fld>
            <a:endParaRPr lang="es-ES" dirty="0"/>
          </a:p>
        </p:txBody>
      </p:sp>
      <p:sp>
        <p:nvSpPr>
          <p:cNvPr id="6" name="5 Marcador de pie de página"/>
          <p:cNvSpPr>
            <a:spLocks noGrp="1"/>
          </p:cNvSpPr>
          <p:nvPr>
            <p:ph type="ftr" sz="quarter" idx="11"/>
          </p:nvPr>
        </p:nvSpPr>
        <p:spPr/>
        <p:txBody>
          <a:bodyPr/>
          <a:lstStyle/>
          <a:p>
            <a:r>
              <a:rPr lang="es-ES" dirty="0" smtClean="0"/>
              <a:t>COMUNICACIÓN PRAGMÁTICA      Grupo No. 01        COMPETENCIAS COMUNICATIVAS 2012     </a:t>
            </a:r>
            <a:endParaRPr lang="es-ES" dirty="0"/>
          </a:p>
        </p:txBody>
      </p:sp>
      <p:sp>
        <p:nvSpPr>
          <p:cNvPr id="7" name="6 Marcador de número de diapositiva"/>
          <p:cNvSpPr>
            <a:spLocks noGrp="1"/>
          </p:cNvSpPr>
          <p:nvPr>
            <p:ph type="sldNum" sz="quarter" idx="12"/>
          </p:nvPr>
        </p:nvSpPr>
        <p:spPr/>
        <p:txBody>
          <a:bodyPr/>
          <a:lstStyle/>
          <a:p>
            <a:fld id="{2B4387A9-E69C-4496-BB8F-E2BA4FCDA6C4}" type="slidenum">
              <a:rPr lang="es-ES" smtClean="0"/>
              <a:pPr/>
              <a:t>‹Nº›</a:t>
            </a:fld>
            <a:endParaRPr lang="es-ES" dirty="0"/>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1ABC87C3-1019-4501-9E81-ABC4AA73100E}" type="datetime9">
              <a:rPr lang="es-ES" smtClean="0"/>
              <a:pPr/>
              <a:t>14/04/2012 13:02:34</a:t>
            </a:fld>
            <a:endParaRPr lang="es-ES" dirty="0"/>
          </a:p>
        </p:txBody>
      </p:sp>
      <p:sp>
        <p:nvSpPr>
          <p:cNvPr id="8" name="7 Marcador de pie de página"/>
          <p:cNvSpPr>
            <a:spLocks noGrp="1"/>
          </p:cNvSpPr>
          <p:nvPr>
            <p:ph type="ftr" sz="quarter" idx="11"/>
          </p:nvPr>
        </p:nvSpPr>
        <p:spPr/>
        <p:txBody>
          <a:bodyPr/>
          <a:lstStyle/>
          <a:p>
            <a:r>
              <a:rPr lang="es-ES" dirty="0" smtClean="0"/>
              <a:t>COMUNICACIÓN PRAGMÁTICA      Grupo No. 01        COMPETENCIAS COMUNICATIVAS 2012     </a:t>
            </a:r>
            <a:endParaRPr lang="es-ES" dirty="0"/>
          </a:p>
        </p:txBody>
      </p:sp>
      <p:sp>
        <p:nvSpPr>
          <p:cNvPr id="9" name="8 Marcador de número de diapositiva"/>
          <p:cNvSpPr>
            <a:spLocks noGrp="1"/>
          </p:cNvSpPr>
          <p:nvPr>
            <p:ph type="sldNum" sz="quarter" idx="12"/>
          </p:nvPr>
        </p:nvSpPr>
        <p:spPr/>
        <p:txBody>
          <a:bodyPr/>
          <a:lstStyle/>
          <a:p>
            <a:fld id="{2B4387A9-E69C-4496-BB8F-E2BA4FCDA6C4}" type="slidenum">
              <a:rPr lang="es-ES" smtClean="0"/>
              <a:pPr/>
              <a:t>‹Nº›</a:t>
            </a:fld>
            <a:endParaRPr lang="es-ES" dirty="0"/>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1B9A5C0C-4E1E-430F-BEA1-5A6C44F35F3D}" type="datetime9">
              <a:rPr lang="es-ES" smtClean="0"/>
              <a:pPr/>
              <a:t>14/04/2012 13:02:34</a:t>
            </a:fld>
            <a:endParaRPr lang="es-ES" dirty="0"/>
          </a:p>
        </p:txBody>
      </p:sp>
      <p:sp>
        <p:nvSpPr>
          <p:cNvPr id="4" name="3 Marcador de pie de página"/>
          <p:cNvSpPr>
            <a:spLocks noGrp="1"/>
          </p:cNvSpPr>
          <p:nvPr>
            <p:ph type="ftr" sz="quarter" idx="11"/>
          </p:nvPr>
        </p:nvSpPr>
        <p:spPr/>
        <p:txBody>
          <a:bodyPr/>
          <a:lstStyle/>
          <a:p>
            <a:r>
              <a:rPr lang="es-ES" dirty="0" smtClean="0"/>
              <a:t>COMUNICACIÓN PRAGMÁTICA      Grupo No. 01        COMPETENCIAS COMUNICATIVAS 2012     </a:t>
            </a:r>
            <a:endParaRPr lang="es-ES" dirty="0"/>
          </a:p>
        </p:txBody>
      </p:sp>
      <p:sp>
        <p:nvSpPr>
          <p:cNvPr id="5" name="4 Marcador de número de diapositiva"/>
          <p:cNvSpPr>
            <a:spLocks noGrp="1"/>
          </p:cNvSpPr>
          <p:nvPr>
            <p:ph type="sldNum" sz="quarter" idx="12"/>
          </p:nvPr>
        </p:nvSpPr>
        <p:spPr/>
        <p:txBody>
          <a:bodyPr/>
          <a:lstStyle/>
          <a:p>
            <a:fld id="{2B4387A9-E69C-4496-BB8F-E2BA4FCDA6C4}" type="slidenum">
              <a:rPr lang="es-ES" smtClean="0"/>
              <a:pPr/>
              <a:t>‹Nº›</a:t>
            </a:fld>
            <a:endParaRPr lang="es-ES" dirty="0"/>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9958260-DCA0-4373-8E9A-4C20F0E7ED9D}" type="datetime9">
              <a:rPr lang="es-ES" smtClean="0"/>
              <a:pPr/>
              <a:t>14/04/2012 13:02:34</a:t>
            </a:fld>
            <a:endParaRPr lang="es-ES" dirty="0"/>
          </a:p>
        </p:txBody>
      </p:sp>
      <p:sp>
        <p:nvSpPr>
          <p:cNvPr id="3" name="2 Marcador de pie de página"/>
          <p:cNvSpPr>
            <a:spLocks noGrp="1"/>
          </p:cNvSpPr>
          <p:nvPr>
            <p:ph type="ftr" sz="quarter" idx="11"/>
          </p:nvPr>
        </p:nvSpPr>
        <p:spPr/>
        <p:txBody>
          <a:bodyPr/>
          <a:lstStyle/>
          <a:p>
            <a:r>
              <a:rPr lang="es-ES" dirty="0" smtClean="0"/>
              <a:t>COMUNICACIÓN PRAGMÁTICA      Grupo No. 01        COMPETENCIAS COMUNICATIVAS 2012     </a:t>
            </a:r>
            <a:endParaRPr lang="es-ES" dirty="0"/>
          </a:p>
        </p:txBody>
      </p:sp>
      <p:sp>
        <p:nvSpPr>
          <p:cNvPr id="4" name="3 Marcador de número de diapositiva"/>
          <p:cNvSpPr>
            <a:spLocks noGrp="1"/>
          </p:cNvSpPr>
          <p:nvPr>
            <p:ph type="sldNum" sz="quarter" idx="12"/>
          </p:nvPr>
        </p:nvSpPr>
        <p:spPr/>
        <p:txBody>
          <a:bodyPr/>
          <a:lstStyle/>
          <a:p>
            <a:fld id="{2B4387A9-E69C-4496-BB8F-E2BA4FCDA6C4}" type="slidenum">
              <a:rPr lang="es-ES" smtClean="0"/>
              <a:pPr/>
              <a:t>‹Nº›</a:t>
            </a:fld>
            <a:endParaRPr lang="es-ES" dirty="0"/>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EF76CF1-F221-46D1-835E-EEF4AE10D4E2}" type="datetime9">
              <a:rPr lang="es-ES" smtClean="0"/>
              <a:pPr/>
              <a:t>14/04/2012 13:02:34</a:t>
            </a:fld>
            <a:endParaRPr lang="es-ES" dirty="0"/>
          </a:p>
        </p:txBody>
      </p:sp>
      <p:sp>
        <p:nvSpPr>
          <p:cNvPr id="6" name="5 Marcador de pie de página"/>
          <p:cNvSpPr>
            <a:spLocks noGrp="1"/>
          </p:cNvSpPr>
          <p:nvPr>
            <p:ph type="ftr" sz="quarter" idx="11"/>
          </p:nvPr>
        </p:nvSpPr>
        <p:spPr/>
        <p:txBody>
          <a:bodyPr/>
          <a:lstStyle/>
          <a:p>
            <a:r>
              <a:rPr lang="es-ES" dirty="0" smtClean="0"/>
              <a:t>COMUNICACIÓN PRAGMÁTICA      Grupo No. 01        COMPETENCIAS COMUNICATIVAS 2012     </a:t>
            </a:r>
            <a:endParaRPr lang="es-ES" dirty="0"/>
          </a:p>
        </p:txBody>
      </p:sp>
      <p:sp>
        <p:nvSpPr>
          <p:cNvPr id="7" name="6 Marcador de número de diapositiva"/>
          <p:cNvSpPr>
            <a:spLocks noGrp="1"/>
          </p:cNvSpPr>
          <p:nvPr>
            <p:ph type="sldNum" sz="quarter" idx="12"/>
          </p:nvPr>
        </p:nvSpPr>
        <p:spPr/>
        <p:txBody>
          <a:bodyPr/>
          <a:lstStyle/>
          <a:p>
            <a:fld id="{2B4387A9-E69C-4496-BB8F-E2BA4FCDA6C4}" type="slidenum">
              <a:rPr lang="es-ES" smtClean="0"/>
              <a:pPr/>
              <a:t>‹Nº›</a:t>
            </a:fld>
            <a:endParaRPr lang="es-ES" dirty="0"/>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2B97C61-63F3-440F-8C4A-215A5ACDE2A3}" type="datetime9">
              <a:rPr lang="es-ES" smtClean="0"/>
              <a:pPr/>
              <a:t>14/04/2012 13:02:34</a:t>
            </a:fld>
            <a:endParaRPr lang="es-ES" dirty="0"/>
          </a:p>
        </p:txBody>
      </p:sp>
      <p:sp>
        <p:nvSpPr>
          <p:cNvPr id="6" name="5 Marcador de pie de página"/>
          <p:cNvSpPr>
            <a:spLocks noGrp="1"/>
          </p:cNvSpPr>
          <p:nvPr>
            <p:ph type="ftr" sz="quarter" idx="11"/>
          </p:nvPr>
        </p:nvSpPr>
        <p:spPr/>
        <p:txBody>
          <a:bodyPr/>
          <a:lstStyle/>
          <a:p>
            <a:r>
              <a:rPr lang="es-ES" dirty="0" smtClean="0"/>
              <a:t>COMUNICACIÓN PRAGMÁTICA      Grupo No. 01        COMPETENCIAS COMUNICATIVAS 2012     </a:t>
            </a:r>
            <a:endParaRPr lang="es-ES" dirty="0"/>
          </a:p>
        </p:txBody>
      </p:sp>
      <p:sp>
        <p:nvSpPr>
          <p:cNvPr id="7" name="6 Marcador de número de diapositiva"/>
          <p:cNvSpPr>
            <a:spLocks noGrp="1"/>
          </p:cNvSpPr>
          <p:nvPr>
            <p:ph type="sldNum" sz="quarter" idx="12"/>
          </p:nvPr>
        </p:nvSpPr>
        <p:spPr/>
        <p:txBody>
          <a:bodyPr/>
          <a:lstStyle/>
          <a:p>
            <a:fld id="{2B4387A9-E69C-4496-BB8F-E2BA4FCDA6C4}" type="slidenum">
              <a:rPr lang="es-ES" smtClean="0"/>
              <a:pPr/>
              <a:t>‹Nº›</a:t>
            </a:fld>
            <a:endParaRPr lang="es-ES" dirty="0"/>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D6354-E14A-42F4-869E-B6FBBEFBD2F4}" type="datetime9">
              <a:rPr lang="es-ES" smtClean="0"/>
              <a:pPr/>
              <a:t>14/04/2012 13:02:34</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smtClean="0"/>
              <a:t>COMUNICACIÓN PRAGMÁTICA      Grupo No. 01        COMPETENCIAS COMUNICATIVAS 2012     </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387A9-E69C-4496-BB8F-E2BA4FCDA6C4}"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gif"/><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30.gif"/><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cvc.cervantes.es/ensenanza/biblioteca_ele/diccio_ele/diccionario/pragmatica.htm" TargetMode="External"/><Relationship Id="rId7" Type="http://schemas.openxmlformats.org/officeDocument/2006/relationships/hyperlink" Target="http://caubu.blogspot.com/2011/12/practica-6-analisis-pragmatico.html" TargetMode="External"/><Relationship Id="rId2" Type="http://schemas.openxmlformats.org/officeDocument/2006/relationships/hyperlink" Target="http://es.wikipedia.org/wiki/Pragm%C3%A1tica" TargetMode="External"/><Relationship Id="rId1" Type="http://schemas.openxmlformats.org/officeDocument/2006/relationships/slideLayout" Target="../slideLayouts/slideLayout7.xml"/><Relationship Id="rId6" Type="http://schemas.openxmlformats.org/officeDocument/2006/relationships/hyperlink" Target="http://es.scribd.com/doc/51664312/Modelo-de-analisis-pragmatico-de-la-comunicacion-de-Maria-Victoria-Escandell-Vidal" TargetMode="External"/><Relationship Id="rId5" Type="http://schemas.openxmlformats.org/officeDocument/2006/relationships/hyperlink" Target="http://es.answers.yahoo.com/question/index?qid=20090220182418AABCqH2" TargetMode="External"/><Relationship Id="rId4" Type="http://schemas.openxmlformats.org/officeDocument/2006/relationships/hyperlink" Target="http://html.rincondelvago.com/desarrollo-pragmatico.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10" Type="http://schemas.openxmlformats.org/officeDocument/2006/relationships/slide" Target="slide8.xml"/><Relationship Id="rId4" Type="http://schemas.openxmlformats.org/officeDocument/2006/relationships/slide" Target="slide10.xml"/><Relationship Id="rId9" Type="http://schemas.openxmlformats.org/officeDocument/2006/relationships/slide" Target="slide17.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gif"/><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40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 name="Group 6"/>
          <p:cNvGrpSpPr>
            <a:grpSpLocks/>
          </p:cNvGrpSpPr>
          <p:nvPr/>
        </p:nvGrpSpPr>
        <p:grpSpPr bwMode="auto">
          <a:xfrm>
            <a:off x="1187624" y="332656"/>
            <a:ext cx="6858000" cy="6176963"/>
            <a:chOff x="912" y="0"/>
            <a:chExt cx="4465" cy="4081"/>
          </a:xfrm>
        </p:grpSpPr>
        <p:sp>
          <p:nvSpPr>
            <p:cNvPr id="12295" name="Freeform 7"/>
            <p:cNvSpPr>
              <a:spLocks/>
            </p:cNvSpPr>
            <p:nvPr/>
          </p:nvSpPr>
          <p:spPr bwMode="auto">
            <a:xfrm>
              <a:off x="912" y="0"/>
              <a:ext cx="4455" cy="4072"/>
            </a:xfrm>
            <a:custGeom>
              <a:avLst/>
              <a:gdLst>
                <a:gd name="T0" fmla="*/ 2319 w 4455"/>
                <a:gd name="T1" fmla="*/ 165 h 4072"/>
                <a:gd name="T2" fmla="*/ 2509 w 4455"/>
                <a:gd name="T3" fmla="*/ 152 h 4072"/>
                <a:gd name="T4" fmla="*/ 2629 w 4455"/>
                <a:gd name="T5" fmla="*/ 313 h 4072"/>
                <a:gd name="T6" fmla="*/ 2670 w 4455"/>
                <a:gd name="T7" fmla="*/ 364 h 4072"/>
                <a:gd name="T8" fmla="*/ 2683 w 4455"/>
                <a:gd name="T9" fmla="*/ 411 h 4072"/>
                <a:gd name="T10" fmla="*/ 2667 w 4455"/>
                <a:gd name="T11" fmla="*/ 461 h 4072"/>
                <a:gd name="T12" fmla="*/ 2645 w 4455"/>
                <a:gd name="T13" fmla="*/ 642 h 4072"/>
                <a:gd name="T14" fmla="*/ 2734 w 4455"/>
                <a:gd name="T15" fmla="*/ 746 h 4072"/>
                <a:gd name="T16" fmla="*/ 3035 w 4455"/>
                <a:gd name="T17" fmla="*/ 751 h 4072"/>
                <a:gd name="T18" fmla="*/ 3647 w 4455"/>
                <a:gd name="T19" fmla="*/ 908 h 4072"/>
                <a:gd name="T20" fmla="*/ 4146 w 4455"/>
                <a:gd name="T21" fmla="*/ 980 h 4072"/>
                <a:gd name="T22" fmla="*/ 4213 w 4455"/>
                <a:gd name="T23" fmla="*/ 1258 h 4072"/>
                <a:gd name="T24" fmla="*/ 4411 w 4455"/>
                <a:gd name="T25" fmla="*/ 1378 h 4072"/>
                <a:gd name="T26" fmla="*/ 4435 w 4455"/>
                <a:gd name="T27" fmla="*/ 1490 h 4072"/>
                <a:gd name="T28" fmla="*/ 4397 w 4455"/>
                <a:gd name="T29" fmla="*/ 1616 h 4072"/>
                <a:gd name="T30" fmla="*/ 4336 w 4455"/>
                <a:gd name="T31" fmla="*/ 1744 h 4072"/>
                <a:gd name="T32" fmla="*/ 4151 w 4455"/>
                <a:gd name="T33" fmla="*/ 2190 h 4072"/>
                <a:gd name="T34" fmla="*/ 4157 w 4455"/>
                <a:gd name="T35" fmla="*/ 2544 h 4072"/>
                <a:gd name="T36" fmla="*/ 4130 w 4455"/>
                <a:gd name="T37" fmla="*/ 3455 h 4072"/>
                <a:gd name="T38" fmla="*/ 3931 w 4455"/>
                <a:gd name="T39" fmla="*/ 3529 h 4072"/>
                <a:gd name="T40" fmla="*/ 3517 w 4455"/>
                <a:gd name="T41" fmla="*/ 3541 h 4072"/>
                <a:gd name="T42" fmla="*/ 2603 w 4455"/>
                <a:gd name="T43" fmla="*/ 3524 h 4072"/>
                <a:gd name="T44" fmla="*/ 2412 w 4455"/>
                <a:gd name="T45" fmla="*/ 3549 h 4072"/>
                <a:gd name="T46" fmla="*/ 2715 w 4455"/>
                <a:gd name="T47" fmla="*/ 3748 h 4072"/>
                <a:gd name="T48" fmla="*/ 2973 w 4455"/>
                <a:gd name="T49" fmla="*/ 3845 h 4072"/>
                <a:gd name="T50" fmla="*/ 3008 w 4455"/>
                <a:gd name="T51" fmla="*/ 3995 h 4072"/>
                <a:gd name="T52" fmla="*/ 2386 w 4455"/>
                <a:gd name="T53" fmla="*/ 4053 h 4072"/>
                <a:gd name="T54" fmla="*/ 1937 w 4455"/>
                <a:gd name="T55" fmla="*/ 3932 h 4072"/>
                <a:gd name="T56" fmla="*/ 1953 w 4455"/>
                <a:gd name="T57" fmla="*/ 3821 h 4072"/>
                <a:gd name="T58" fmla="*/ 2013 w 4455"/>
                <a:gd name="T59" fmla="*/ 3618 h 4072"/>
                <a:gd name="T60" fmla="*/ 2025 w 4455"/>
                <a:gd name="T61" fmla="*/ 3512 h 4072"/>
                <a:gd name="T62" fmla="*/ 1798 w 4455"/>
                <a:gd name="T63" fmla="*/ 3651 h 4072"/>
                <a:gd name="T64" fmla="*/ 1856 w 4455"/>
                <a:gd name="T65" fmla="*/ 3846 h 4072"/>
                <a:gd name="T66" fmla="*/ 1620 w 4455"/>
                <a:gd name="T67" fmla="*/ 3953 h 4072"/>
                <a:gd name="T68" fmla="*/ 894 w 4455"/>
                <a:gd name="T69" fmla="*/ 4034 h 4072"/>
                <a:gd name="T70" fmla="*/ 687 w 4455"/>
                <a:gd name="T71" fmla="*/ 3925 h 4072"/>
                <a:gd name="T72" fmla="*/ 827 w 4455"/>
                <a:gd name="T73" fmla="*/ 3761 h 4072"/>
                <a:gd name="T74" fmla="*/ 1274 w 4455"/>
                <a:gd name="T75" fmla="*/ 3562 h 4072"/>
                <a:gd name="T76" fmla="*/ 1180 w 4455"/>
                <a:gd name="T77" fmla="*/ 3507 h 4072"/>
                <a:gd name="T78" fmla="*/ 791 w 4455"/>
                <a:gd name="T79" fmla="*/ 3510 h 4072"/>
                <a:gd name="T80" fmla="*/ 207 w 4455"/>
                <a:gd name="T81" fmla="*/ 3524 h 4072"/>
                <a:gd name="T82" fmla="*/ 212 w 4455"/>
                <a:gd name="T83" fmla="*/ 2765 h 4072"/>
                <a:gd name="T84" fmla="*/ 142 w 4455"/>
                <a:gd name="T85" fmla="*/ 1945 h 4072"/>
                <a:gd name="T86" fmla="*/ 69 w 4455"/>
                <a:gd name="T87" fmla="*/ 1827 h 4072"/>
                <a:gd name="T88" fmla="*/ 5 w 4455"/>
                <a:gd name="T89" fmla="*/ 1712 h 4072"/>
                <a:gd name="T90" fmla="*/ 30 w 4455"/>
                <a:gd name="T91" fmla="*/ 1528 h 4072"/>
                <a:gd name="T92" fmla="*/ 156 w 4455"/>
                <a:gd name="T93" fmla="*/ 1361 h 4072"/>
                <a:gd name="T94" fmla="*/ 1033 w 4455"/>
                <a:gd name="T95" fmla="*/ 971 h 4072"/>
                <a:gd name="T96" fmla="*/ 1223 w 4455"/>
                <a:gd name="T97" fmla="*/ 847 h 4072"/>
                <a:gd name="T98" fmla="*/ 1433 w 4455"/>
                <a:gd name="T99" fmla="*/ 759 h 4072"/>
                <a:gd name="T100" fmla="*/ 1406 w 4455"/>
                <a:gd name="T101" fmla="*/ 525 h 4072"/>
                <a:gd name="T102" fmla="*/ 1355 w 4455"/>
                <a:gd name="T103" fmla="*/ 511 h 4072"/>
                <a:gd name="T104" fmla="*/ 1382 w 4455"/>
                <a:gd name="T105" fmla="*/ 453 h 4072"/>
                <a:gd name="T106" fmla="*/ 1484 w 4455"/>
                <a:gd name="T107" fmla="*/ 364 h 4072"/>
                <a:gd name="T108" fmla="*/ 1626 w 4455"/>
                <a:gd name="T109" fmla="*/ 318 h 4072"/>
                <a:gd name="T110" fmla="*/ 1771 w 4455"/>
                <a:gd name="T111" fmla="*/ 152 h 4072"/>
                <a:gd name="T112" fmla="*/ 2021 w 4455"/>
                <a:gd name="T113" fmla="*/ 78 h 4072"/>
                <a:gd name="T114" fmla="*/ 1937 w 4455"/>
                <a:gd name="T115" fmla="*/ 151 h 4072"/>
                <a:gd name="T116" fmla="*/ 2347 w 4455"/>
                <a:gd name="T117" fmla="*/ 58 h 4072"/>
                <a:gd name="T118" fmla="*/ 2500 w 4455"/>
                <a:gd name="T119" fmla="*/ 45 h 40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455"/>
                <a:gd name="T181" fmla="*/ 0 h 4072"/>
                <a:gd name="T182" fmla="*/ 4455 w 4455"/>
                <a:gd name="T183" fmla="*/ 4072 h 40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455" h="4072">
                  <a:moveTo>
                    <a:pt x="2557" y="42"/>
                  </a:moveTo>
                  <a:lnTo>
                    <a:pt x="2543" y="61"/>
                  </a:lnTo>
                  <a:lnTo>
                    <a:pt x="2525" y="80"/>
                  </a:lnTo>
                  <a:lnTo>
                    <a:pt x="2504" y="98"/>
                  </a:lnTo>
                  <a:lnTo>
                    <a:pt x="2474" y="112"/>
                  </a:lnTo>
                  <a:lnTo>
                    <a:pt x="2442" y="126"/>
                  </a:lnTo>
                  <a:lnTo>
                    <a:pt x="2409" y="138"/>
                  </a:lnTo>
                  <a:lnTo>
                    <a:pt x="2339" y="154"/>
                  </a:lnTo>
                  <a:lnTo>
                    <a:pt x="2319" y="165"/>
                  </a:lnTo>
                  <a:lnTo>
                    <a:pt x="2307" y="175"/>
                  </a:lnTo>
                  <a:lnTo>
                    <a:pt x="2350" y="172"/>
                  </a:lnTo>
                  <a:lnTo>
                    <a:pt x="2393" y="169"/>
                  </a:lnTo>
                  <a:lnTo>
                    <a:pt x="2436" y="161"/>
                  </a:lnTo>
                  <a:lnTo>
                    <a:pt x="2476" y="150"/>
                  </a:lnTo>
                  <a:lnTo>
                    <a:pt x="2490" y="139"/>
                  </a:lnTo>
                  <a:lnTo>
                    <a:pt x="2506" y="133"/>
                  </a:lnTo>
                  <a:lnTo>
                    <a:pt x="2509" y="141"/>
                  </a:lnTo>
                  <a:lnTo>
                    <a:pt x="2509" y="152"/>
                  </a:lnTo>
                  <a:lnTo>
                    <a:pt x="2496" y="173"/>
                  </a:lnTo>
                  <a:lnTo>
                    <a:pt x="2474" y="194"/>
                  </a:lnTo>
                  <a:lnTo>
                    <a:pt x="2442" y="211"/>
                  </a:lnTo>
                  <a:lnTo>
                    <a:pt x="2370" y="243"/>
                  </a:lnTo>
                  <a:lnTo>
                    <a:pt x="2409" y="246"/>
                  </a:lnTo>
                  <a:lnTo>
                    <a:pt x="2441" y="251"/>
                  </a:lnTo>
                  <a:lnTo>
                    <a:pt x="2506" y="270"/>
                  </a:lnTo>
                  <a:lnTo>
                    <a:pt x="2567" y="292"/>
                  </a:lnTo>
                  <a:lnTo>
                    <a:pt x="2629" y="313"/>
                  </a:lnTo>
                  <a:lnTo>
                    <a:pt x="2627" y="317"/>
                  </a:lnTo>
                  <a:lnTo>
                    <a:pt x="2600" y="318"/>
                  </a:lnTo>
                  <a:lnTo>
                    <a:pt x="2576" y="322"/>
                  </a:lnTo>
                  <a:lnTo>
                    <a:pt x="2531" y="335"/>
                  </a:lnTo>
                  <a:lnTo>
                    <a:pt x="2570" y="335"/>
                  </a:lnTo>
                  <a:lnTo>
                    <a:pt x="2608" y="339"/>
                  </a:lnTo>
                  <a:lnTo>
                    <a:pt x="2643" y="348"/>
                  </a:lnTo>
                  <a:lnTo>
                    <a:pt x="2659" y="354"/>
                  </a:lnTo>
                  <a:lnTo>
                    <a:pt x="2670" y="364"/>
                  </a:lnTo>
                  <a:lnTo>
                    <a:pt x="2651" y="363"/>
                  </a:lnTo>
                  <a:lnTo>
                    <a:pt x="2630" y="359"/>
                  </a:lnTo>
                  <a:lnTo>
                    <a:pt x="2610" y="358"/>
                  </a:lnTo>
                  <a:lnTo>
                    <a:pt x="2592" y="360"/>
                  </a:lnTo>
                  <a:lnTo>
                    <a:pt x="2616" y="370"/>
                  </a:lnTo>
                  <a:lnTo>
                    <a:pt x="2645" y="381"/>
                  </a:lnTo>
                  <a:lnTo>
                    <a:pt x="2667" y="393"/>
                  </a:lnTo>
                  <a:lnTo>
                    <a:pt x="2678" y="401"/>
                  </a:lnTo>
                  <a:lnTo>
                    <a:pt x="2683" y="411"/>
                  </a:lnTo>
                  <a:lnTo>
                    <a:pt x="2661" y="407"/>
                  </a:lnTo>
                  <a:lnTo>
                    <a:pt x="2643" y="398"/>
                  </a:lnTo>
                  <a:lnTo>
                    <a:pt x="2621" y="393"/>
                  </a:lnTo>
                  <a:lnTo>
                    <a:pt x="2611" y="393"/>
                  </a:lnTo>
                  <a:lnTo>
                    <a:pt x="2600" y="398"/>
                  </a:lnTo>
                  <a:lnTo>
                    <a:pt x="2602" y="412"/>
                  </a:lnTo>
                  <a:lnTo>
                    <a:pt x="2610" y="422"/>
                  </a:lnTo>
                  <a:lnTo>
                    <a:pt x="2638" y="442"/>
                  </a:lnTo>
                  <a:lnTo>
                    <a:pt x="2667" y="461"/>
                  </a:lnTo>
                  <a:lnTo>
                    <a:pt x="2678" y="473"/>
                  </a:lnTo>
                  <a:lnTo>
                    <a:pt x="2686" y="486"/>
                  </a:lnTo>
                  <a:lnTo>
                    <a:pt x="2683" y="506"/>
                  </a:lnTo>
                  <a:lnTo>
                    <a:pt x="2686" y="527"/>
                  </a:lnTo>
                  <a:lnTo>
                    <a:pt x="2697" y="571"/>
                  </a:lnTo>
                  <a:lnTo>
                    <a:pt x="2699" y="592"/>
                  </a:lnTo>
                  <a:lnTo>
                    <a:pt x="2692" y="610"/>
                  </a:lnTo>
                  <a:lnTo>
                    <a:pt x="2677" y="628"/>
                  </a:lnTo>
                  <a:lnTo>
                    <a:pt x="2645" y="642"/>
                  </a:lnTo>
                  <a:lnTo>
                    <a:pt x="2616" y="688"/>
                  </a:lnTo>
                  <a:lnTo>
                    <a:pt x="2606" y="711"/>
                  </a:lnTo>
                  <a:lnTo>
                    <a:pt x="2606" y="720"/>
                  </a:lnTo>
                  <a:lnTo>
                    <a:pt x="2606" y="737"/>
                  </a:lnTo>
                  <a:lnTo>
                    <a:pt x="2624" y="745"/>
                  </a:lnTo>
                  <a:lnTo>
                    <a:pt x="2643" y="750"/>
                  </a:lnTo>
                  <a:lnTo>
                    <a:pt x="2665" y="752"/>
                  </a:lnTo>
                  <a:lnTo>
                    <a:pt x="2688" y="752"/>
                  </a:lnTo>
                  <a:lnTo>
                    <a:pt x="2734" y="746"/>
                  </a:lnTo>
                  <a:lnTo>
                    <a:pt x="2777" y="740"/>
                  </a:lnTo>
                  <a:lnTo>
                    <a:pt x="2882" y="713"/>
                  </a:lnTo>
                  <a:lnTo>
                    <a:pt x="2908" y="707"/>
                  </a:lnTo>
                  <a:lnTo>
                    <a:pt x="2936" y="704"/>
                  </a:lnTo>
                  <a:lnTo>
                    <a:pt x="2956" y="702"/>
                  </a:lnTo>
                  <a:lnTo>
                    <a:pt x="2992" y="703"/>
                  </a:lnTo>
                  <a:lnTo>
                    <a:pt x="3013" y="717"/>
                  </a:lnTo>
                  <a:lnTo>
                    <a:pt x="3027" y="734"/>
                  </a:lnTo>
                  <a:lnTo>
                    <a:pt x="3035" y="751"/>
                  </a:lnTo>
                  <a:lnTo>
                    <a:pt x="3038" y="770"/>
                  </a:lnTo>
                  <a:lnTo>
                    <a:pt x="3034" y="808"/>
                  </a:lnTo>
                  <a:lnTo>
                    <a:pt x="3019" y="844"/>
                  </a:lnTo>
                  <a:lnTo>
                    <a:pt x="2981" y="881"/>
                  </a:lnTo>
                  <a:lnTo>
                    <a:pt x="2962" y="900"/>
                  </a:lnTo>
                  <a:lnTo>
                    <a:pt x="2936" y="918"/>
                  </a:lnTo>
                  <a:lnTo>
                    <a:pt x="3174" y="914"/>
                  </a:lnTo>
                  <a:lnTo>
                    <a:pt x="3410" y="912"/>
                  </a:lnTo>
                  <a:lnTo>
                    <a:pt x="3647" y="908"/>
                  </a:lnTo>
                  <a:lnTo>
                    <a:pt x="3765" y="904"/>
                  </a:lnTo>
                  <a:lnTo>
                    <a:pt x="3883" y="898"/>
                  </a:lnTo>
                  <a:lnTo>
                    <a:pt x="4003" y="897"/>
                  </a:lnTo>
                  <a:lnTo>
                    <a:pt x="4122" y="896"/>
                  </a:lnTo>
                  <a:lnTo>
                    <a:pt x="4134" y="910"/>
                  </a:lnTo>
                  <a:lnTo>
                    <a:pt x="4142" y="917"/>
                  </a:lnTo>
                  <a:lnTo>
                    <a:pt x="4153" y="924"/>
                  </a:lnTo>
                  <a:lnTo>
                    <a:pt x="4150" y="952"/>
                  </a:lnTo>
                  <a:lnTo>
                    <a:pt x="4146" y="980"/>
                  </a:lnTo>
                  <a:lnTo>
                    <a:pt x="4146" y="1007"/>
                  </a:lnTo>
                  <a:lnTo>
                    <a:pt x="4151" y="1021"/>
                  </a:lnTo>
                  <a:lnTo>
                    <a:pt x="4162" y="1033"/>
                  </a:lnTo>
                  <a:lnTo>
                    <a:pt x="4145" y="1140"/>
                  </a:lnTo>
                  <a:lnTo>
                    <a:pt x="4137" y="1193"/>
                  </a:lnTo>
                  <a:lnTo>
                    <a:pt x="4137" y="1214"/>
                  </a:lnTo>
                  <a:lnTo>
                    <a:pt x="4135" y="1248"/>
                  </a:lnTo>
                  <a:lnTo>
                    <a:pt x="4142" y="1254"/>
                  </a:lnTo>
                  <a:lnTo>
                    <a:pt x="4213" y="1258"/>
                  </a:lnTo>
                  <a:lnTo>
                    <a:pt x="4283" y="1268"/>
                  </a:lnTo>
                  <a:lnTo>
                    <a:pt x="4347" y="1281"/>
                  </a:lnTo>
                  <a:lnTo>
                    <a:pt x="4377" y="1291"/>
                  </a:lnTo>
                  <a:lnTo>
                    <a:pt x="4405" y="1304"/>
                  </a:lnTo>
                  <a:lnTo>
                    <a:pt x="4419" y="1325"/>
                  </a:lnTo>
                  <a:lnTo>
                    <a:pt x="4422" y="1346"/>
                  </a:lnTo>
                  <a:lnTo>
                    <a:pt x="4421" y="1357"/>
                  </a:lnTo>
                  <a:lnTo>
                    <a:pt x="4417" y="1368"/>
                  </a:lnTo>
                  <a:lnTo>
                    <a:pt x="4411" y="1378"/>
                  </a:lnTo>
                  <a:lnTo>
                    <a:pt x="4398" y="1386"/>
                  </a:lnTo>
                  <a:lnTo>
                    <a:pt x="4385" y="1393"/>
                  </a:lnTo>
                  <a:lnTo>
                    <a:pt x="4414" y="1411"/>
                  </a:lnTo>
                  <a:lnTo>
                    <a:pt x="4440" y="1431"/>
                  </a:lnTo>
                  <a:lnTo>
                    <a:pt x="4449" y="1441"/>
                  </a:lnTo>
                  <a:lnTo>
                    <a:pt x="4454" y="1453"/>
                  </a:lnTo>
                  <a:lnTo>
                    <a:pt x="4452" y="1466"/>
                  </a:lnTo>
                  <a:lnTo>
                    <a:pt x="4444" y="1478"/>
                  </a:lnTo>
                  <a:lnTo>
                    <a:pt x="4435" y="1490"/>
                  </a:lnTo>
                  <a:lnTo>
                    <a:pt x="4419" y="1498"/>
                  </a:lnTo>
                  <a:lnTo>
                    <a:pt x="4408" y="1507"/>
                  </a:lnTo>
                  <a:lnTo>
                    <a:pt x="4405" y="1519"/>
                  </a:lnTo>
                  <a:lnTo>
                    <a:pt x="4425" y="1537"/>
                  </a:lnTo>
                  <a:lnTo>
                    <a:pt x="4435" y="1557"/>
                  </a:lnTo>
                  <a:lnTo>
                    <a:pt x="4438" y="1578"/>
                  </a:lnTo>
                  <a:lnTo>
                    <a:pt x="4430" y="1598"/>
                  </a:lnTo>
                  <a:lnTo>
                    <a:pt x="4417" y="1610"/>
                  </a:lnTo>
                  <a:lnTo>
                    <a:pt x="4397" y="1616"/>
                  </a:lnTo>
                  <a:lnTo>
                    <a:pt x="4350" y="1624"/>
                  </a:lnTo>
                  <a:lnTo>
                    <a:pt x="4377" y="1646"/>
                  </a:lnTo>
                  <a:lnTo>
                    <a:pt x="4397" y="1669"/>
                  </a:lnTo>
                  <a:lnTo>
                    <a:pt x="4403" y="1694"/>
                  </a:lnTo>
                  <a:lnTo>
                    <a:pt x="4397" y="1719"/>
                  </a:lnTo>
                  <a:lnTo>
                    <a:pt x="4385" y="1730"/>
                  </a:lnTo>
                  <a:lnTo>
                    <a:pt x="4370" y="1736"/>
                  </a:lnTo>
                  <a:lnTo>
                    <a:pt x="4354" y="1740"/>
                  </a:lnTo>
                  <a:lnTo>
                    <a:pt x="4336" y="1744"/>
                  </a:lnTo>
                  <a:lnTo>
                    <a:pt x="4256" y="1747"/>
                  </a:lnTo>
                  <a:lnTo>
                    <a:pt x="4213" y="1739"/>
                  </a:lnTo>
                  <a:lnTo>
                    <a:pt x="4169" y="1736"/>
                  </a:lnTo>
                  <a:lnTo>
                    <a:pt x="4153" y="1801"/>
                  </a:lnTo>
                  <a:lnTo>
                    <a:pt x="4145" y="1865"/>
                  </a:lnTo>
                  <a:lnTo>
                    <a:pt x="4142" y="1929"/>
                  </a:lnTo>
                  <a:lnTo>
                    <a:pt x="4145" y="1993"/>
                  </a:lnTo>
                  <a:lnTo>
                    <a:pt x="4151" y="2125"/>
                  </a:lnTo>
                  <a:lnTo>
                    <a:pt x="4151" y="2190"/>
                  </a:lnTo>
                  <a:lnTo>
                    <a:pt x="4146" y="2255"/>
                  </a:lnTo>
                  <a:lnTo>
                    <a:pt x="4153" y="2311"/>
                  </a:lnTo>
                  <a:lnTo>
                    <a:pt x="4154" y="2366"/>
                  </a:lnTo>
                  <a:lnTo>
                    <a:pt x="4145" y="2423"/>
                  </a:lnTo>
                  <a:lnTo>
                    <a:pt x="4124" y="2478"/>
                  </a:lnTo>
                  <a:lnTo>
                    <a:pt x="4137" y="2495"/>
                  </a:lnTo>
                  <a:lnTo>
                    <a:pt x="4145" y="2515"/>
                  </a:lnTo>
                  <a:lnTo>
                    <a:pt x="4153" y="2536"/>
                  </a:lnTo>
                  <a:lnTo>
                    <a:pt x="4157" y="2544"/>
                  </a:lnTo>
                  <a:lnTo>
                    <a:pt x="4167" y="2552"/>
                  </a:lnTo>
                  <a:lnTo>
                    <a:pt x="4156" y="2645"/>
                  </a:lnTo>
                  <a:lnTo>
                    <a:pt x="4150" y="2736"/>
                  </a:lnTo>
                  <a:lnTo>
                    <a:pt x="4148" y="2923"/>
                  </a:lnTo>
                  <a:lnTo>
                    <a:pt x="4145" y="3111"/>
                  </a:lnTo>
                  <a:lnTo>
                    <a:pt x="4142" y="3204"/>
                  </a:lnTo>
                  <a:lnTo>
                    <a:pt x="4129" y="3295"/>
                  </a:lnTo>
                  <a:lnTo>
                    <a:pt x="4135" y="3401"/>
                  </a:lnTo>
                  <a:lnTo>
                    <a:pt x="4130" y="3455"/>
                  </a:lnTo>
                  <a:lnTo>
                    <a:pt x="4127" y="3475"/>
                  </a:lnTo>
                  <a:lnTo>
                    <a:pt x="4118" y="3508"/>
                  </a:lnTo>
                  <a:lnTo>
                    <a:pt x="4102" y="3523"/>
                  </a:lnTo>
                  <a:lnTo>
                    <a:pt x="4097" y="3530"/>
                  </a:lnTo>
                  <a:lnTo>
                    <a:pt x="4094" y="3540"/>
                  </a:lnTo>
                  <a:lnTo>
                    <a:pt x="4040" y="3535"/>
                  </a:lnTo>
                  <a:lnTo>
                    <a:pt x="3984" y="3527"/>
                  </a:lnTo>
                  <a:lnTo>
                    <a:pt x="3955" y="3527"/>
                  </a:lnTo>
                  <a:lnTo>
                    <a:pt x="3931" y="3529"/>
                  </a:lnTo>
                  <a:lnTo>
                    <a:pt x="3909" y="3536"/>
                  </a:lnTo>
                  <a:lnTo>
                    <a:pt x="3890" y="3548"/>
                  </a:lnTo>
                  <a:lnTo>
                    <a:pt x="3872" y="3539"/>
                  </a:lnTo>
                  <a:lnTo>
                    <a:pt x="3855" y="3534"/>
                  </a:lnTo>
                  <a:lnTo>
                    <a:pt x="3808" y="3529"/>
                  </a:lnTo>
                  <a:lnTo>
                    <a:pt x="3761" y="3529"/>
                  </a:lnTo>
                  <a:lnTo>
                    <a:pt x="3714" y="3527"/>
                  </a:lnTo>
                  <a:lnTo>
                    <a:pt x="3628" y="3544"/>
                  </a:lnTo>
                  <a:lnTo>
                    <a:pt x="3517" y="3541"/>
                  </a:lnTo>
                  <a:lnTo>
                    <a:pt x="3408" y="3537"/>
                  </a:lnTo>
                  <a:lnTo>
                    <a:pt x="3188" y="3534"/>
                  </a:lnTo>
                  <a:lnTo>
                    <a:pt x="2973" y="3533"/>
                  </a:lnTo>
                  <a:lnTo>
                    <a:pt x="2759" y="3526"/>
                  </a:lnTo>
                  <a:lnTo>
                    <a:pt x="2715" y="3524"/>
                  </a:lnTo>
                  <a:lnTo>
                    <a:pt x="2667" y="3527"/>
                  </a:lnTo>
                  <a:lnTo>
                    <a:pt x="2645" y="3527"/>
                  </a:lnTo>
                  <a:lnTo>
                    <a:pt x="2624" y="3527"/>
                  </a:lnTo>
                  <a:lnTo>
                    <a:pt x="2603" y="3524"/>
                  </a:lnTo>
                  <a:lnTo>
                    <a:pt x="2584" y="3517"/>
                  </a:lnTo>
                  <a:lnTo>
                    <a:pt x="2562" y="3514"/>
                  </a:lnTo>
                  <a:lnTo>
                    <a:pt x="2543" y="3514"/>
                  </a:lnTo>
                  <a:lnTo>
                    <a:pt x="2504" y="3521"/>
                  </a:lnTo>
                  <a:lnTo>
                    <a:pt x="2465" y="3527"/>
                  </a:lnTo>
                  <a:lnTo>
                    <a:pt x="2444" y="3526"/>
                  </a:lnTo>
                  <a:lnTo>
                    <a:pt x="2420" y="3523"/>
                  </a:lnTo>
                  <a:lnTo>
                    <a:pt x="2412" y="3535"/>
                  </a:lnTo>
                  <a:lnTo>
                    <a:pt x="2412" y="3549"/>
                  </a:lnTo>
                  <a:lnTo>
                    <a:pt x="2415" y="3576"/>
                  </a:lnTo>
                  <a:lnTo>
                    <a:pt x="2444" y="3595"/>
                  </a:lnTo>
                  <a:lnTo>
                    <a:pt x="2461" y="3605"/>
                  </a:lnTo>
                  <a:lnTo>
                    <a:pt x="2466" y="3608"/>
                  </a:lnTo>
                  <a:lnTo>
                    <a:pt x="2479" y="3610"/>
                  </a:lnTo>
                  <a:lnTo>
                    <a:pt x="2528" y="3650"/>
                  </a:lnTo>
                  <a:lnTo>
                    <a:pt x="2584" y="3686"/>
                  </a:lnTo>
                  <a:lnTo>
                    <a:pt x="2648" y="3720"/>
                  </a:lnTo>
                  <a:lnTo>
                    <a:pt x="2715" y="3748"/>
                  </a:lnTo>
                  <a:lnTo>
                    <a:pt x="2769" y="3756"/>
                  </a:lnTo>
                  <a:lnTo>
                    <a:pt x="2828" y="3758"/>
                  </a:lnTo>
                  <a:lnTo>
                    <a:pt x="2853" y="3761"/>
                  </a:lnTo>
                  <a:lnTo>
                    <a:pt x="2879" y="3767"/>
                  </a:lnTo>
                  <a:lnTo>
                    <a:pt x="2905" y="3774"/>
                  </a:lnTo>
                  <a:lnTo>
                    <a:pt x="2924" y="3787"/>
                  </a:lnTo>
                  <a:lnTo>
                    <a:pt x="2944" y="3805"/>
                  </a:lnTo>
                  <a:lnTo>
                    <a:pt x="2960" y="3825"/>
                  </a:lnTo>
                  <a:lnTo>
                    <a:pt x="2973" y="3845"/>
                  </a:lnTo>
                  <a:lnTo>
                    <a:pt x="2981" y="3864"/>
                  </a:lnTo>
                  <a:lnTo>
                    <a:pt x="2986" y="3886"/>
                  </a:lnTo>
                  <a:lnTo>
                    <a:pt x="2983" y="3906"/>
                  </a:lnTo>
                  <a:lnTo>
                    <a:pt x="2973" y="3927"/>
                  </a:lnTo>
                  <a:lnTo>
                    <a:pt x="2960" y="3947"/>
                  </a:lnTo>
                  <a:lnTo>
                    <a:pt x="2991" y="3955"/>
                  </a:lnTo>
                  <a:lnTo>
                    <a:pt x="3003" y="3963"/>
                  </a:lnTo>
                  <a:lnTo>
                    <a:pt x="3008" y="3973"/>
                  </a:lnTo>
                  <a:lnTo>
                    <a:pt x="3008" y="3995"/>
                  </a:lnTo>
                  <a:lnTo>
                    <a:pt x="3002" y="4015"/>
                  </a:lnTo>
                  <a:lnTo>
                    <a:pt x="2984" y="4032"/>
                  </a:lnTo>
                  <a:lnTo>
                    <a:pt x="2954" y="4045"/>
                  </a:lnTo>
                  <a:lnTo>
                    <a:pt x="2873" y="4060"/>
                  </a:lnTo>
                  <a:lnTo>
                    <a:pt x="2688" y="4069"/>
                  </a:lnTo>
                  <a:lnTo>
                    <a:pt x="2594" y="4071"/>
                  </a:lnTo>
                  <a:lnTo>
                    <a:pt x="2496" y="4071"/>
                  </a:lnTo>
                  <a:lnTo>
                    <a:pt x="2441" y="4064"/>
                  </a:lnTo>
                  <a:lnTo>
                    <a:pt x="2386" y="4053"/>
                  </a:lnTo>
                  <a:lnTo>
                    <a:pt x="2337" y="4041"/>
                  </a:lnTo>
                  <a:lnTo>
                    <a:pt x="2291" y="4025"/>
                  </a:lnTo>
                  <a:lnTo>
                    <a:pt x="2195" y="3991"/>
                  </a:lnTo>
                  <a:lnTo>
                    <a:pt x="2101" y="3955"/>
                  </a:lnTo>
                  <a:lnTo>
                    <a:pt x="2076" y="3949"/>
                  </a:lnTo>
                  <a:lnTo>
                    <a:pt x="2045" y="3947"/>
                  </a:lnTo>
                  <a:lnTo>
                    <a:pt x="1986" y="3942"/>
                  </a:lnTo>
                  <a:lnTo>
                    <a:pt x="1959" y="3939"/>
                  </a:lnTo>
                  <a:lnTo>
                    <a:pt x="1937" y="3932"/>
                  </a:lnTo>
                  <a:lnTo>
                    <a:pt x="1921" y="3921"/>
                  </a:lnTo>
                  <a:lnTo>
                    <a:pt x="1911" y="3904"/>
                  </a:lnTo>
                  <a:lnTo>
                    <a:pt x="1905" y="3886"/>
                  </a:lnTo>
                  <a:lnTo>
                    <a:pt x="1903" y="3868"/>
                  </a:lnTo>
                  <a:lnTo>
                    <a:pt x="1908" y="3833"/>
                  </a:lnTo>
                  <a:lnTo>
                    <a:pt x="1923" y="3830"/>
                  </a:lnTo>
                  <a:lnTo>
                    <a:pt x="1942" y="3828"/>
                  </a:lnTo>
                  <a:lnTo>
                    <a:pt x="1953" y="3823"/>
                  </a:lnTo>
                  <a:lnTo>
                    <a:pt x="1953" y="3821"/>
                  </a:lnTo>
                  <a:lnTo>
                    <a:pt x="1950" y="3815"/>
                  </a:lnTo>
                  <a:lnTo>
                    <a:pt x="1945" y="3791"/>
                  </a:lnTo>
                  <a:lnTo>
                    <a:pt x="1942" y="3765"/>
                  </a:lnTo>
                  <a:lnTo>
                    <a:pt x="1946" y="3714"/>
                  </a:lnTo>
                  <a:lnTo>
                    <a:pt x="1954" y="3689"/>
                  </a:lnTo>
                  <a:lnTo>
                    <a:pt x="1966" y="3664"/>
                  </a:lnTo>
                  <a:lnTo>
                    <a:pt x="1982" y="3641"/>
                  </a:lnTo>
                  <a:lnTo>
                    <a:pt x="2002" y="3620"/>
                  </a:lnTo>
                  <a:lnTo>
                    <a:pt x="2013" y="3618"/>
                  </a:lnTo>
                  <a:lnTo>
                    <a:pt x="2021" y="3615"/>
                  </a:lnTo>
                  <a:lnTo>
                    <a:pt x="2025" y="3607"/>
                  </a:lnTo>
                  <a:lnTo>
                    <a:pt x="2029" y="3596"/>
                  </a:lnTo>
                  <a:lnTo>
                    <a:pt x="2036" y="3587"/>
                  </a:lnTo>
                  <a:lnTo>
                    <a:pt x="2034" y="3584"/>
                  </a:lnTo>
                  <a:lnTo>
                    <a:pt x="2028" y="3582"/>
                  </a:lnTo>
                  <a:lnTo>
                    <a:pt x="2015" y="3579"/>
                  </a:lnTo>
                  <a:lnTo>
                    <a:pt x="2021" y="3548"/>
                  </a:lnTo>
                  <a:lnTo>
                    <a:pt x="2025" y="3512"/>
                  </a:lnTo>
                  <a:lnTo>
                    <a:pt x="1961" y="3508"/>
                  </a:lnTo>
                  <a:lnTo>
                    <a:pt x="1897" y="3508"/>
                  </a:lnTo>
                  <a:lnTo>
                    <a:pt x="1771" y="3512"/>
                  </a:lnTo>
                  <a:lnTo>
                    <a:pt x="1763" y="3531"/>
                  </a:lnTo>
                  <a:lnTo>
                    <a:pt x="1760" y="3541"/>
                  </a:lnTo>
                  <a:lnTo>
                    <a:pt x="1762" y="3551"/>
                  </a:lnTo>
                  <a:lnTo>
                    <a:pt x="1769" y="3584"/>
                  </a:lnTo>
                  <a:lnTo>
                    <a:pt x="1779" y="3619"/>
                  </a:lnTo>
                  <a:lnTo>
                    <a:pt x="1798" y="3651"/>
                  </a:lnTo>
                  <a:lnTo>
                    <a:pt x="1813" y="3667"/>
                  </a:lnTo>
                  <a:lnTo>
                    <a:pt x="1828" y="3682"/>
                  </a:lnTo>
                  <a:lnTo>
                    <a:pt x="1833" y="3715"/>
                  </a:lnTo>
                  <a:lnTo>
                    <a:pt x="1830" y="3747"/>
                  </a:lnTo>
                  <a:lnTo>
                    <a:pt x="1806" y="3811"/>
                  </a:lnTo>
                  <a:lnTo>
                    <a:pt x="1820" y="3815"/>
                  </a:lnTo>
                  <a:lnTo>
                    <a:pt x="1833" y="3818"/>
                  </a:lnTo>
                  <a:lnTo>
                    <a:pt x="1849" y="3831"/>
                  </a:lnTo>
                  <a:lnTo>
                    <a:pt x="1856" y="3846"/>
                  </a:lnTo>
                  <a:lnTo>
                    <a:pt x="1856" y="3863"/>
                  </a:lnTo>
                  <a:lnTo>
                    <a:pt x="1854" y="3895"/>
                  </a:lnTo>
                  <a:lnTo>
                    <a:pt x="1848" y="3909"/>
                  </a:lnTo>
                  <a:lnTo>
                    <a:pt x="1843" y="3914"/>
                  </a:lnTo>
                  <a:lnTo>
                    <a:pt x="1841" y="3916"/>
                  </a:lnTo>
                  <a:lnTo>
                    <a:pt x="1828" y="3920"/>
                  </a:lnTo>
                  <a:lnTo>
                    <a:pt x="1771" y="3926"/>
                  </a:lnTo>
                  <a:lnTo>
                    <a:pt x="1720" y="3933"/>
                  </a:lnTo>
                  <a:lnTo>
                    <a:pt x="1620" y="3953"/>
                  </a:lnTo>
                  <a:lnTo>
                    <a:pt x="1521" y="3981"/>
                  </a:lnTo>
                  <a:lnTo>
                    <a:pt x="1425" y="4015"/>
                  </a:lnTo>
                  <a:lnTo>
                    <a:pt x="1353" y="4026"/>
                  </a:lnTo>
                  <a:lnTo>
                    <a:pt x="1278" y="4037"/>
                  </a:lnTo>
                  <a:lnTo>
                    <a:pt x="1204" y="4043"/>
                  </a:lnTo>
                  <a:lnTo>
                    <a:pt x="1125" y="4047"/>
                  </a:lnTo>
                  <a:lnTo>
                    <a:pt x="1047" y="4048"/>
                  </a:lnTo>
                  <a:lnTo>
                    <a:pt x="971" y="4043"/>
                  </a:lnTo>
                  <a:lnTo>
                    <a:pt x="894" y="4034"/>
                  </a:lnTo>
                  <a:lnTo>
                    <a:pt x="819" y="4023"/>
                  </a:lnTo>
                  <a:lnTo>
                    <a:pt x="776" y="4013"/>
                  </a:lnTo>
                  <a:lnTo>
                    <a:pt x="735" y="3999"/>
                  </a:lnTo>
                  <a:lnTo>
                    <a:pt x="717" y="3991"/>
                  </a:lnTo>
                  <a:lnTo>
                    <a:pt x="701" y="3980"/>
                  </a:lnTo>
                  <a:lnTo>
                    <a:pt x="692" y="3970"/>
                  </a:lnTo>
                  <a:lnTo>
                    <a:pt x="685" y="3956"/>
                  </a:lnTo>
                  <a:lnTo>
                    <a:pt x="687" y="3940"/>
                  </a:lnTo>
                  <a:lnTo>
                    <a:pt x="687" y="3925"/>
                  </a:lnTo>
                  <a:lnTo>
                    <a:pt x="693" y="3912"/>
                  </a:lnTo>
                  <a:lnTo>
                    <a:pt x="701" y="3906"/>
                  </a:lnTo>
                  <a:lnTo>
                    <a:pt x="716" y="3903"/>
                  </a:lnTo>
                  <a:lnTo>
                    <a:pt x="725" y="3856"/>
                  </a:lnTo>
                  <a:lnTo>
                    <a:pt x="735" y="3833"/>
                  </a:lnTo>
                  <a:lnTo>
                    <a:pt x="749" y="3812"/>
                  </a:lnTo>
                  <a:lnTo>
                    <a:pt x="770" y="3792"/>
                  </a:lnTo>
                  <a:lnTo>
                    <a:pt x="794" y="3774"/>
                  </a:lnTo>
                  <a:lnTo>
                    <a:pt x="827" y="3761"/>
                  </a:lnTo>
                  <a:lnTo>
                    <a:pt x="866" y="3750"/>
                  </a:lnTo>
                  <a:lnTo>
                    <a:pt x="926" y="3739"/>
                  </a:lnTo>
                  <a:lnTo>
                    <a:pt x="980" y="3721"/>
                  </a:lnTo>
                  <a:lnTo>
                    <a:pt x="1033" y="3701"/>
                  </a:lnTo>
                  <a:lnTo>
                    <a:pt x="1082" y="3677"/>
                  </a:lnTo>
                  <a:lnTo>
                    <a:pt x="1175" y="3626"/>
                  </a:lnTo>
                  <a:lnTo>
                    <a:pt x="1256" y="3570"/>
                  </a:lnTo>
                  <a:lnTo>
                    <a:pt x="1263" y="3563"/>
                  </a:lnTo>
                  <a:lnTo>
                    <a:pt x="1274" y="3562"/>
                  </a:lnTo>
                  <a:lnTo>
                    <a:pt x="1298" y="3561"/>
                  </a:lnTo>
                  <a:lnTo>
                    <a:pt x="1320" y="3560"/>
                  </a:lnTo>
                  <a:lnTo>
                    <a:pt x="1326" y="3556"/>
                  </a:lnTo>
                  <a:lnTo>
                    <a:pt x="1333" y="3547"/>
                  </a:lnTo>
                  <a:lnTo>
                    <a:pt x="1337" y="3539"/>
                  </a:lnTo>
                  <a:lnTo>
                    <a:pt x="1342" y="3532"/>
                  </a:lnTo>
                  <a:lnTo>
                    <a:pt x="1349" y="3524"/>
                  </a:lnTo>
                  <a:lnTo>
                    <a:pt x="1347" y="3514"/>
                  </a:lnTo>
                  <a:lnTo>
                    <a:pt x="1180" y="3507"/>
                  </a:lnTo>
                  <a:lnTo>
                    <a:pt x="1011" y="3503"/>
                  </a:lnTo>
                  <a:lnTo>
                    <a:pt x="988" y="3493"/>
                  </a:lnTo>
                  <a:lnTo>
                    <a:pt x="960" y="3489"/>
                  </a:lnTo>
                  <a:lnTo>
                    <a:pt x="928" y="3488"/>
                  </a:lnTo>
                  <a:lnTo>
                    <a:pt x="897" y="3485"/>
                  </a:lnTo>
                  <a:lnTo>
                    <a:pt x="877" y="3486"/>
                  </a:lnTo>
                  <a:lnTo>
                    <a:pt x="859" y="3490"/>
                  </a:lnTo>
                  <a:lnTo>
                    <a:pt x="824" y="3502"/>
                  </a:lnTo>
                  <a:lnTo>
                    <a:pt x="791" y="3510"/>
                  </a:lnTo>
                  <a:lnTo>
                    <a:pt x="772" y="3513"/>
                  </a:lnTo>
                  <a:lnTo>
                    <a:pt x="752" y="3509"/>
                  </a:lnTo>
                  <a:lnTo>
                    <a:pt x="537" y="3518"/>
                  </a:lnTo>
                  <a:lnTo>
                    <a:pt x="430" y="3523"/>
                  </a:lnTo>
                  <a:lnTo>
                    <a:pt x="387" y="3524"/>
                  </a:lnTo>
                  <a:lnTo>
                    <a:pt x="376" y="3523"/>
                  </a:lnTo>
                  <a:lnTo>
                    <a:pt x="320" y="3522"/>
                  </a:lnTo>
                  <a:lnTo>
                    <a:pt x="212" y="3532"/>
                  </a:lnTo>
                  <a:lnTo>
                    <a:pt x="207" y="3524"/>
                  </a:lnTo>
                  <a:lnTo>
                    <a:pt x="214" y="3464"/>
                  </a:lnTo>
                  <a:lnTo>
                    <a:pt x="220" y="3403"/>
                  </a:lnTo>
                  <a:lnTo>
                    <a:pt x="220" y="3344"/>
                  </a:lnTo>
                  <a:lnTo>
                    <a:pt x="214" y="3285"/>
                  </a:lnTo>
                  <a:lnTo>
                    <a:pt x="225" y="3195"/>
                  </a:lnTo>
                  <a:lnTo>
                    <a:pt x="225" y="3106"/>
                  </a:lnTo>
                  <a:lnTo>
                    <a:pt x="215" y="3017"/>
                  </a:lnTo>
                  <a:lnTo>
                    <a:pt x="191" y="2935"/>
                  </a:lnTo>
                  <a:lnTo>
                    <a:pt x="212" y="2765"/>
                  </a:lnTo>
                  <a:lnTo>
                    <a:pt x="228" y="2592"/>
                  </a:lnTo>
                  <a:lnTo>
                    <a:pt x="250" y="2245"/>
                  </a:lnTo>
                  <a:lnTo>
                    <a:pt x="253" y="2092"/>
                  </a:lnTo>
                  <a:lnTo>
                    <a:pt x="255" y="1937"/>
                  </a:lnTo>
                  <a:lnTo>
                    <a:pt x="226" y="1940"/>
                  </a:lnTo>
                  <a:lnTo>
                    <a:pt x="191" y="1945"/>
                  </a:lnTo>
                  <a:lnTo>
                    <a:pt x="174" y="1948"/>
                  </a:lnTo>
                  <a:lnTo>
                    <a:pt x="158" y="1947"/>
                  </a:lnTo>
                  <a:lnTo>
                    <a:pt x="142" y="1945"/>
                  </a:lnTo>
                  <a:lnTo>
                    <a:pt x="124" y="1940"/>
                  </a:lnTo>
                  <a:lnTo>
                    <a:pt x="84" y="1925"/>
                  </a:lnTo>
                  <a:lnTo>
                    <a:pt x="69" y="1914"/>
                  </a:lnTo>
                  <a:lnTo>
                    <a:pt x="57" y="1900"/>
                  </a:lnTo>
                  <a:lnTo>
                    <a:pt x="51" y="1886"/>
                  </a:lnTo>
                  <a:lnTo>
                    <a:pt x="51" y="1871"/>
                  </a:lnTo>
                  <a:lnTo>
                    <a:pt x="53" y="1855"/>
                  </a:lnTo>
                  <a:lnTo>
                    <a:pt x="57" y="1841"/>
                  </a:lnTo>
                  <a:lnTo>
                    <a:pt x="69" y="1827"/>
                  </a:lnTo>
                  <a:lnTo>
                    <a:pt x="81" y="1813"/>
                  </a:lnTo>
                  <a:lnTo>
                    <a:pt x="96" y="1802"/>
                  </a:lnTo>
                  <a:lnTo>
                    <a:pt x="116" y="1791"/>
                  </a:lnTo>
                  <a:lnTo>
                    <a:pt x="54" y="1775"/>
                  </a:lnTo>
                  <a:lnTo>
                    <a:pt x="29" y="1765"/>
                  </a:lnTo>
                  <a:lnTo>
                    <a:pt x="19" y="1759"/>
                  </a:lnTo>
                  <a:lnTo>
                    <a:pt x="8" y="1747"/>
                  </a:lnTo>
                  <a:lnTo>
                    <a:pt x="3" y="1729"/>
                  </a:lnTo>
                  <a:lnTo>
                    <a:pt x="5" y="1712"/>
                  </a:lnTo>
                  <a:lnTo>
                    <a:pt x="13" y="1699"/>
                  </a:lnTo>
                  <a:lnTo>
                    <a:pt x="24" y="1684"/>
                  </a:lnTo>
                  <a:lnTo>
                    <a:pt x="77" y="1656"/>
                  </a:lnTo>
                  <a:lnTo>
                    <a:pt x="38" y="1635"/>
                  </a:lnTo>
                  <a:lnTo>
                    <a:pt x="14" y="1610"/>
                  </a:lnTo>
                  <a:lnTo>
                    <a:pt x="0" y="1582"/>
                  </a:lnTo>
                  <a:lnTo>
                    <a:pt x="3" y="1554"/>
                  </a:lnTo>
                  <a:lnTo>
                    <a:pt x="14" y="1539"/>
                  </a:lnTo>
                  <a:lnTo>
                    <a:pt x="30" y="1528"/>
                  </a:lnTo>
                  <a:lnTo>
                    <a:pt x="72" y="1509"/>
                  </a:lnTo>
                  <a:lnTo>
                    <a:pt x="56" y="1479"/>
                  </a:lnTo>
                  <a:lnTo>
                    <a:pt x="48" y="1446"/>
                  </a:lnTo>
                  <a:lnTo>
                    <a:pt x="51" y="1431"/>
                  </a:lnTo>
                  <a:lnTo>
                    <a:pt x="57" y="1417"/>
                  </a:lnTo>
                  <a:lnTo>
                    <a:pt x="69" y="1402"/>
                  </a:lnTo>
                  <a:lnTo>
                    <a:pt x="88" y="1390"/>
                  </a:lnTo>
                  <a:lnTo>
                    <a:pt x="120" y="1372"/>
                  </a:lnTo>
                  <a:lnTo>
                    <a:pt x="156" y="1361"/>
                  </a:lnTo>
                  <a:lnTo>
                    <a:pt x="233" y="1340"/>
                  </a:lnTo>
                  <a:lnTo>
                    <a:pt x="226" y="1161"/>
                  </a:lnTo>
                  <a:lnTo>
                    <a:pt x="226" y="981"/>
                  </a:lnTo>
                  <a:lnTo>
                    <a:pt x="242" y="974"/>
                  </a:lnTo>
                  <a:lnTo>
                    <a:pt x="352" y="971"/>
                  </a:lnTo>
                  <a:lnTo>
                    <a:pt x="464" y="971"/>
                  </a:lnTo>
                  <a:lnTo>
                    <a:pt x="692" y="972"/>
                  </a:lnTo>
                  <a:lnTo>
                    <a:pt x="918" y="973"/>
                  </a:lnTo>
                  <a:lnTo>
                    <a:pt x="1033" y="971"/>
                  </a:lnTo>
                  <a:lnTo>
                    <a:pt x="1143" y="967"/>
                  </a:lnTo>
                  <a:lnTo>
                    <a:pt x="1121" y="952"/>
                  </a:lnTo>
                  <a:lnTo>
                    <a:pt x="1106" y="937"/>
                  </a:lnTo>
                  <a:lnTo>
                    <a:pt x="1098" y="918"/>
                  </a:lnTo>
                  <a:lnTo>
                    <a:pt x="1105" y="900"/>
                  </a:lnTo>
                  <a:lnTo>
                    <a:pt x="1124" y="880"/>
                  </a:lnTo>
                  <a:lnTo>
                    <a:pt x="1151" y="866"/>
                  </a:lnTo>
                  <a:lnTo>
                    <a:pt x="1184" y="855"/>
                  </a:lnTo>
                  <a:lnTo>
                    <a:pt x="1223" y="847"/>
                  </a:lnTo>
                  <a:lnTo>
                    <a:pt x="1301" y="836"/>
                  </a:lnTo>
                  <a:lnTo>
                    <a:pt x="1376" y="828"/>
                  </a:lnTo>
                  <a:lnTo>
                    <a:pt x="1398" y="824"/>
                  </a:lnTo>
                  <a:lnTo>
                    <a:pt x="1409" y="818"/>
                  </a:lnTo>
                  <a:lnTo>
                    <a:pt x="1417" y="809"/>
                  </a:lnTo>
                  <a:lnTo>
                    <a:pt x="1424" y="799"/>
                  </a:lnTo>
                  <a:lnTo>
                    <a:pt x="1427" y="779"/>
                  </a:lnTo>
                  <a:lnTo>
                    <a:pt x="1427" y="769"/>
                  </a:lnTo>
                  <a:lnTo>
                    <a:pt x="1433" y="759"/>
                  </a:lnTo>
                  <a:lnTo>
                    <a:pt x="1432" y="726"/>
                  </a:lnTo>
                  <a:lnTo>
                    <a:pt x="1420" y="710"/>
                  </a:lnTo>
                  <a:lnTo>
                    <a:pt x="1416" y="704"/>
                  </a:lnTo>
                  <a:lnTo>
                    <a:pt x="1403" y="697"/>
                  </a:lnTo>
                  <a:lnTo>
                    <a:pt x="1382" y="656"/>
                  </a:lnTo>
                  <a:lnTo>
                    <a:pt x="1353" y="616"/>
                  </a:lnTo>
                  <a:lnTo>
                    <a:pt x="1368" y="586"/>
                  </a:lnTo>
                  <a:lnTo>
                    <a:pt x="1387" y="555"/>
                  </a:lnTo>
                  <a:lnTo>
                    <a:pt x="1406" y="525"/>
                  </a:lnTo>
                  <a:lnTo>
                    <a:pt x="1422" y="496"/>
                  </a:lnTo>
                  <a:lnTo>
                    <a:pt x="1435" y="485"/>
                  </a:lnTo>
                  <a:lnTo>
                    <a:pt x="1444" y="474"/>
                  </a:lnTo>
                  <a:lnTo>
                    <a:pt x="1430" y="476"/>
                  </a:lnTo>
                  <a:lnTo>
                    <a:pt x="1419" y="481"/>
                  </a:lnTo>
                  <a:lnTo>
                    <a:pt x="1401" y="492"/>
                  </a:lnTo>
                  <a:lnTo>
                    <a:pt x="1382" y="504"/>
                  </a:lnTo>
                  <a:lnTo>
                    <a:pt x="1363" y="513"/>
                  </a:lnTo>
                  <a:lnTo>
                    <a:pt x="1355" y="511"/>
                  </a:lnTo>
                  <a:lnTo>
                    <a:pt x="1363" y="496"/>
                  </a:lnTo>
                  <a:lnTo>
                    <a:pt x="1373" y="482"/>
                  </a:lnTo>
                  <a:lnTo>
                    <a:pt x="1406" y="456"/>
                  </a:lnTo>
                  <a:lnTo>
                    <a:pt x="1478" y="407"/>
                  </a:lnTo>
                  <a:lnTo>
                    <a:pt x="1475" y="404"/>
                  </a:lnTo>
                  <a:lnTo>
                    <a:pt x="1455" y="411"/>
                  </a:lnTo>
                  <a:lnTo>
                    <a:pt x="1438" y="417"/>
                  </a:lnTo>
                  <a:lnTo>
                    <a:pt x="1412" y="436"/>
                  </a:lnTo>
                  <a:lnTo>
                    <a:pt x="1382" y="453"/>
                  </a:lnTo>
                  <a:lnTo>
                    <a:pt x="1365" y="459"/>
                  </a:lnTo>
                  <a:lnTo>
                    <a:pt x="1345" y="464"/>
                  </a:lnTo>
                  <a:lnTo>
                    <a:pt x="1347" y="456"/>
                  </a:lnTo>
                  <a:lnTo>
                    <a:pt x="1432" y="402"/>
                  </a:lnTo>
                  <a:lnTo>
                    <a:pt x="1478" y="378"/>
                  </a:lnTo>
                  <a:lnTo>
                    <a:pt x="1494" y="369"/>
                  </a:lnTo>
                  <a:lnTo>
                    <a:pt x="1498" y="367"/>
                  </a:lnTo>
                  <a:lnTo>
                    <a:pt x="1530" y="359"/>
                  </a:lnTo>
                  <a:lnTo>
                    <a:pt x="1484" y="364"/>
                  </a:lnTo>
                  <a:lnTo>
                    <a:pt x="1443" y="373"/>
                  </a:lnTo>
                  <a:lnTo>
                    <a:pt x="1358" y="398"/>
                  </a:lnTo>
                  <a:lnTo>
                    <a:pt x="1355" y="396"/>
                  </a:lnTo>
                  <a:lnTo>
                    <a:pt x="1400" y="372"/>
                  </a:lnTo>
                  <a:lnTo>
                    <a:pt x="1452" y="355"/>
                  </a:lnTo>
                  <a:lnTo>
                    <a:pt x="1510" y="344"/>
                  </a:lnTo>
                  <a:lnTo>
                    <a:pt x="1569" y="338"/>
                  </a:lnTo>
                  <a:lnTo>
                    <a:pt x="1607" y="323"/>
                  </a:lnTo>
                  <a:lnTo>
                    <a:pt x="1626" y="318"/>
                  </a:lnTo>
                  <a:lnTo>
                    <a:pt x="1645" y="315"/>
                  </a:lnTo>
                  <a:lnTo>
                    <a:pt x="1675" y="296"/>
                  </a:lnTo>
                  <a:lnTo>
                    <a:pt x="1696" y="274"/>
                  </a:lnTo>
                  <a:lnTo>
                    <a:pt x="1709" y="250"/>
                  </a:lnTo>
                  <a:lnTo>
                    <a:pt x="1718" y="228"/>
                  </a:lnTo>
                  <a:lnTo>
                    <a:pt x="1733" y="179"/>
                  </a:lnTo>
                  <a:lnTo>
                    <a:pt x="1742" y="156"/>
                  </a:lnTo>
                  <a:lnTo>
                    <a:pt x="1752" y="134"/>
                  </a:lnTo>
                  <a:lnTo>
                    <a:pt x="1771" y="152"/>
                  </a:lnTo>
                  <a:lnTo>
                    <a:pt x="1779" y="171"/>
                  </a:lnTo>
                  <a:lnTo>
                    <a:pt x="1790" y="212"/>
                  </a:lnTo>
                  <a:lnTo>
                    <a:pt x="1800" y="212"/>
                  </a:lnTo>
                  <a:lnTo>
                    <a:pt x="1827" y="193"/>
                  </a:lnTo>
                  <a:lnTo>
                    <a:pt x="1856" y="171"/>
                  </a:lnTo>
                  <a:lnTo>
                    <a:pt x="1910" y="126"/>
                  </a:lnTo>
                  <a:lnTo>
                    <a:pt x="1942" y="105"/>
                  </a:lnTo>
                  <a:lnTo>
                    <a:pt x="1978" y="89"/>
                  </a:lnTo>
                  <a:lnTo>
                    <a:pt x="2021" y="78"/>
                  </a:lnTo>
                  <a:lnTo>
                    <a:pt x="2044" y="75"/>
                  </a:lnTo>
                  <a:lnTo>
                    <a:pt x="2071" y="74"/>
                  </a:lnTo>
                  <a:lnTo>
                    <a:pt x="2074" y="79"/>
                  </a:lnTo>
                  <a:lnTo>
                    <a:pt x="2028" y="93"/>
                  </a:lnTo>
                  <a:lnTo>
                    <a:pt x="2004" y="102"/>
                  </a:lnTo>
                  <a:lnTo>
                    <a:pt x="1982" y="112"/>
                  </a:lnTo>
                  <a:lnTo>
                    <a:pt x="1961" y="125"/>
                  </a:lnTo>
                  <a:lnTo>
                    <a:pt x="1946" y="138"/>
                  </a:lnTo>
                  <a:lnTo>
                    <a:pt x="1937" y="151"/>
                  </a:lnTo>
                  <a:lnTo>
                    <a:pt x="1934" y="166"/>
                  </a:lnTo>
                  <a:lnTo>
                    <a:pt x="1959" y="154"/>
                  </a:lnTo>
                  <a:lnTo>
                    <a:pt x="1989" y="143"/>
                  </a:lnTo>
                  <a:lnTo>
                    <a:pt x="2044" y="128"/>
                  </a:lnTo>
                  <a:lnTo>
                    <a:pt x="2104" y="114"/>
                  </a:lnTo>
                  <a:lnTo>
                    <a:pt x="2168" y="102"/>
                  </a:lnTo>
                  <a:lnTo>
                    <a:pt x="2230" y="92"/>
                  </a:lnTo>
                  <a:lnTo>
                    <a:pt x="2289" y="76"/>
                  </a:lnTo>
                  <a:lnTo>
                    <a:pt x="2347" y="58"/>
                  </a:lnTo>
                  <a:lnTo>
                    <a:pt x="2401" y="32"/>
                  </a:lnTo>
                  <a:lnTo>
                    <a:pt x="2401" y="48"/>
                  </a:lnTo>
                  <a:lnTo>
                    <a:pt x="2390" y="62"/>
                  </a:lnTo>
                  <a:lnTo>
                    <a:pt x="2370" y="76"/>
                  </a:lnTo>
                  <a:lnTo>
                    <a:pt x="2348" y="88"/>
                  </a:lnTo>
                  <a:lnTo>
                    <a:pt x="2380" y="84"/>
                  </a:lnTo>
                  <a:lnTo>
                    <a:pt x="2412" y="78"/>
                  </a:lnTo>
                  <a:lnTo>
                    <a:pt x="2472" y="56"/>
                  </a:lnTo>
                  <a:lnTo>
                    <a:pt x="2500" y="45"/>
                  </a:lnTo>
                  <a:lnTo>
                    <a:pt x="2520" y="31"/>
                  </a:lnTo>
                  <a:lnTo>
                    <a:pt x="2552" y="0"/>
                  </a:lnTo>
                  <a:lnTo>
                    <a:pt x="2559" y="4"/>
                  </a:lnTo>
                  <a:lnTo>
                    <a:pt x="2563" y="9"/>
                  </a:lnTo>
                  <a:lnTo>
                    <a:pt x="2563" y="19"/>
                  </a:lnTo>
                  <a:lnTo>
                    <a:pt x="2559" y="30"/>
                  </a:lnTo>
                  <a:lnTo>
                    <a:pt x="2557" y="42"/>
                  </a:lnTo>
                </a:path>
              </a:pathLst>
            </a:custGeom>
            <a:solidFill>
              <a:srgbClr val="000000"/>
            </a:solidFill>
            <a:ln w="9525" cap="rnd">
              <a:noFill/>
              <a:round/>
              <a:headEnd/>
              <a:tailEnd/>
            </a:ln>
          </p:spPr>
          <p:txBody>
            <a:bodyPr/>
            <a:lstStyle/>
            <a:p>
              <a:endParaRPr lang="es-ES_tradnl" dirty="0"/>
            </a:p>
          </p:txBody>
        </p:sp>
        <p:sp>
          <p:nvSpPr>
            <p:cNvPr id="12296" name="Freeform 8"/>
            <p:cNvSpPr>
              <a:spLocks/>
            </p:cNvSpPr>
            <p:nvPr/>
          </p:nvSpPr>
          <p:spPr bwMode="auto">
            <a:xfrm>
              <a:off x="914" y="1"/>
              <a:ext cx="4463" cy="4080"/>
            </a:xfrm>
            <a:custGeom>
              <a:avLst/>
              <a:gdLst>
                <a:gd name="T0" fmla="*/ 2323 w 4463"/>
                <a:gd name="T1" fmla="*/ 164 h 4080"/>
                <a:gd name="T2" fmla="*/ 2513 w 4463"/>
                <a:gd name="T3" fmla="*/ 150 h 4080"/>
                <a:gd name="T4" fmla="*/ 2634 w 4463"/>
                <a:gd name="T5" fmla="*/ 313 h 4080"/>
                <a:gd name="T6" fmla="*/ 2676 w 4463"/>
                <a:gd name="T7" fmla="*/ 364 h 4080"/>
                <a:gd name="T8" fmla="*/ 2688 w 4463"/>
                <a:gd name="T9" fmla="*/ 411 h 4080"/>
                <a:gd name="T10" fmla="*/ 2672 w 4463"/>
                <a:gd name="T11" fmla="*/ 461 h 4080"/>
                <a:gd name="T12" fmla="*/ 2650 w 4463"/>
                <a:gd name="T13" fmla="*/ 642 h 4080"/>
                <a:gd name="T14" fmla="*/ 2739 w 4463"/>
                <a:gd name="T15" fmla="*/ 746 h 4080"/>
                <a:gd name="T16" fmla="*/ 3041 w 4463"/>
                <a:gd name="T17" fmla="*/ 752 h 4080"/>
                <a:gd name="T18" fmla="*/ 3654 w 4463"/>
                <a:gd name="T19" fmla="*/ 909 h 4080"/>
                <a:gd name="T20" fmla="*/ 4154 w 4463"/>
                <a:gd name="T21" fmla="*/ 981 h 4080"/>
                <a:gd name="T22" fmla="*/ 4221 w 4463"/>
                <a:gd name="T23" fmla="*/ 1260 h 4080"/>
                <a:gd name="T24" fmla="*/ 4421 w 4463"/>
                <a:gd name="T25" fmla="*/ 1380 h 4080"/>
                <a:gd name="T26" fmla="*/ 4444 w 4463"/>
                <a:gd name="T27" fmla="*/ 1493 h 4080"/>
                <a:gd name="T28" fmla="*/ 4406 w 4463"/>
                <a:gd name="T29" fmla="*/ 1618 h 4080"/>
                <a:gd name="T30" fmla="*/ 4346 w 4463"/>
                <a:gd name="T31" fmla="*/ 1746 h 4080"/>
                <a:gd name="T32" fmla="*/ 4161 w 4463"/>
                <a:gd name="T33" fmla="*/ 2194 h 4080"/>
                <a:gd name="T34" fmla="*/ 4167 w 4463"/>
                <a:gd name="T35" fmla="*/ 2549 h 4080"/>
                <a:gd name="T36" fmla="*/ 4139 w 4463"/>
                <a:gd name="T37" fmla="*/ 3462 h 4080"/>
                <a:gd name="T38" fmla="*/ 3941 w 4463"/>
                <a:gd name="T39" fmla="*/ 3535 h 4080"/>
                <a:gd name="T40" fmla="*/ 3525 w 4463"/>
                <a:gd name="T41" fmla="*/ 3546 h 4080"/>
                <a:gd name="T42" fmla="*/ 2607 w 4463"/>
                <a:gd name="T43" fmla="*/ 3529 h 4080"/>
                <a:gd name="T44" fmla="*/ 2417 w 4463"/>
                <a:gd name="T45" fmla="*/ 3556 h 4080"/>
                <a:gd name="T46" fmla="*/ 2719 w 4463"/>
                <a:gd name="T47" fmla="*/ 3755 h 4080"/>
                <a:gd name="T48" fmla="*/ 2978 w 4463"/>
                <a:gd name="T49" fmla="*/ 3851 h 4080"/>
                <a:gd name="T50" fmla="*/ 3015 w 4463"/>
                <a:gd name="T51" fmla="*/ 4002 h 4080"/>
                <a:gd name="T52" fmla="*/ 2392 w 4463"/>
                <a:gd name="T53" fmla="*/ 4060 h 4080"/>
                <a:gd name="T54" fmla="*/ 1941 w 4463"/>
                <a:gd name="T55" fmla="*/ 3940 h 4080"/>
                <a:gd name="T56" fmla="*/ 1957 w 4463"/>
                <a:gd name="T57" fmla="*/ 3828 h 4080"/>
                <a:gd name="T58" fmla="*/ 2016 w 4463"/>
                <a:gd name="T59" fmla="*/ 3624 h 4080"/>
                <a:gd name="T60" fmla="*/ 2029 w 4463"/>
                <a:gd name="T61" fmla="*/ 3519 h 4080"/>
                <a:gd name="T62" fmla="*/ 1801 w 4463"/>
                <a:gd name="T63" fmla="*/ 3657 h 4080"/>
                <a:gd name="T64" fmla="*/ 1860 w 4463"/>
                <a:gd name="T65" fmla="*/ 3853 h 4080"/>
                <a:gd name="T66" fmla="*/ 1621 w 4463"/>
                <a:gd name="T67" fmla="*/ 3960 h 4080"/>
                <a:gd name="T68" fmla="*/ 894 w 4463"/>
                <a:gd name="T69" fmla="*/ 4041 h 4080"/>
                <a:gd name="T70" fmla="*/ 687 w 4463"/>
                <a:gd name="T71" fmla="*/ 3932 h 4080"/>
                <a:gd name="T72" fmla="*/ 827 w 4463"/>
                <a:gd name="T73" fmla="*/ 3767 h 4080"/>
                <a:gd name="T74" fmla="*/ 1275 w 4463"/>
                <a:gd name="T75" fmla="*/ 3568 h 4080"/>
                <a:gd name="T76" fmla="*/ 1181 w 4463"/>
                <a:gd name="T77" fmla="*/ 3514 h 4080"/>
                <a:gd name="T78" fmla="*/ 792 w 4463"/>
                <a:gd name="T79" fmla="*/ 3516 h 4080"/>
                <a:gd name="T80" fmla="*/ 207 w 4463"/>
                <a:gd name="T81" fmla="*/ 3530 h 4080"/>
                <a:gd name="T82" fmla="*/ 212 w 4463"/>
                <a:gd name="T83" fmla="*/ 2770 h 4080"/>
                <a:gd name="T84" fmla="*/ 140 w 4463"/>
                <a:gd name="T85" fmla="*/ 1948 h 4080"/>
                <a:gd name="T86" fmla="*/ 67 w 4463"/>
                <a:gd name="T87" fmla="*/ 1830 h 4080"/>
                <a:gd name="T88" fmla="*/ 3 w 4463"/>
                <a:gd name="T89" fmla="*/ 1715 h 4080"/>
                <a:gd name="T90" fmla="*/ 29 w 4463"/>
                <a:gd name="T91" fmla="*/ 1530 h 4080"/>
                <a:gd name="T92" fmla="*/ 155 w 4463"/>
                <a:gd name="T93" fmla="*/ 1363 h 4080"/>
                <a:gd name="T94" fmla="*/ 1034 w 4463"/>
                <a:gd name="T95" fmla="*/ 973 h 4080"/>
                <a:gd name="T96" fmla="*/ 1224 w 4463"/>
                <a:gd name="T97" fmla="*/ 848 h 4080"/>
                <a:gd name="T98" fmla="*/ 1434 w 4463"/>
                <a:gd name="T99" fmla="*/ 760 h 4080"/>
                <a:gd name="T100" fmla="*/ 1407 w 4463"/>
                <a:gd name="T101" fmla="*/ 525 h 4080"/>
                <a:gd name="T102" fmla="*/ 1356 w 4463"/>
                <a:gd name="T103" fmla="*/ 511 h 4080"/>
                <a:gd name="T104" fmla="*/ 1383 w 4463"/>
                <a:gd name="T105" fmla="*/ 453 h 4080"/>
                <a:gd name="T106" fmla="*/ 1485 w 4463"/>
                <a:gd name="T107" fmla="*/ 364 h 4080"/>
                <a:gd name="T108" fmla="*/ 1629 w 4463"/>
                <a:gd name="T109" fmla="*/ 318 h 4080"/>
                <a:gd name="T110" fmla="*/ 1774 w 4463"/>
                <a:gd name="T111" fmla="*/ 151 h 4080"/>
                <a:gd name="T112" fmla="*/ 2024 w 4463"/>
                <a:gd name="T113" fmla="*/ 78 h 4080"/>
                <a:gd name="T114" fmla="*/ 1939 w 4463"/>
                <a:gd name="T115" fmla="*/ 150 h 4080"/>
                <a:gd name="T116" fmla="*/ 2351 w 4463"/>
                <a:gd name="T117" fmla="*/ 57 h 4080"/>
                <a:gd name="T118" fmla="*/ 2504 w 4463"/>
                <a:gd name="T119" fmla="*/ 44 h 40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463"/>
                <a:gd name="T181" fmla="*/ 0 h 4080"/>
                <a:gd name="T182" fmla="*/ 4463 w 4463"/>
                <a:gd name="T183" fmla="*/ 4080 h 408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463" h="4080">
                  <a:moveTo>
                    <a:pt x="2561" y="41"/>
                  </a:moveTo>
                  <a:lnTo>
                    <a:pt x="2547" y="60"/>
                  </a:lnTo>
                  <a:lnTo>
                    <a:pt x="2531" y="80"/>
                  </a:lnTo>
                  <a:lnTo>
                    <a:pt x="2508" y="97"/>
                  </a:lnTo>
                  <a:lnTo>
                    <a:pt x="2478" y="112"/>
                  </a:lnTo>
                  <a:lnTo>
                    <a:pt x="2446" y="125"/>
                  </a:lnTo>
                  <a:lnTo>
                    <a:pt x="2413" y="137"/>
                  </a:lnTo>
                  <a:lnTo>
                    <a:pt x="2343" y="153"/>
                  </a:lnTo>
                  <a:lnTo>
                    <a:pt x="2323" y="164"/>
                  </a:lnTo>
                  <a:lnTo>
                    <a:pt x="2311" y="175"/>
                  </a:lnTo>
                  <a:lnTo>
                    <a:pt x="2354" y="171"/>
                  </a:lnTo>
                  <a:lnTo>
                    <a:pt x="2397" y="168"/>
                  </a:lnTo>
                  <a:lnTo>
                    <a:pt x="2440" y="160"/>
                  </a:lnTo>
                  <a:lnTo>
                    <a:pt x="2480" y="149"/>
                  </a:lnTo>
                  <a:lnTo>
                    <a:pt x="2494" y="139"/>
                  </a:lnTo>
                  <a:lnTo>
                    <a:pt x="2510" y="131"/>
                  </a:lnTo>
                  <a:lnTo>
                    <a:pt x="2513" y="139"/>
                  </a:lnTo>
                  <a:lnTo>
                    <a:pt x="2513" y="150"/>
                  </a:lnTo>
                  <a:lnTo>
                    <a:pt x="2500" y="172"/>
                  </a:lnTo>
                  <a:lnTo>
                    <a:pt x="2478" y="193"/>
                  </a:lnTo>
                  <a:lnTo>
                    <a:pt x="2446" y="211"/>
                  </a:lnTo>
                  <a:lnTo>
                    <a:pt x="2374" y="243"/>
                  </a:lnTo>
                  <a:lnTo>
                    <a:pt x="2413" y="245"/>
                  </a:lnTo>
                  <a:lnTo>
                    <a:pt x="2446" y="251"/>
                  </a:lnTo>
                  <a:lnTo>
                    <a:pt x="2510" y="271"/>
                  </a:lnTo>
                  <a:lnTo>
                    <a:pt x="2570" y="292"/>
                  </a:lnTo>
                  <a:lnTo>
                    <a:pt x="2634" y="313"/>
                  </a:lnTo>
                  <a:lnTo>
                    <a:pt x="2633" y="317"/>
                  </a:lnTo>
                  <a:lnTo>
                    <a:pt x="2604" y="318"/>
                  </a:lnTo>
                  <a:lnTo>
                    <a:pt x="2580" y="322"/>
                  </a:lnTo>
                  <a:lnTo>
                    <a:pt x="2535" y="335"/>
                  </a:lnTo>
                  <a:lnTo>
                    <a:pt x="2574" y="336"/>
                  </a:lnTo>
                  <a:lnTo>
                    <a:pt x="2613" y="338"/>
                  </a:lnTo>
                  <a:lnTo>
                    <a:pt x="2649" y="348"/>
                  </a:lnTo>
                  <a:lnTo>
                    <a:pt x="2664" y="355"/>
                  </a:lnTo>
                  <a:lnTo>
                    <a:pt x="2676" y="364"/>
                  </a:lnTo>
                  <a:lnTo>
                    <a:pt x="2656" y="363"/>
                  </a:lnTo>
                  <a:lnTo>
                    <a:pt x="2636" y="359"/>
                  </a:lnTo>
                  <a:lnTo>
                    <a:pt x="2615" y="358"/>
                  </a:lnTo>
                  <a:lnTo>
                    <a:pt x="2596" y="361"/>
                  </a:lnTo>
                  <a:lnTo>
                    <a:pt x="2621" y="371"/>
                  </a:lnTo>
                  <a:lnTo>
                    <a:pt x="2650" y="381"/>
                  </a:lnTo>
                  <a:lnTo>
                    <a:pt x="2672" y="393"/>
                  </a:lnTo>
                  <a:lnTo>
                    <a:pt x="2682" y="402"/>
                  </a:lnTo>
                  <a:lnTo>
                    <a:pt x="2688" y="411"/>
                  </a:lnTo>
                  <a:lnTo>
                    <a:pt x="2666" y="407"/>
                  </a:lnTo>
                  <a:lnTo>
                    <a:pt x="2649" y="398"/>
                  </a:lnTo>
                  <a:lnTo>
                    <a:pt x="2626" y="393"/>
                  </a:lnTo>
                  <a:lnTo>
                    <a:pt x="2617" y="393"/>
                  </a:lnTo>
                  <a:lnTo>
                    <a:pt x="2605" y="398"/>
                  </a:lnTo>
                  <a:lnTo>
                    <a:pt x="2607" y="412"/>
                  </a:lnTo>
                  <a:lnTo>
                    <a:pt x="2615" y="422"/>
                  </a:lnTo>
                  <a:lnTo>
                    <a:pt x="2642" y="442"/>
                  </a:lnTo>
                  <a:lnTo>
                    <a:pt x="2672" y="461"/>
                  </a:lnTo>
                  <a:lnTo>
                    <a:pt x="2682" y="473"/>
                  </a:lnTo>
                  <a:lnTo>
                    <a:pt x="2692" y="486"/>
                  </a:lnTo>
                  <a:lnTo>
                    <a:pt x="2688" y="506"/>
                  </a:lnTo>
                  <a:lnTo>
                    <a:pt x="2692" y="528"/>
                  </a:lnTo>
                  <a:lnTo>
                    <a:pt x="2703" y="571"/>
                  </a:lnTo>
                  <a:lnTo>
                    <a:pt x="2704" y="592"/>
                  </a:lnTo>
                  <a:lnTo>
                    <a:pt x="2698" y="610"/>
                  </a:lnTo>
                  <a:lnTo>
                    <a:pt x="2680" y="628"/>
                  </a:lnTo>
                  <a:lnTo>
                    <a:pt x="2650" y="642"/>
                  </a:lnTo>
                  <a:lnTo>
                    <a:pt x="2621" y="687"/>
                  </a:lnTo>
                  <a:lnTo>
                    <a:pt x="2612" y="712"/>
                  </a:lnTo>
                  <a:lnTo>
                    <a:pt x="2612" y="721"/>
                  </a:lnTo>
                  <a:lnTo>
                    <a:pt x="2612" y="738"/>
                  </a:lnTo>
                  <a:lnTo>
                    <a:pt x="2628" y="746"/>
                  </a:lnTo>
                  <a:lnTo>
                    <a:pt x="2649" y="750"/>
                  </a:lnTo>
                  <a:lnTo>
                    <a:pt x="2671" y="752"/>
                  </a:lnTo>
                  <a:lnTo>
                    <a:pt x="2693" y="752"/>
                  </a:lnTo>
                  <a:lnTo>
                    <a:pt x="2739" y="746"/>
                  </a:lnTo>
                  <a:lnTo>
                    <a:pt x="2782" y="740"/>
                  </a:lnTo>
                  <a:lnTo>
                    <a:pt x="2888" y="714"/>
                  </a:lnTo>
                  <a:lnTo>
                    <a:pt x="2913" y="708"/>
                  </a:lnTo>
                  <a:lnTo>
                    <a:pt x="2942" y="704"/>
                  </a:lnTo>
                  <a:lnTo>
                    <a:pt x="2961" y="702"/>
                  </a:lnTo>
                  <a:lnTo>
                    <a:pt x="2998" y="703"/>
                  </a:lnTo>
                  <a:lnTo>
                    <a:pt x="3018" y="717"/>
                  </a:lnTo>
                  <a:lnTo>
                    <a:pt x="3033" y="734"/>
                  </a:lnTo>
                  <a:lnTo>
                    <a:pt x="3041" y="752"/>
                  </a:lnTo>
                  <a:lnTo>
                    <a:pt x="3044" y="771"/>
                  </a:lnTo>
                  <a:lnTo>
                    <a:pt x="3037" y="810"/>
                  </a:lnTo>
                  <a:lnTo>
                    <a:pt x="3025" y="845"/>
                  </a:lnTo>
                  <a:lnTo>
                    <a:pt x="2986" y="883"/>
                  </a:lnTo>
                  <a:lnTo>
                    <a:pt x="2967" y="901"/>
                  </a:lnTo>
                  <a:lnTo>
                    <a:pt x="2942" y="919"/>
                  </a:lnTo>
                  <a:lnTo>
                    <a:pt x="3179" y="914"/>
                  </a:lnTo>
                  <a:lnTo>
                    <a:pt x="3417" y="914"/>
                  </a:lnTo>
                  <a:lnTo>
                    <a:pt x="3654" y="909"/>
                  </a:lnTo>
                  <a:lnTo>
                    <a:pt x="3772" y="905"/>
                  </a:lnTo>
                  <a:lnTo>
                    <a:pt x="3892" y="899"/>
                  </a:lnTo>
                  <a:lnTo>
                    <a:pt x="4009" y="899"/>
                  </a:lnTo>
                  <a:lnTo>
                    <a:pt x="4131" y="898"/>
                  </a:lnTo>
                  <a:lnTo>
                    <a:pt x="4142" y="911"/>
                  </a:lnTo>
                  <a:lnTo>
                    <a:pt x="4148" y="919"/>
                  </a:lnTo>
                  <a:lnTo>
                    <a:pt x="4161" y="925"/>
                  </a:lnTo>
                  <a:lnTo>
                    <a:pt x="4158" y="953"/>
                  </a:lnTo>
                  <a:lnTo>
                    <a:pt x="4154" y="981"/>
                  </a:lnTo>
                  <a:lnTo>
                    <a:pt x="4154" y="1008"/>
                  </a:lnTo>
                  <a:lnTo>
                    <a:pt x="4159" y="1022"/>
                  </a:lnTo>
                  <a:lnTo>
                    <a:pt x="4170" y="1035"/>
                  </a:lnTo>
                  <a:lnTo>
                    <a:pt x="4154" y="1142"/>
                  </a:lnTo>
                  <a:lnTo>
                    <a:pt x="4145" y="1194"/>
                  </a:lnTo>
                  <a:lnTo>
                    <a:pt x="4143" y="1215"/>
                  </a:lnTo>
                  <a:lnTo>
                    <a:pt x="4143" y="1250"/>
                  </a:lnTo>
                  <a:lnTo>
                    <a:pt x="4151" y="1256"/>
                  </a:lnTo>
                  <a:lnTo>
                    <a:pt x="4221" y="1260"/>
                  </a:lnTo>
                  <a:lnTo>
                    <a:pt x="4293" y="1268"/>
                  </a:lnTo>
                  <a:lnTo>
                    <a:pt x="4357" y="1283"/>
                  </a:lnTo>
                  <a:lnTo>
                    <a:pt x="4387" y="1292"/>
                  </a:lnTo>
                  <a:lnTo>
                    <a:pt x="4414" y="1306"/>
                  </a:lnTo>
                  <a:lnTo>
                    <a:pt x="4427" y="1326"/>
                  </a:lnTo>
                  <a:lnTo>
                    <a:pt x="4432" y="1349"/>
                  </a:lnTo>
                  <a:lnTo>
                    <a:pt x="4430" y="1360"/>
                  </a:lnTo>
                  <a:lnTo>
                    <a:pt x="4427" y="1370"/>
                  </a:lnTo>
                  <a:lnTo>
                    <a:pt x="4421" y="1380"/>
                  </a:lnTo>
                  <a:lnTo>
                    <a:pt x="4408" y="1389"/>
                  </a:lnTo>
                  <a:lnTo>
                    <a:pt x="4393" y="1395"/>
                  </a:lnTo>
                  <a:lnTo>
                    <a:pt x="4424" y="1413"/>
                  </a:lnTo>
                  <a:lnTo>
                    <a:pt x="4449" y="1434"/>
                  </a:lnTo>
                  <a:lnTo>
                    <a:pt x="4459" y="1443"/>
                  </a:lnTo>
                  <a:lnTo>
                    <a:pt x="4462" y="1455"/>
                  </a:lnTo>
                  <a:lnTo>
                    <a:pt x="4460" y="1468"/>
                  </a:lnTo>
                  <a:lnTo>
                    <a:pt x="4456" y="1481"/>
                  </a:lnTo>
                  <a:lnTo>
                    <a:pt x="4444" y="1493"/>
                  </a:lnTo>
                  <a:lnTo>
                    <a:pt x="4429" y="1501"/>
                  </a:lnTo>
                  <a:lnTo>
                    <a:pt x="4416" y="1509"/>
                  </a:lnTo>
                  <a:lnTo>
                    <a:pt x="4414" y="1521"/>
                  </a:lnTo>
                  <a:lnTo>
                    <a:pt x="4433" y="1539"/>
                  </a:lnTo>
                  <a:lnTo>
                    <a:pt x="4444" y="1560"/>
                  </a:lnTo>
                  <a:lnTo>
                    <a:pt x="4448" y="1580"/>
                  </a:lnTo>
                  <a:lnTo>
                    <a:pt x="4440" y="1601"/>
                  </a:lnTo>
                  <a:lnTo>
                    <a:pt x="4427" y="1612"/>
                  </a:lnTo>
                  <a:lnTo>
                    <a:pt x="4406" y="1618"/>
                  </a:lnTo>
                  <a:lnTo>
                    <a:pt x="4360" y="1626"/>
                  </a:lnTo>
                  <a:lnTo>
                    <a:pt x="4387" y="1648"/>
                  </a:lnTo>
                  <a:lnTo>
                    <a:pt x="4406" y="1672"/>
                  </a:lnTo>
                  <a:lnTo>
                    <a:pt x="4413" y="1697"/>
                  </a:lnTo>
                  <a:lnTo>
                    <a:pt x="4405" y="1722"/>
                  </a:lnTo>
                  <a:lnTo>
                    <a:pt x="4395" y="1731"/>
                  </a:lnTo>
                  <a:lnTo>
                    <a:pt x="4379" y="1739"/>
                  </a:lnTo>
                  <a:lnTo>
                    <a:pt x="4363" y="1743"/>
                  </a:lnTo>
                  <a:lnTo>
                    <a:pt x="4346" y="1746"/>
                  </a:lnTo>
                  <a:lnTo>
                    <a:pt x="4266" y="1750"/>
                  </a:lnTo>
                  <a:lnTo>
                    <a:pt x="4223" y="1742"/>
                  </a:lnTo>
                  <a:lnTo>
                    <a:pt x="4178" y="1739"/>
                  </a:lnTo>
                  <a:lnTo>
                    <a:pt x="4162" y="1803"/>
                  </a:lnTo>
                  <a:lnTo>
                    <a:pt x="4154" y="1868"/>
                  </a:lnTo>
                  <a:lnTo>
                    <a:pt x="4151" y="1932"/>
                  </a:lnTo>
                  <a:lnTo>
                    <a:pt x="4154" y="1997"/>
                  </a:lnTo>
                  <a:lnTo>
                    <a:pt x="4159" y="2129"/>
                  </a:lnTo>
                  <a:lnTo>
                    <a:pt x="4161" y="2194"/>
                  </a:lnTo>
                  <a:lnTo>
                    <a:pt x="4156" y="2259"/>
                  </a:lnTo>
                  <a:lnTo>
                    <a:pt x="4162" y="2314"/>
                  </a:lnTo>
                  <a:lnTo>
                    <a:pt x="4162" y="2371"/>
                  </a:lnTo>
                  <a:lnTo>
                    <a:pt x="4153" y="2427"/>
                  </a:lnTo>
                  <a:lnTo>
                    <a:pt x="4132" y="2482"/>
                  </a:lnTo>
                  <a:lnTo>
                    <a:pt x="4146" y="2499"/>
                  </a:lnTo>
                  <a:lnTo>
                    <a:pt x="4154" y="2520"/>
                  </a:lnTo>
                  <a:lnTo>
                    <a:pt x="4161" y="2540"/>
                  </a:lnTo>
                  <a:lnTo>
                    <a:pt x="4167" y="2549"/>
                  </a:lnTo>
                  <a:lnTo>
                    <a:pt x="4177" y="2557"/>
                  </a:lnTo>
                  <a:lnTo>
                    <a:pt x="4166" y="2650"/>
                  </a:lnTo>
                  <a:lnTo>
                    <a:pt x="4159" y="2741"/>
                  </a:lnTo>
                  <a:lnTo>
                    <a:pt x="4158" y="2928"/>
                  </a:lnTo>
                  <a:lnTo>
                    <a:pt x="4154" y="3116"/>
                  </a:lnTo>
                  <a:lnTo>
                    <a:pt x="4150" y="3209"/>
                  </a:lnTo>
                  <a:lnTo>
                    <a:pt x="4140" y="3301"/>
                  </a:lnTo>
                  <a:lnTo>
                    <a:pt x="4143" y="3408"/>
                  </a:lnTo>
                  <a:lnTo>
                    <a:pt x="4139" y="3462"/>
                  </a:lnTo>
                  <a:lnTo>
                    <a:pt x="4137" y="3482"/>
                  </a:lnTo>
                  <a:lnTo>
                    <a:pt x="4127" y="3514"/>
                  </a:lnTo>
                  <a:lnTo>
                    <a:pt x="4113" y="3530"/>
                  </a:lnTo>
                  <a:lnTo>
                    <a:pt x="4105" y="3536"/>
                  </a:lnTo>
                  <a:lnTo>
                    <a:pt x="4102" y="3546"/>
                  </a:lnTo>
                  <a:lnTo>
                    <a:pt x="4049" y="3542"/>
                  </a:lnTo>
                  <a:lnTo>
                    <a:pt x="3993" y="3533"/>
                  </a:lnTo>
                  <a:lnTo>
                    <a:pt x="3965" y="3533"/>
                  </a:lnTo>
                  <a:lnTo>
                    <a:pt x="3941" y="3535"/>
                  </a:lnTo>
                  <a:lnTo>
                    <a:pt x="3915" y="3542"/>
                  </a:lnTo>
                  <a:lnTo>
                    <a:pt x="3896" y="3553"/>
                  </a:lnTo>
                  <a:lnTo>
                    <a:pt x="3880" y="3546"/>
                  </a:lnTo>
                  <a:lnTo>
                    <a:pt x="3861" y="3541"/>
                  </a:lnTo>
                  <a:lnTo>
                    <a:pt x="3817" y="3536"/>
                  </a:lnTo>
                  <a:lnTo>
                    <a:pt x="3769" y="3536"/>
                  </a:lnTo>
                  <a:lnTo>
                    <a:pt x="3723" y="3534"/>
                  </a:lnTo>
                  <a:lnTo>
                    <a:pt x="3637" y="3551"/>
                  </a:lnTo>
                  <a:lnTo>
                    <a:pt x="3525" y="3546"/>
                  </a:lnTo>
                  <a:lnTo>
                    <a:pt x="3415" y="3543"/>
                  </a:lnTo>
                  <a:lnTo>
                    <a:pt x="3197" y="3541"/>
                  </a:lnTo>
                  <a:lnTo>
                    <a:pt x="2978" y="3538"/>
                  </a:lnTo>
                  <a:lnTo>
                    <a:pt x="2763" y="3533"/>
                  </a:lnTo>
                  <a:lnTo>
                    <a:pt x="2719" y="3531"/>
                  </a:lnTo>
                  <a:lnTo>
                    <a:pt x="2672" y="3534"/>
                  </a:lnTo>
                  <a:lnTo>
                    <a:pt x="2650" y="3534"/>
                  </a:lnTo>
                  <a:lnTo>
                    <a:pt x="2629" y="3533"/>
                  </a:lnTo>
                  <a:lnTo>
                    <a:pt x="2607" y="3529"/>
                  </a:lnTo>
                  <a:lnTo>
                    <a:pt x="2590" y="3523"/>
                  </a:lnTo>
                  <a:lnTo>
                    <a:pt x="2567" y="3520"/>
                  </a:lnTo>
                  <a:lnTo>
                    <a:pt x="2548" y="3520"/>
                  </a:lnTo>
                  <a:lnTo>
                    <a:pt x="2508" y="3528"/>
                  </a:lnTo>
                  <a:lnTo>
                    <a:pt x="2470" y="3533"/>
                  </a:lnTo>
                  <a:lnTo>
                    <a:pt x="2449" y="3532"/>
                  </a:lnTo>
                  <a:lnTo>
                    <a:pt x="2425" y="3528"/>
                  </a:lnTo>
                  <a:lnTo>
                    <a:pt x="2417" y="3542"/>
                  </a:lnTo>
                  <a:lnTo>
                    <a:pt x="2417" y="3556"/>
                  </a:lnTo>
                  <a:lnTo>
                    <a:pt x="2421" y="3582"/>
                  </a:lnTo>
                  <a:lnTo>
                    <a:pt x="2449" y="3601"/>
                  </a:lnTo>
                  <a:lnTo>
                    <a:pt x="2465" y="3611"/>
                  </a:lnTo>
                  <a:lnTo>
                    <a:pt x="2472" y="3614"/>
                  </a:lnTo>
                  <a:lnTo>
                    <a:pt x="2484" y="3617"/>
                  </a:lnTo>
                  <a:lnTo>
                    <a:pt x="2532" y="3656"/>
                  </a:lnTo>
                  <a:lnTo>
                    <a:pt x="2590" y="3693"/>
                  </a:lnTo>
                  <a:lnTo>
                    <a:pt x="2652" y="3727"/>
                  </a:lnTo>
                  <a:lnTo>
                    <a:pt x="2719" y="3755"/>
                  </a:lnTo>
                  <a:lnTo>
                    <a:pt x="2773" y="3762"/>
                  </a:lnTo>
                  <a:lnTo>
                    <a:pt x="2832" y="3765"/>
                  </a:lnTo>
                  <a:lnTo>
                    <a:pt x="2860" y="3768"/>
                  </a:lnTo>
                  <a:lnTo>
                    <a:pt x="2888" y="3773"/>
                  </a:lnTo>
                  <a:lnTo>
                    <a:pt x="2910" y="3780"/>
                  </a:lnTo>
                  <a:lnTo>
                    <a:pt x="2929" y="3794"/>
                  </a:lnTo>
                  <a:lnTo>
                    <a:pt x="2950" y="3812"/>
                  </a:lnTo>
                  <a:lnTo>
                    <a:pt x="2967" y="3832"/>
                  </a:lnTo>
                  <a:lnTo>
                    <a:pt x="2978" y="3851"/>
                  </a:lnTo>
                  <a:lnTo>
                    <a:pt x="2986" y="3871"/>
                  </a:lnTo>
                  <a:lnTo>
                    <a:pt x="2991" y="3892"/>
                  </a:lnTo>
                  <a:lnTo>
                    <a:pt x="2988" y="3913"/>
                  </a:lnTo>
                  <a:lnTo>
                    <a:pt x="2978" y="3935"/>
                  </a:lnTo>
                  <a:lnTo>
                    <a:pt x="2966" y="3954"/>
                  </a:lnTo>
                  <a:lnTo>
                    <a:pt x="2996" y="3962"/>
                  </a:lnTo>
                  <a:lnTo>
                    <a:pt x="3007" y="3970"/>
                  </a:lnTo>
                  <a:lnTo>
                    <a:pt x="3013" y="3980"/>
                  </a:lnTo>
                  <a:lnTo>
                    <a:pt x="3015" y="4002"/>
                  </a:lnTo>
                  <a:lnTo>
                    <a:pt x="3005" y="4022"/>
                  </a:lnTo>
                  <a:lnTo>
                    <a:pt x="2990" y="4038"/>
                  </a:lnTo>
                  <a:lnTo>
                    <a:pt x="2961" y="4052"/>
                  </a:lnTo>
                  <a:lnTo>
                    <a:pt x="2880" y="4068"/>
                  </a:lnTo>
                  <a:lnTo>
                    <a:pt x="2693" y="4077"/>
                  </a:lnTo>
                  <a:lnTo>
                    <a:pt x="2598" y="4079"/>
                  </a:lnTo>
                  <a:lnTo>
                    <a:pt x="2500" y="4078"/>
                  </a:lnTo>
                  <a:lnTo>
                    <a:pt x="2446" y="4071"/>
                  </a:lnTo>
                  <a:lnTo>
                    <a:pt x="2392" y="4060"/>
                  </a:lnTo>
                  <a:lnTo>
                    <a:pt x="2341" y="4048"/>
                  </a:lnTo>
                  <a:lnTo>
                    <a:pt x="2293" y="4033"/>
                  </a:lnTo>
                  <a:lnTo>
                    <a:pt x="2198" y="3999"/>
                  </a:lnTo>
                  <a:lnTo>
                    <a:pt x="2104" y="3962"/>
                  </a:lnTo>
                  <a:lnTo>
                    <a:pt x="2080" y="3956"/>
                  </a:lnTo>
                  <a:lnTo>
                    <a:pt x="2051" y="3954"/>
                  </a:lnTo>
                  <a:lnTo>
                    <a:pt x="1990" y="3949"/>
                  </a:lnTo>
                  <a:lnTo>
                    <a:pt x="1962" y="3946"/>
                  </a:lnTo>
                  <a:lnTo>
                    <a:pt x="1941" y="3940"/>
                  </a:lnTo>
                  <a:lnTo>
                    <a:pt x="1923" y="3929"/>
                  </a:lnTo>
                  <a:lnTo>
                    <a:pt x="1915" y="3911"/>
                  </a:lnTo>
                  <a:lnTo>
                    <a:pt x="1911" y="3894"/>
                  </a:lnTo>
                  <a:lnTo>
                    <a:pt x="1906" y="3876"/>
                  </a:lnTo>
                  <a:lnTo>
                    <a:pt x="1914" y="3841"/>
                  </a:lnTo>
                  <a:lnTo>
                    <a:pt x="1927" y="3837"/>
                  </a:lnTo>
                  <a:lnTo>
                    <a:pt x="1946" y="3835"/>
                  </a:lnTo>
                  <a:lnTo>
                    <a:pt x="1957" y="3831"/>
                  </a:lnTo>
                  <a:lnTo>
                    <a:pt x="1957" y="3828"/>
                  </a:lnTo>
                  <a:lnTo>
                    <a:pt x="1952" y="3821"/>
                  </a:lnTo>
                  <a:lnTo>
                    <a:pt x="1949" y="3797"/>
                  </a:lnTo>
                  <a:lnTo>
                    <a:pt x="1946" y="3771"/>
                  </a:lnTo>
                  <a:lnTo>
                    <a:pt x="1949" y="3720"/>
                  </a:lnTo>
                  <a:lnTo>
                    <a:pt x="1958" y="3695"/>
                  </a:lnTo>
                  <a:lnTo>
                    <a:pt x="1971" y="3670"/>
                  </a:lnTo>
                  <a:lnTo>
                    <a:pt x="1984" y="3647"/>
                  </a:lnTo>
                  <a:lnTo>
                    <a:pt x="2006" y="3626"/>
                  </a:lnTo>
                  <a:lnTo>
                    <a:pt x="2016" y="3624"/>
                  </a:lnTo>
                  <a:lnTo>
                    <a:pt x="2024" y="3622"/>
                  </a:lnTo>
                  <a:lnTo>
                    <a:pt x="2030" y="3613"/>
                  </a:lnTo>
                  <a:lnTo>
                    <a:pt x="2033" y="3602"/>
                  </a:lnTo>
                  <a:lnTo>
                    <a:pt x="2038" y="3593"/>
                  </a:lnTo>
                  <a:lnTo>
                    <a:pt x="2038" y="3590"/>
                  </a:lnTo>
                  <a:lnTo>
                    <a:pt x="2032" y="3588"/>
                  </a:lnTo>
                  <a:lnTo>
                    <a:pt x="2019" y="3585"/>
                  </a:lnTo>
                  <a:lnTo>
                    <a:pt x="2025" y="3555"/>
                  </a:lnTo>
                  <a:lnTo>
                    <a:pt x="2029" y="3519"/>
                  </a:lnTo>
                  <a:lnTo>
                    <a:pt x="1965" y="3515"/>
                  </a:lnTo>
                  <a:lnTo>
                    <a:pt x="1901" y="3514"/>
                  </a:lnTo>
                  <a:lnTo>
                    <a:pt x="1774" y="3518"/>
                  </a:lnTo>
                  <a:lnTo>
                    <a:pt x="1766" y="3537"/>
                  </a:lnTo>
                  <a:lnTo>
                    <a:pt x="1762" y="3547"/>
                  </a:lnTo>
                  <a:lnTo>
                    <a:pt x="1764" y="3557"/>
                  </a:lnTo>
                  <a:lnTo>
                    <a:pt x="1772" y="3591"/>
                  </a:lnTo>
                  <a:lnTo>
                    <a:pt x="1783" y="3625"/>
                  </a:lnTo>
                  <a:lnTo>
                    <a:pt x="1801" y="3657"/>
                  </a:lnTo>
                  <a:lnTo>
                    <a:pt x="1815" y="3673"/>
                  </a:lnTo>
                  <a:lnTo>
                    <a:pt x="1831" y="3689"/>
                  </a:lnTo>
                  <a:lnTo>
                    <a:pt x="1837" y="3721"/>
                  </a:lnTo>
                  <a:lnTo>
                    <a:pt x="1834" y="3754"/>
                  </a:lnTo>
                  <a:lnTo>
                    <a:pt x="1809" y="3817"/>
                  </a:lnTo>
                  <a:lnTo>
                    <a:pt x="1825" y="3821"/>
                  </a:lnTo>
                  <a:lnTo>
                    <a:pt x="1837" y="3824"/>
                  </a:lnTo>
                  <a:lnTo>
                    <a:pt x="1855" y="3838"/>
                  </a:lnTo>
                  <a:lnTo>
                    <a:pt x="1860" y="3853"/>
                  </a:lnTo>
                  <a:lnTo>
                    <a:pt x="1858" y="3870"/>
                  </a:lnTo>
                  <a:lnTo>
                    <a:pt x="1857" y="3902"/>
                  </a:lnTo>
                  <a:lnTo>
                    <a:pt x="1850" y="3916"/>
                  </a:lnTo>
                  <a:lnTo>
                    <a:pt x="1847" y="3921"/>
                  </a:lnTo>
                  <a:lnTo>
                    <a:pt x="1845" y="3923"/>
                  </a:lnTo>
                  <a:lnTo>
                    <a:pt x="1831" y="3927"/>
                  </a:lnTo>
                  <a:lnTo>
                    <a:pt x="1775" y="3933"/>
                  </a:lnTo>
                  <a:lnTo>
                    <a:pt x="1721" y="3940"/>
                  </a:lnTo>
                  <a:lnTo>
                    <a:pt x="1621" y="3960"/>
                  </a:lnTo>
                  <a:lnTo>
                    <a:pt x="1522" y="3987"/>
                  </a:lnTo>
                  <a:lnTo>
                    <a:pt x="1428" y="4022"/>
                  </a:lnTo>
                  <a:lnTo>
                    <a:pt x="1356" y="4033"/>
                  </a:lnTo>
                  <a:lnTo>
                    <a:pt x="1281" y="4044"/>
                  </a:lnTo>
                  <a:lnTo>
                    <a:pt x="1205" y="4051"/>
                  </a:lnTo>
                  <a:lnTo>
                    <a:pt x="1127" y="4054"/>
                  </a:lnTo>
                  <a:lnTo>
                    <a:pt x="1049" y="4055"/>
                  </a:lnTo>
                  <a:lnTo>
                    <a:pt x="972" y="4050"/>
                  </a:lnTo>
                  <a:lnTo>
                    <a:pt x="894" y="4041"/>
                  </a:lnTo>
                  <a:lnTo>
                    <a:pt x="821" y="4031"/>
                  </a:lnTo>
                  <a:lnTo>
                    <a:pt x="778" y="4020"/>
                  </a:lnTo>
                  <a:lnTo>
                    <a:pt x="735" y="4006"/>
                  </a:lnTo>
                  <a:lnTo>
                    <a:pt x="719" y="3998"/>
                  </a:lnTo>
                  <a:lnTo>
                    <a:pt x="701" y="3987"/>
                  </a:lnTo>
                  <a:lnTo>
                    <a:pt x="692" y="3977"/>
                  </a:lnTo>
                  <a:lnTo>
                    <a:pt x="687" y="3964"/>
                  </a:lnTo>
                  <a:lnTo>
                    <a:pt x="687" y="3948"/>
                  </a:lnTo>
                  <a:lnTo>
                    <a:pt x="687" y="3932"/>
                  </a:lnTo>
                  <a:lnTo>
                    <a:pt x="693" y="3919"/>
                  </a:lnTo>
                  <a:lnTo>
                    <a:pt x="703" y="3913"/>
                  </a:lnTo>
                  <a:lnTo>
                    <a:pt x="717" y="3910"/>
                  </a:lnTo>
                  <a:lnTo>
                    <a:pt x="725" y="3863"/>
                  </a:lnTo>
                  <a:lnTo>
                    <a:pt x="735" y="3840"/>
                  </a:lnTo>
                  <a:lnTo>
                    <a:pt x="751" y="3819"/>
                  </a:lnTo>
                  <a:lnTo>
                    <a:pt x="770" y="3800"/>
                  </a:lnTo>
                  <a:lnTo>
                    <a:pt x="794" y="3781"/>
                  </a:lnTo>
                  <a:lnTo>
                    <a:pt x="827" y="3767"/>
                  </a:lnTo>
                  <a:lnTo>
                    <a:pt x="865" y="3757"/>
                  </a:lnTo>
                  <a:lnTo>
                    <a:pt x="926" y="3745"/>
                  </a:lnTo>
                  <a:lnTo>
                    <a:pt x="980" y="3728"/>
                  </a:lnTo>
                  <a:lnTo>
                    <a:pt x="1033" y="3707"/>
                  </a:lnTo>
                  <a:lnTo>
                    <a:pt x="1084" y="3683"/>
                  </a:lnTo>
                  <a:lnTo>
                    <a:pt x="1176" y="3632"/>
                  </a:lnTo>
                  <a:lnTo>
                    <a:pt x="1259" y="3576"/>
                  </a:lnTo>
                  <a:lnTo>
                    <a:pt x="1264" y="3569"/>
                  </a:lnTo>
                  <a:lnTo>
                    <a:pt x="1275" y="3568"/>
                  </a:lnTo>
                  <a:lnTo>
                    <a:pt x="1300" y="3567"/>
                  </a:lnTo>
                  <a:lnTo>
                    <a:pt x="1323" y="3566"/>
                  </a:lnTo>
                  <a:lnTo>
                    <a:pt x="1331" y="3561"/>
                  </a:lnTo>
                  <a:lnTo>
                    <a:pt x="1334" y="3553"/>
                  </a:lnTo>
                  <a:lnTo>
                    <a:pt x="1339" y="3546"/>
                  </a:lnTo>
                  <a:lnTo>
                    <a:pt x="1345" y="3538"/>
                  </a:lnTo>
                  <a:lnTo>
                    <a:pt x="1350" y="3530"/>
                  </a:lnTo>
                  <a:lnTo>
                    <a:pt x="1350" y="3520"/>
                  </a:lnTo>
                  <a:lnTo>
                    <a:pt x="1181" y="3514"/>
                  </a:lnTo>
                  <a:lnTo>
                    <a:pt x="1014" y="3509"/>
                  </a:lnTo>
                  <a:lnTo>
                    <a:pt x="988" y="3499"/>
                  </a:lnTo>
                  <a:lnTo>
                    <a:pt x="961" y="3495"/>
                  </a:lnTo>
                  <a:lnTo>
                    <a:pt x="929" y="3494"/>
                  </a:lnTo>
                  <a:lnTo>
                    <a:pt x="899" y="3491"/>
                  </a:lnTo>
                  <a:lnTo>
                    <a:pt x="878" y="3492"/>
                  </a:lnTo>
                  <a:lnTo>
                    <a:pt x="859" y="3496"/>
                  </a:lnTo>
                  <a:lnTo>
                    <a:pt x="827" y="3508"/>
                  </a:lnTo>
                  <a:lnTo>
                    <a:pt x="792" y="3516"/>
                  </a:lnTo>
                  <a:lnTo>
                    <a:pt x="773" y="3519"/>
                  </a:lnTo>
                  <a:lnTo>
                    <a:pt x="754" y="3515"/>
                  </a:lnTo>
                  <a:lnTo>
                    <a:pt x="537" y="3524"/>
                  </a:lnTo>
                  <a:lnTo>
                    <a:pt x="427" y="3529"/>
                  </a:lnTo>
                  <a:lnTo>
                    <a:pt x="387" y="3530"/>
                  </a:lnTo>
                  <a:lnTo>
                    <a:pt x="376" y="3529"/>
                  </a:lnTo>
                  <a:lnTo>
                    <a:pt x="320" y="3527"/>
                  </a:lnTo>
                  <a:lnTo>
                    <a:pt x="210" y="3538"/>
                  </a:lnTo>
                  <a:lnTo>
                    <a:pt x="207" y="3530"/>
                  </a:lnTo>
                  <a:lnTo>
                    <a:pt x="214" y="3470"/>
                  </a:lnTo>
                  <a:lnTo>
                    <a:pt x="218" y="3409"/>
                  </a:lnTo>
                  <a:lnTo>
                    <a:pt x="218" y="3350"/>
                  </a:lnTo>
                  <a:lnTo>
                    <a:pt x="214" y="3291"/>
                  </a:lnTo>
                  <a:lnTo>
                    <a:pt x="225" y="3201"/>
                  </a:lnTo>
                  <a:lnTo>
                    <a:pt x="225" y="3111"/>
                  </a:lnTo>
                  <a:lnTo>
                    <a:pt x="214" y="3022"/>
                  </a:lnTo>
                  <a:lnTo>
                    <a:pt x="191" y="2940"/>
                  </a:lnTo>
                  <a:lnTo>
                    <a:pt x="212" y="2770"/>
                  </a:lnTo>
                  <a:lnTo>
                    <a:pt x="226" y="2596"/>
                  </a:lnTo>
                  <a:lnTo>
                    <a:pt x="250" y="2249"/>
                  </a:lnTo>
                  <a:lnTo>
                    <a:pt x="255" y="2095"/>
                  </a:lnTo>
                  <a:lnTo>
                    <a:pt x="255" y="1940"/>
                  </a:lnTo>
                  <a:lnTo>
                    <a:pt x="223" y="1943"/>
                  </a:lnTo>
                  <a:lnTo>
                    <a:pt x="190" y="1948"/>
                  </a:lnTo>
                  <a:lnTo>
                    <a:pt x="172" y="1951"/>
                  </a:lnTo>
                  <a:lnTo>
                    <a:pt x="156" y="1950"/>
                  </a:lnTo>
                  <a:lnTo>
                    <a:pt x="140" y="1948"/>
                  </a:lnTo>
                  <a:lnTo>
                    <a:pt x="123" y="1943"/>
                  </a:lnTo>
                  <a:lnTo>
                    <a:pt x="83" y="1928"/>
                  </a:lnTo>
                  <a:lnTo>
                    <a:pt x="67" y="1917"/>
                  </a:lnTo>
                  <a:lnTo>
                    <a:pt x="56" y="1903"/>
                  </a:lnTo>
                  <a:lnTo>
                    <a:pt x="49" y="1889"/>
                  </a:lnTo>
                  <a:lnTo>
                    <a:pt x="49" y="1874"/>
                  </a:lnTo>
                  <a:lnTo>
                    <a:pt x="51" y="1858"/>
                  </a:lnTo>
                  <a:lnTo>
                    <a:pt x="56" y="1844"/>
                  </a:lnTo>
                  <a:lnTo>
                    <a:pt x="67" y="1830"/>
                  </a:lnTo>
                  <a:lnTo>
                    <a:pt x="80" y="1816"/>
                  </a:lnTo>
                  <a:lnTo>
                    <a:pt x="94" y="1805"/>
                  </a:lnTo>
                  <a:lnTo>
                    <a:pt x="115" y="1794"/>
                  </a:lnTo>
                  <a:lnTo>
                    <a:pt x="53" y="1778"/>
                  </a:lnTo>
                  <a:lnTo>
                    <a:pt x="25" y="1767"/>
                  </a:lnTo>
                  <a:lnTo>
                    <a:pt x="18" y="1762"/>
                  </a:lnTo>
                  <a:lnTo>
                    <a:pt x="5" y="1750"/>
                  </a:lnTo>
                  <a:lnTo>
                    <a:pt x="2" y="1732"/>
                  </a:lnTo>
                  <a:lnTo>
                    <a:pt x="3" y="1715"/>
                  </a:lnTo>
                  <a:lnTo>
                    <a:pt x="11" y="1701"/>
                  </a:lnTo>
                  <a:lnTo>
                    <a:pt x="22" y="1686"/>
                  </a:lnTo>
                  <a:lnTo>
                    <a:pt x="75" y="1658"/>
                  </a:lnTo>
                  <a:lnTo>
                    <a:pt x="35" y="1637"/>
                  </a:lnTo>
                  <a:lnTo>
                    <a:pt x="13" y="1612"/>
                  </a:lnTo>
                  <a:lnTo>
                    <a:pt x="0" y="1584"/>
                  </a:lnTo>
                  <a:lnTo>
                    <a:pt x="2" y="1556"/>
                  </a:lnTo>
                  <a:lnTo>
                    <a:pt x="13" y="1541"/>
                  </a:lnTo>
                  <a:lnTo>
                    <a:pt x="29" y="1530"/>
                  </a:lnTo>
                  <a:lnTo>
                    <a:pt x="69" y="1511"/>
                  </a:lnTo>
                  <a:lnTo>
                    <a:pt x="53" y="1481"/>
                  </a:lnTo>
                  <a:lnTo>
                    <a:pt x="46" y="1448"/>
                  </a:lnTo>
                  <a:lnTo>
                    <a:pt x="49" y="1433"/>
                  </a:lnTo>
                  <a:lnTo>
                    <a:pt x="56" y="1419"/>
                  </a:lnTo>
                  <a:lnTo>
                    <a:pt x="67" y="1404"/>
                  </a:lnTo>
                  <a:lnTo>
                    <a:pt x="86" y="1392"/>
                  </a:lnTo>
                  <a:lnTo>
                    <a:pt x="118" y="1374"/>
                  </a:lnTo>
                  <a:lnTo>
                    <a:pt x="155" y="1363"/>
                  </a:lnTo>
                  <a:lnTo>
                    <a:pt x="231" y="1342"/>
                  </a:lnTo>
                  <a:lnTo>
                    <a:pt x="225" y="1162"/>
                  </a:lnTo>
                  <a:lnTo>
                    <a:pt x="225" y="982"/>
                  </a:lnTo>
                  <a:lnTo>
                    <a:pt x="239" y="975"/>
                  </a:lnTo>
                  <a:lnTo>
                    <a:pt x="352" y="972"/>
                  </a:lnTo>
                  <a:lnTo>
                    <a:pt x="464" y="971"/>
                  </a:lnTo>
                  <a:lnTo>
                    <a:pt x="692" y="973"/>
                  </a:lnTo>
                  <a:lnTo>
                    <a:pt x="919" y="974"/>
                  </a:lnTo>
                  <a:lnTo>
                    <a:pt x="1034" y="973"/>
                  </a:lnTo>
                  <a:lnTo>
                    <a:pt x="1144" y="968"/>
                  </a:lnTo>
                  <a:lnTo>
                    <a:pt x="1122" y="953"/>
                  </a:lnTo>
                  <a:lnTo>
                    <a:pt x="1108" y="938"/>
                  </a:lnTo>
                  <a:lnTo>
                    <a:pt x="1100" y="919"/>
                  </a:lnTo>
                  <a:lnTo>
                    <a:pt x="1106" y="902"/>
                  </a:lnTo>
                  <a:lnTo>
                    <a:pt x="1125" y="881"/>
                  </a:lnTo>
                  <a:lnTo>
                    <a:pt x="1152" y="867"/>
                  </a:lnTo>
                  <a:lnTo>
                    <a:pt x="1186" y="856"/>
                  </a:lnTo>
                  <a:lnTo>
                    <a:pt x="1224" y="848"/>
                  </a:lnTo>
                  <a:lnTo>
                    <a:pt x="1302" y="837"/>
                  </a:lnTo>
                  <a:lnTo>
                    <a:pt x="1377" y="829"/>
                  </a:lnTo>
                  <a:lnTo>
                    <a:pt x="1399" y="825"/>
                  </a:lnTo>
                  <a:lnTo>
                    <a:pt x="1410" y="819"/>
                  </a:lnTo>
                  <a:lnTo>
                    <a:pt x="1418" y="810"/>
                  </a:lnTo>
                  <a:lnTo>
                    <a:pt x="1423" y="800"/>
                  </a:lnTo>
                  <a:lnTo>
                    <a:pt x="1428" y="780"/>
                  </a:lnTo>
                  <a:lnTo>
                    <a:pt x="1428" y="770"/>
                  </a:lnTo>
                  <a:lnTo>
                    <a:pt x="1434" y="760"/>
                  </a:lnTo>
                  <a:lnTo>
                    <a:pt x="1433" y="725"/>
                  </a:lnTo>
                  <a:lnTo>
                    <a:pt x="1421" y="710"/>
                  </a:lnTo>
                  <a:lnTo>
                    <a:pt x="1417" y="705"/>
                  </a:lnTo>
                  <a:lnTo>
                    <a:pt x="1404" y="697"/>
                  </a:lnTo>
                  <a:lnTo>
                    <a:pt x="1383" y="656"/>
                  </a:lnTo>
                  <a:lnTo>
                    <a:pt x="1355" y="616"/>
                  </a:lnTo>
                  <a:lnTo>
                    <a:pt x="1367" y="586"/>
                  </a:lnTo>
                  <a:lnTo>
                    <a:pt x="1388" y="556"/>
                  </a:lnTo>
                  <a:lnTo>
                    <a:pt x="1407" y="525"/>
                  </a:lnTo>
                  <a:lnTo>
                    <a:pt x="1423" y="496"/>
                  </a:lnTo>
                  <a:lnTo>
                    <a:pt x="1436" y="486"/>
                  </a:lnTo>
                  <a:lnTo>
                    <a:pt x="1445" y="474"/>
                  </a:lnTo>
                  <a:lnTo>
                    <a:pt x="1431" y="476"/>
                  </a:lnTo>
                  <a:lnTo>
                    <a:pt x="1420" y="481"/>
                  </a:lnTo>
                  <a:lnTo>
                    <a:pt x="1402" y="492"/>
                  </a:lnTo>
                  <a:lnTo>
                    <a:pt x="1383" y="504"/>
                  </a:lnTo>
                  <a:lnTo>
                    <a:pt x="1364" y="513"/>
                  </a:lnTo>
                  <a:lnTo>
                    <a:pt x="1356" y="511"/>
                  </a:lnTo>
                  <a:lnTo>
                    <a:pt x="1364" y="496"/>
                  </a:lnTo>
                  <a:lnTo>
                    <a:pt x="1374" y="482"/>
                  </a:lnTo>
                  <a:lnTo>
                    <a:pt x="1407" y="456"/>
                  </a:lnTo>
                  <a:lnTo>
                    <a:pt x="1479" y="407"/>
                  </a:lnTo>
                  <a:lnTo>
                    <a:pt x="1476" y="404"/>
                  </a:lnTo>
                  <a:lnTo>
                    <a:pt x="1457" y="411"/>
                  </a:lnTo>
                  <a:lnTo>
                    <a:pt x="1439" y="417"/>
                  </a:lnTo>
                  <a:lnTo>
                    <a:pt x="1413" y="436"/>
                  </a:lnTo>
                  <a:lnTo>
                    <a:pt x="1383" y="453"/>
                  </a:lnTo>
                  <a:lnTo>
                    <a:pt x="1366" y="459"/>
                  </a:lnTo>
                  <a:lnTo>
                    <a:pt x="1347" y="465"/>
                  </a:lnTo>
                  <a:lnTo>
                    <a:pt x="1347" y="457"/>
                  </a:lnTo>
                  <a:lnTo>
                    <a:pt x="1433" y="402"/>
                  </a:lnTo>
                  <a:lnTo>
                    <a:pt x="1479" y="378"/>
                  </a:lnTo>
                  <a:lnTo>
                    <a:pt x="1496" y="369"/>
                  </a:lnTo>
                  <a:lnTo>
                    <a:pt x="1501" y="367"/>
                  </a:lnTo>
                  <a:lnTo>
                    <a:pt x="1533" y="359"/>
                  </a:lnTo>
                  <a:lnTo>
                    <a:pt x="1485" y="364"/>
                  </a:lnTo>
                  <a:lnTo>
                    <a:pt x="1444" y="373"/>
                  </a:lnTo>
                  <a:lnTo>
                    <a:pt x="1359" y="398"/>
                  </a:lnTo>
                  <a:lnTo>
                    <a:pt x="1356" y="396"/>
                  </a:lnTo>
                  <a:lnTo>
                    <a:pt x="1401" y="373"/>
                  </a:lnTo>
                  <a:lnTo>
                    <a:pt x="1453" y="355"/>
                  </a:lnTo>
                  <a:lnTo>
                    <a:pt x="1512" y="343"/>
                  </a:lnTo>
                  <a:lnTo>
                    <a:pt x="1571" y="338"/>
                  </a:lnTo>
                  <a:lnTo>
                    <a:pt x="1608" y="323"/>
                  </a:lnTo>
                  <a:lnTo>
                    <a:pt x="1629" y="318"/>
                  </a:lnTo>
                  <a:lnTo>
                    <a:pt x="1648" y="315"/>
                  </a:lnTo>
                  <a:lnTo>
                    <a:pt x="1678" y="296"/>
                  </a:lnTo>
                  <a:lnTo>
                    <a:pt x="1699" y="274"/>
                  </a:lnTo>
                  <a:lnTo>
                    <a:pt x="1711" y="251"/>
                  </a:lnTo>
                  <a:lnTo>
                    <a:pt x="1721" y="227"/>
                  </a:lnTo>
                  <a:lnTo>
                    <a:pt x="1735" y="178"/>
                  </a:lnTo>
                  <a:lnTo>
                    <a:pt x="1745" y="155"/>
                  </a:lnTo>
                  <a:lnTo>
                    <a:pt x="1755" y="133"/>
                  </a:lnTo>
                  <a:lnTo>
                    <a:pt x="1774" y="151"/>
                  </a:lnTo>
                  <a:lnTo>
                    <a:pt x="1782" y="169"/>
                  </a:lnTo>
                  <a:lnTo>
                    <a:pt x="1793" y="211"/>
                  </a:lnTo>
                  <a:lnTo>
                    <a:pt x="1802" y="211"/>
                  </a:lnTo>
                  <a:lnTo>
                    <a:pt x="1829" y="193"/>
                  </a:lnTo>
                  <a:lnTo>
                    <a:pt x="1858" y="170"/>
                  </a:lnTo>
                  <a:lnTo>
                    <a:pt x="1912" y="125"/>
                  </a:lnTo>
                  <a:lnTo>
                    <a:pt x="1944" y="104"/>
                  </a:lnTo>
                  <a:lnTo>
                    <a:pt x="1981" y="88"/>
                  </a:lnTo>
                  <a:lnTo>
                    <a:pt x="2024" y="78"/>
                  </a:lnTo>
                  <a:lnTo>
                    <a:pt x="2046" y="75"/>
                  </a:lnTo>
                  <a:lnTo>
                    <a:pt x="2073" y="73"/>
                  </a:lnTo>
                  <a:lnTo>
                    <a:pt x="2078" y="78"/>
                  </a:lnTo>
                  <a:lnTo>
                    <a:pt x="2029" y="92"/>
                  </a:lnTo>
                  <a:lnTo>
                    <a:pt x="2006" y="101"/>
                  </a:lnTo>
                  <a:lnTo>
                    <a:pt x="1984" y="111"/>
                  </a:lnTo>
                  <a:lnTo>
                    <a:pt x="1963" y="123"/>
                  </a:lnTo>
                  <a:lnTo>
                    <a:pt x="1949" y="138"/>
                  </a:lnTo>
                  <a:lnTo>
                    <a:pt x="1939" y="150"/>
                  </a:lnTo>
                  <a:lnTo>
                    <a:pt x="1936" y="165"/>
                  </a:lnTo>
                  <a:lnTo>
                    <a:pt x="1962" y="153"/>
                  </a:lnTo>
                  <a:lnTo>
                    <a:pt x="1992" y="142"/>
                  </a:lnTo>
                  <a:lnTo>
                    <a:pt x="2046" y="127"/>
                  </a:lnTo>
                  <a:lnTo>
                    <a:pt x="2108" y="114"/>
                  </a:lnTo>
                  <a:lnTo>
                    <a:pt x="2172" y="101"/>
                  </a:lnTo>
                  <a:lnTo>
                    <a:pt x="2234" y="91"/>
                  </a:lnTo>
                  <a:lnTo>
                    <a:pt x="2293" y="75"/>
                  </a:lnTo>
                  <a:lnTo>
                    <a:pt x="2351" y="57"/>
                  </a:lnTo>
                  <a:lnTo>
                    <a:pt x="2405" y="31"/>
                  </a:lnTo>
                  <a:lnTo>
                    <a:pt x="2405" y="47"/>
                  </a:lnTo>
                  <a:lnTo>
                    <a:pt x="2394" y="62"/>
                  </a:lnTo>
                  <a:lnTo>
                    <a:pt x="2374" y="75"/>
                  </a:lnTo>
                  <a:lnTo>
                    <a:pt x="2352" y="87"/>
                  </a:lnTo>
                  <a:lnTo>
                    <a:pt x="2384" y="83"/>
                  </a:lnTo>
                  <a:lnTo>
                    <a:pt x="2416" y="77"/>
                  </a:lnTo>
                  <a:lnTo>
                    <a:pt x="2476" y="55"/>
                  </a:lnTo>
                  <a:lnTo>
                    <a:pt x="2504" y="44"/>
                  </a:lnTo>
                  <a:lnTo>
                    <a:pt x="2524" y="30"/>
                  </a:lnTo>
                  <a:lnTo>
                    <a:pt x="2556" y="0"/>
                  </a:lnTo>
                  <a:lnTo>
                    <a:pt x="2562" y="3"/>
                  </a:lnTo>
                  <a:lnTo>
                    <a:pt x="2567" y="8"/>
                  </a:lnTo>
                  <a:lnTo>
                    <a:pt x="2567" y="18"/>
                  </a:lnTo>
                  <a:lnTo>
                    <a:pt x="2562" y="29"/>
                  </a:lnTo>
                  <a:lnTo>
                    <a:pt x="2561" y="41"/>
                  </a:lnTo>
                </a:path>
              </a:pathLst>
            </a:custGeom>
            <a:noFill/>
            <a:ln w="12700" cap="rnd">
              <a:solidFill>
                <a:srgbClr val="000000"/>
              </a:solidFill>
              <a:round/>
              <a:headEnd/>
              <a:tailEnd/>
            </a:ln>
          </p:spPr>
          <p:txBody>
            <a:bodyPr/>
            <a:lstStyle/>
            <a:p>
              <a:endParaRPr lang="es-ES_tradnl" dirty="0"/>
            </a:p>
          </p:txBody>
        </p:sp>
        <p:sp>
          <p:nvSpPr>
            <p:cNvPr id="12297" name="Freeform 9"/>
            <p:cNvSpPr>
              <a:spLocks/>
            </p:cNvSpPr>
            <p:nvPr/>
          </p:nvSpPr>
          <p:spPr bwMode="auto">
            <a:xfrm>
              <a:off x="2060" y="293"/>
              <a:ext cx="1845" cy="783"/>
            </a:xfrm>
            <a:custGeom>
              <a:avLst/>
              <a:gdLst>
                <a:gd name="T0" fmla="*/ 1273 w 1845"/>
                <a:gd name="T1" fmla="*/ 87 h 783"/>
                <a:gd name="T2" fmla="*/ 1350 w 1845"/>
                <a:gd name="T3" fmla="*/ 174 h 783"/>
                <a:gd name="T4" fmla="*/ 1401 w 1845"/>
                <a:gd name="T5" fmla="*/ 306 h 783"/>
                <a:gd name="T6" fmla="*/ 1410 w 1845"/>
                <a:gd name="T7" fmla="*/ 413 h 783"/>
                <a:gd name="T8" fmla="*/ 1442 w 1845"/>
                <a:gd name="T9" fmla="*/ 468 h 783"/>
                <a:gd name="T10" fmla="*/ 1530 w 1845"/>
                <a:gd name="T11" fmla="*/ 478 h 783"/>
                <a:gd name="T12" fmla="*/ 1681 w 1845"/>
                <a:gd name="T13" fmla="*/ 457 h 783"/>
                <a:gd name="T14" fmla="*/ 1823 w 1845"/>
                <a:gd name="T15" fmla="*/ 439 h 783"/>
                <a:gd name="T16" fmla="*/ 1844 w 1845"/>
                <a:gd name="T17" fmla="*/ 480 h 783"/>
                <a:gd name="T18" fmla="*/ 1811 w 1845"/>
                <a:gd name="T19" fmla="*/ 549 h 783"/>
                <a:gd name="T20" fmla="*/ 1729 w 1845"/>
                <a:gd name="T21" fmla="*/ 605 h 783"/>
                <a:gd name="T22" fmla="*/ 1300 w 1845"/>
                <a:gd name="T23" fmla="*/ 626 h 783"/>
                <a:gd name="T24" fmla="*/ 1278 w 1845"/>
                <a:gd name="T25" fmla="*/ 597 h 783"/>
                <a:gd name="T26" fmla="*/ 1201 w 1845"/>
                <a:gd name="T27" fmla="*/ 656 h 783"/>
                <a:gd name="T28" fmla="*/ 1150 w 1845"/>
                <a:gd name="T29" fmla="*/ 627 h 783"/>
                <a:gd name="T30" fmla="*/ 1118 w 1845"/>
                <a:gd name="T31" fmla="*/ 590 h 783"/>
                <a:gd name="T32" fmla="*/ 1104 w 1845"/>
                <a:gd name="T33" fmla="*/ 614 h 783"/>
                <a:gd name="T34" fmla="*/ 1126 w 1845"/>
                <a:gd name="T35" fmla="*/ 703 h 783"/>
                <a:gd name="T36" fmla="*/ 1089 w 1845"/>
                <a:gd name="T37" fmla="*/ 751 h 783"/>
                <a:gd name="T38" fmla="*/ 1018 w 1845"/>
                <a:gd name="T39" fmla="*/ 779 h 783"/>
                <a:gd name="T40" fmla="*/ 911 w 1845"/>
                <a:gd name="T41" fmla="*/ 776 h 783"/>
                <a:gd name="T42" fmla="*/ 814 w 1845"/>
                <a:gd name="T43" fmla="*/ 738 h 783"/>
                <a:gd name="T44" fmla="*/ 748 w 1845"/>
                <a:gd name="T45" fmla="*/ 686 h 783"/>
                <a:gd name="T46" fmla="*/ 600 w 1845"/>
                <a:gd name="T47" fmla="*/ 650 h 783"/>
                <a:gd name="T48" fmla="*/ 606 w 1845"/>
                <a:gd name="T49" fmla="*/ 624 h 783"/>
                <a:gd name="T50" fmla="*/ 595 w 1845"/>
                <a:gd name="T51" fmla="*/ 608 h 783"/>
                <a:gd name="T52" fmla="*/ 541 w 1845"/>
                <a:gd name="T53" fmla="*/ 649 h 783"/>
                <a:gd name="T54" fmla="*/ 183 w 1845"/>
                <a:gd name="T55" fmla="*/ 670 h 783"/>
                <a:gd name="T56" fmla="*/ 3 w 1845"/>
                <a:gd name="T57" fmla="*/ 627 h 783"/>
                <a:gd name="T58" fmla="*/ 26 w 1845"/>
                <a:gd name="T59" fmla="*/ 594 h 783"/>
                <a:gd name="T60" fmla="*/ 118 w 1845"/>
                <a:gd name="T61" fmla="*/ 570 h 783"/>
                <a:gd name="T62" fmla="*/ 292 w 1845"/>
                <a:gd name="T63" fmla="*/ 543 h 783"/>
                <a:gd name="T64" fmla="*/ 348 w 1845"/>
                <a:gd name="T65" fmla="*/ 479 h 783"/>
                <a:gd name="T66" fmla="*/ 386 w 1845"/>
                <a:gd name="T67" fmla="*/ 378 h 783"/>
                <a:gd name="T68" fmla="*/ 397 w 1845"/>
                <a:gd name="T69" fmla="*/ 345 h 783"/>
                <a:gd name="T70" fmla="*/ 442 w 1845"/>
                <a:gd name="T71" fmla="*/ 365 h 783"/>
                <a:gd name="T72" fmla="*/ 442 w 1845"/>
                <a:gd name="T73" fmla="*/ 329 h 783"/>
                <a:gd name="T74" fmla="*/ 421 w 1845"/>
                <a:gd name="T75" fmla="*/ 260 h 783"/>
                <a:gd name="T76" fmla="*/ 467 w 1845"/>
                <a:gd name="T77" fmla="*/ 245 h 783"/>
                <a:gd name="T78" fmla="*/ 474 w 1845"/>
                <a:gd name="T79" fmla="*/ 227 h 783"/>
                <a:gd name="T80" fmla="*/ 459 w 1845"/>
                <a:gd name="T81" fmla="*/ 168 h 783"/>
                <a:gd name="T82" fmla="*/ 487 w 1845"/>
                <a:gd name="T83" fmla="*/ 113 h 783"/>
                <a:gd name="T84" fmla="*/ 561 w 1845"/>
                <a:gd name="T85" fmla="*/ 53 h 783"/>
                <a:gd name="T86" fmla="*/ 678 w 1845"/>
                <a:gd name="T87" fmla="*/ 12 h 783"/>
                <a:gd name="T88" fmla="*/ 820 w 1845"/>
                <a:gd name="T89" fmla="*/ 0 h 783"/>
                <a:gd name="T90" fmla="*/ 978 w 1845"/>
                <a:gd name="T91" fmla="*/ 14 h 783"/>
                <a:gd name="T92" fmla="*/ 1222 w 1845"/>
                <a:gd name="T93" fmla="*/ 64 h 7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45"/>
                <a:gd name="T142" fmla="*/ 0 h 783"/>
                <a:gd name="T143" fmla="*/ 1845 w 1845"/>
                <a:gd name="T144" fmla="*/ 783 h 7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45" h="783">
                  <a:moveTo>
                    <a:pt x="1222" y="64"/>
                  </a:moveTo>
                  <a:lnTo>
                    <a:pt x="1249" y="75"/>
                  </a:lnTo>
                  <a:lnTo>
                    <a:pt x="1273" y="87"/>
                  </a:lnTo>
                  <a:lnTo>
                    <a:pt x="1308" y="113"/>
                  </a:lnTo>
                  <a:lnTo>
                    <a:pt x="1334" y="144"/>
                  </a:lnTo>
                  <a:lnTo>
                    <a:pt x="1350" y="174"/>
                  </a:lnTo>
                  <a:lnTo>
                    <a:pt x="1370" y="243"/>
                  </a:lnTo>
                  <a:lnTo>
                    <a:pt x="1385" y="274"/>
                  </a:lnTo>
                  <a:lnTo>
                    <a:pt x="1401" y="306"/>
                  </a:lnTo>
                  <a:lnTo>
                    <a:pt x="1396" y="342"/>
                  </a:lnTo>
                  <a:lnTo>
                    <a:pt x="1399" y="377"/>
                  </a:lnTo>
                  <a:lnTo>
                    <a:pt x="1410" y="413"/>
                  </a:lnTo>
                  <a:lnTo>
                    <a:pt x="1410" y="448"/>
                  </a:lnTo>
                  <a:lnTo>
                    <a:pt x="1424" y="460"/>
                  </a:lnTo>
                  <a:lnTo>
                    <a:pt x="1442" y="468"/>
                  </a:lnTo>
                  <a:lnTo>
                    <a:pt x="1464" y="474"/>
                  </a:lnTo>
                  <a:lnTo>
                    <a:pt x="1485" y="476"/>
                  </a:lnTo>
                  <a:lnTo>
                    <a:pt x="1530" y="478"/>
                  </a:lnTo>
                  <a:lnTo>
                    <a:pt x="1578" y="476"/>
                  </a:lnTo>
                  <a:lnTo>
                    <a:pt x="1630" y="467"/>
                  </a:lnTo>
                  <a:lnTo>
                    <a:pt x="1681" y="457"/>
                  </a:lnTo>
                  <a:lnTo>
                    <a:pt x="1785" y="433"/>
                  </a:lnTo>
                  <a:lnTo>
                    <a:pt x="1806" y="434"/>
                  </a:lnTo>
                  <a:lnTo>
                    <a:pt x="1823" y="439"/>
                  </a:lnTo>
                  <a:lnTo>
                    <a:pt x="1834" y="446"/>
                  </a:lnTo>
                  <a:lnTo>
                    <a:pt x="1841" y="455"/>
                  </a:lnTo>
                  <a:lnTo>
                    <a:pt x="1844" y="480"/>
                  </a:lnTo>
                  <a:lnTo>
                    <a:pt x="1839" y="505"/>
                  </a:lnTo>
                  <a:lnTo>
                    <a:pt x="1828" y="529"/>
                  </a:lnTo>
                  <a:lnTo>
                    <a:pt x="1811" y="549"/>
                  </a:lnTo>
                  <a:lnTo>
                    <a:pt x="1788" y="568"/>
                  </a:lnTo>
                  <a:lnTo>
                    <a:pt x="1761" y="586"/>
                  </a:lnTo>
                  <a:lnTo>
                    <a:pt x="1729" y="605"/>
                  </a:lnTo>
                  <a:lnTo>
                    <a:pt x="1694" y="619"/>
                  </a:lnTo>
                  <a:lnTo>
                    <a:pt x="1665" y="624"/>
                  </a:lnTo>
                  <a:lnTo>
                    <a:pt x="1300" y="626"/>
                  </a:lnTo>
                  <a:lnTo>
                    <a:pt x="1295" y="609"/>
                  </a:lnTo>
                  <a:lnTo>
                    <a:pt x="1289" y="603"/>
                  </a:lnTo>
                  <a:lnTo>
                    <a:pt x="1278" y="597"/>
                  </a:lnTo>
                  <a:lnTo>
                    <a:pt x="1238" y="636"/>
                  </a:lnTo>
                  <a:lnTo>
                    <a:pt x="1214" y="650"/>
                  </a:lnTo>
                  <a:lnTo>
                    <a:pt x="1201" y="656"/>
                  </a:lnTo>
                  <a:lnTo>
                    <a:pt x="1176" y="660"/>
                  </a:lnTo>
                  <a:lnTo>
                    <a:pt x="1161" y="642"/>
                  </a:lnTo>
                  <a:lnTo>
                    <a:pt x="1150" y="627"/>
                  </a:lnTo>
                  <a:lnTo>
                    <a:pt x="1144" y="607"/>
                  </a:lnTo>
                  <a:lnTo>
                    <a:pt x="1131" y="588"/>
                  </a:lnTo>
                  <a:lnTo>
                    <a:pt x="1118" y="590"/>
                  </a:lnTo>
                  <a:lnTo>
                    <a:pt x="1113" y="597"/>
                  </a:lnTo>
                  <a:lnTo>
                    <a:pt x="1112" y="606"/>
                  </a:lnTo>
                  <a:lnTo>
                    <a:pt x="1104" y="614"/>
                  </a:lnTo>
                  <a:lnTo>
                    <a:pt x="1118" y="647"/>
                  </a:lnTo>
                  <a:lnTo>
                    <a:pt x="1125" y="684"/>
                  </a:lnTo>
                  <a:lnTo>
                    <a:pt x="1126" y="703"/>
                  </a:lnTo>
                  <a:lnTo>
                    <a:pt x="1121" y="721"/>
                  </a:lnTo>
                  <a:lnTo>
                    <a:pt x="1109" y="736"/>
                  </a:lnTo>
                  <a:lnTo>
                    <a:pt x="1089" y="751"/>
                  </a:lnTo>
                  <a:lnTo>
                    <a:pt x="1069" y="764"/>
                  </a:lnTo>
                  <a:lnTo>
                    <a:pt x="1045" y="773"/>
                  </a:lnTo>
                  <a:lnTo>
                    <a:pt x="1018" y="779"/>
                  </a:lnTo>
                  <a:lnTo>
                    <a:pt x="989" y="782"/>
                  </a:lnTo>
                  <a:lnTo>
                    <a:pt x="949" y="780"/>
                  </a:lnTo>
                  <a:lnTo>
                    <a:pt x="911" y="776"/>
                  </a:lnTo>
                  <a:lnTo>
                    <a:pt x="877" y="766"/>
                  </a:lnTo>
                  <a:lnTo>
                    <a:pt x="842" y="753"/>
                  </a:lnTo>
                  <a:lnTo>
                    <a:pt x="814" y="738"/>
                  </a:lnTo>
                  <a:lnTo>
                    <a:pt x="791" y="723"/>
                  </a:lnTo>
                  <a:lnTo>
                    <a:pt x="769" y="705"/>
                  </a:lnTo>
                  <a:lnTo>
                    <a:pt x="748" y="686"/>
                  </a:lnTo>
                  <a:lnTo>
                    <a:pt x="684" y="673"/>
                  </a:lnTo>
                  <a:lnTo>
                    <a:pt x="616" y="667"/>
                  </a:lnTo>
                  <a:lnTo>
                    <a:pt x="600" y="650"/>
                  </a:lnTo>
                  <a:lnTo>
                    <a:pt x="597" y="641"/>
                  </a:lnTo>
                  <a:lnTo>
                    <a:pt x="601" y="632"/>
                  </a:lnTo>
                  <a:lnTo>
                    <a:pt x="606" y="624"/>
                  </a:lnTo>
                  <a:lnTo>
                    <a:pt x="608" y="615"/>
                  </a:lnTo>
                  <a:lnTo>
                    <a:pt x="603" y="610"/>
                  </a:lnTo>
                  <a:lnTo>
                    <a:pt x="595" y="608"/>
                  </a:lnTo>
                  <a:lnTo>
                    <a:pt x="579" y="614"/>
                  </a:lnTo>
                  <a:lnTo>
                    <a:pt x="555" y="631"/>
                  </a:lnTo>
                  <a:lnTo>
                    <a:pt x="541" y="649"/>
                  </a:lnTo>
                  <a:lnTo>
                    <a:pt x="423" y="660"/>
                  </a:lnTo>
                  <a:lnTo>
                    <a:pt x="305" y="667"/>
                  </a:lnTo>
                  <a:lnTo>
                    <a:pt x="183" y="670"/>
                  </a:lnTo>
                  <a:lnTo>
                    <a:pt x="64" y="668"/>
                  </a:lnTo>
                  <a:lnTo>
                    <a:pt x="18" y="640"/>
                  </a:lnTo>
                  <a:lnTo>
                    <a:pt x="3" y="627"/>
                  </a:lnTo>
                  <a:lnTo>
                    <a:pt x="0" y="619"/>
                  </a:lnTo>
                  <a:lnTo>
                    <a:pt x="3" y="608"/>
                  </a:lnTo>
                  <a:lnTo>
                    <a:pt x="26" y="594"/>
                  </a:lnTo>
                  <a:lnTo>
                    <a:pt x="56" y="584"/>
                  </a:lnTo>
                  <a:lnTo>
                    <a:pt x="85" y="576"/>
                  </a:lnTo>
                  <a:lnTo>
                    <a:pt x="118" y="570"/>
                  </a:lnTo>
                  <a:lnTo>
                    <a:pt x="183" y="564"/>
                  </a:lnTo>
                  <a:lnTo>
                    <a:pt x="254" y="559"/>
                  </a:lnTo>
                  <a:lnTo>
                    <a:pt x="292" y="543"/>
                  </a:lnTo>
                  <a:lnTo>
                    <a:pt x="317" y="525"/>
                  </a:lnTo>
                  <a:lnTo>
                    <a:pt x="337" y="504"/>
                  </a:lnTo>
                  <a:lnTo>
                    <a:pt x="348" y="479"/>
                  </a:lnTo>
                  <a:lnTo>
                    <a:pt x="362" y="428"/>
                  </a:lnTo>
                  <a:lnTo>
                    <a:pt x="372" y="404"/>
                  </a:lnTo>
                  <a:lnTo>
                    <a:pt x="386" y="378"/>
                  </a:lnTo>
                  <a:lnTo>
                    <a:pt x="389" y="362"/>
                  </a:lnTo>
                  <a:lnTo>
                    <a:pt x="392" y="353"/>
                  </a:lnTo>
                  <a:lnTo>
                    <a:pt x="397" y="345"/>
                  </a:lnTo>
                  <a:lnTo>
                    <a:pt x="423" y="357"/>
                  </a:lnTo>
                  <a:lnTo>
                    <a:pt x="437" y="363"/>
                  </a:lnTo>
                  <a:lnTo>
                    <a:pt x="442" y="365"/>
                  </a:lnTo>
                  <a:lnTo>
                    <a:pt x="451" y="365"/>
                  </a:lnTo>
                  <a:lnTo>
                    <a:pt x="450" y="346"/>
                  </a:lnTo>
                  <a:lnTo>
                    <a:pt x="442" y="329"/>
                  </a:lnTo>
                  <a:lnTo>
                    <a:pt x="432" y="310"/>
                  </a:lnTo>
                  <a:lnTo>
                    <a:pt x="423" y="292"/>
                  </a:lnTo>
                  <a:lnTo>
                    <a:pt x="421" y="260"/>
                  </a:lnTo>
                  <a:lnTo>
                    <a:pt x="421" y="229"/>
                  </a:lnTo>
                  <a:lnTo>
                    <a:pt x="453" y="243"/>
                  </a:lnTo>
                  <a:lnTo>
                    <a:pt x="467" y="245"/>
                  </a:lnTo>
                  <a:lnTo>
                    <a:pt x="474" y="246"/>
                  </a:lnTo>
                  <a:lnTo>
                    <a:pt x="487" y="244"/>
                  </a:lnTo>
                  <a:lnTo>
                    <a:pt x="474" y="227"/>
                  </a:lnTo>
                  <a:lnTo>
                    <a:pt x="464" y="207"/>
                  </a:lnTo>
                  <a:lnTo>
                    <a:pt x="458" y="188"/>
                  </a:lnTo>
                  <a:lnTo>
                    <a:pt x="459" y="168"/>
                  </a:lnTo>
                  <a:lnTo>
                    <a:pt x="463" y="148"/>
                  </a:lnTo>
                  <a:lnTo>
                    <a:pt x="472" y="130"/>
                  </a:lnTo>
                  <a:lnTo>
                    <a:pt x="487" y="113"/>
                  </a:lnTo>
                  <a:lnTo>
                    <a:pt x="504" y="97"/>
                  </a:lnTo>
                  <a:lnTo>
                    <a:pt x="530" y="74"/>
                  </a:lnTo>
                  <a:lnTo>
                    <a:pt x="561" y="53"/>
                  </a:lnTo>
                  <a:lnTo>
                    <a:pt x="597" y="37"/>
                  </a:lnTo>
                  <a:lnTo>
                    <a:pt x="635" y="24"/>
                  </a:lnTo>
                  <a:lnTo>
                    <a:pt x="678" y="12"/>
                  </a:lnTo>
                  <a:lnTo>
                    <a:pt x="724" y="5"/>
                  </a:lnTo>
                  <a:lnTo>
                    <a:pt x="772" y="1"/>
                  </a:lnTo>
                  <a:lnTo>
                    <a:pt x="820" y="0"/>
                  </a:lnTo>
                  <a:lnTo>
                    <a:pt x="874" y="1"/>
                  </a:lnTo>
                  <a:lnTo>
                    <a:pt x="927" y="6"/>
                  </a:lnTo>
                  <a:lnTo>
                    <a:pt x="978" y="14"/>
                  </a:lnTo>
                  <a:lnTo>
                    <a:pt x="1029" y="23"/>
                  </a:lnTo>
                  <a:lnTo>
                    <a:pt x="1125" y="44"/>
                  </a:lnTo>
                  <a:lnTo>
                    <a:pt x="1222" y="64"/>
                  </a:lnTo>
                </a:path>
              </a:pathLst>
            </a:custGeom>
            <a:solidFill>
              <a:srgbClr val="FFCCB3"/>
            </a:solidFill>
            <a:ln w="9525" cap="rnd">
              <a:noFill/>
              <a:round/>
              <a:headEnd/>
              <a:tailEnd/>
            </a:ln>
          </p:spPr>
          <p:txBody>
            <a:bodyPr/>
            <a:lstStyle/>
            <a:p>
              <a:endParaRPr lang="es-ES_tradnl" dirty="0"/>
            </a:p>
          </p:txBody>
        </p:sp>
        <p:sp>
          <p:nvSpPr>
            <p:cNvPr id="12298" name="Freeform 10"/>
            <p:cNvSpPr>
              <a:spLocks/>
            </p:cNvSpPr>
            <p:nvPr/>
          </p:nvSpPr>
          <p:spPr bwMode="auto">
            <a:xfrm>
              <a:off x="2509" y="428"/>
              <a:ext cx="897" cy="428"/>
            </a:xfrm>
            <a:custGeom>
              <a:avLst/>
              <a:gdLst>
                <a:gd name="T0" fmla="*/ 700 w 897"/>
                <a:gd name="T1" fmla="*/ 56 h 428"/>
                <a:gd name="T2" fmla="*/ 758 w 897"/>
                <a:gd name="T3" fmla="*/ 136 h 428"/>
                <a:gd name="T4" fmla="*/ 799 w 897"/>
                <a:gd name="T5" fmla="*/ 187 h 428"/>
                <a:gd name="T6" fmla="*/ 863 w 897"/>
                <a:gd name="T7" fmla="*/ 233 h 428"/>
                <a:gd name="T8" fmla="*/ 893 w 897"/>
                <a:gd name="T9" fmla="*/ 273 h 428"/>
                <a:gd name="T10" fmla="*/ 891 w 897"/>
                <a:gd name="T11" fmla="*/ 317 h 428"/>
                <a:gd name="T12" fmla="*/ 855 w 897"/>
                <a:gd name="T13" fmla="*/ 360 h 428"/>
                <a:gd name="T14" fmla="*/ 793 w 897"/>
                <a:gd name="T15" fmla="*/ 390 h 428"/>
                <a:gd name="T16" fmla="*/ 735 w 897"/>
                <a:gd name="T17" fmla="*/ 394 h 428"/>
                <a:gd name="T18" fmla="*/ 672 w 897"/>
                <a:gd name="T19" fmla="*/ 393 h 428"/>
                <a:gd name="T20" fmla="*/ 676 w 897"/>
                <a:gd name="T21" fmla="*/ 410 h 428"/>
                <a:gd name="T22" fmla="*/ 629 w 897"/>
                <a:gd name="T23" fmla="*/ 387 h 428"/>
                <a:gd name="T24" fmla="*/ 557 w 897"/>
                <a:gd name="T25" fmla="*/ 337 h 428"/>
                <a:gd name="T26" fmla="*/ 517 w 897"/>
                <a:gd name="T27" fmla="*/ 302 h 428"/>
                <a:gd name="T28" fmla="*/ 462 w 897"/>
                <a:gd name="T29" fmla="*/ 299 h 428"/>
                <a:gd name="T30" fmla="*/ 314 w 897"/>
                <a:gd name="T31" fmla="*/ 372 h 428"/>
                <a:gd name="T32" fmla="*/ 138 w 897"/>
                <a:gd name="T33" fmla="*/ 424 h 428"/>
                <a:gd name="T34" fmla="*/ 86 w 897"/>
                <a:gd name="T35" fmla="*/ 427 h 428"/>
                <a:gd name="T36" fmla="*/ 41 w 897"/>
                <a:gd name="T37" fmla="*/ 417 h 428"/>
                <a:gd name="T38" fmla="*/ 10 w 897"/>
                <a:gd name="T39" fmla="*/ 398 h 428"/>
                <a:gd name="T40" fmla="*/ 10 w 897"/>
                <a:gd name="T41" fmla="*/ 348 h 428"/>
                <a:gd name="T42" fmla="*/ 56 w 897"/>
                <a:gd name="T43" fmla="*/ 269 h 428"/>
                <a:gd name="T44" fmla="*/ 108 w 897"/>
                <a:gd name="T45" fmla="*/ 210 h 428"/>
                <a:gd name="T46" fmla="*/ 142 w 897"/>
                <a:gd name="T47" fmla="*/ 164 h 428"/>
                <a:gd name="T48" fmla="*/ 180 w 897"/>
                <a:gd name="T49" fmla="*/ 110 h 428"/>
                <a:gd name="T50" fmla="*/ 239 w 897"/>
                <a:gd name="T51" fmla="*/ 56 h 428"/>
                <a:gd name="T52" fmla="*/ 296 w 897"/>
                <a:gd name="T53" fmla="*/ 28 h 428"/>
                <a:gd name="T54" fmla="*/ 361 w 897"/>
                <a:gd name="T55" fmla="*/ 23 h 428"/>
                <a:gd name="T56" fmla="*/ 411 w 897"/>
                <a:gd name="T57" fmla="*/ 40 h 428"/>
                <a:gd name="T58" fmla="*/ 466 w 897"/>
                <a:gd name="T59" fmla="*/ 25 h 428"/>
                <a:gd name="T60" fmla="*/ 509 w 897"/>
                <a:gd name="T61" fmla="*/ 0 h 428"/>
                <a:gd name="T62" fmla="*/ 597 w 897"/>
                <a:gd name="T63" fmla="*/ 9 h 428"/>
                <a:gd name="T64" fmla="*/ 672 w 897"/>
                <a:gd name="T65" fmla="*/ 33 h 4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97"/>
                <a:gd name="T100" fmla="*/ 0 h 428"/>
                <a:gd name="T101" fmla="*/ 897 w 897"/>
                <a:gd name="T102" fmla="*/ 428 h 4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97" h="428">
                  <a:moveTo>
                    <a:pt x="672" y="33"/>
                  </a:moveTo>
                  <a:lnTo>
                    <a:pt x="700" y="56"/>
                  </a:lnTo>
                  <a:lnTo>
                    <a:pt x="723" y="83"/>
                  </a:lnTo>
                  <a:lnTo>
                    <a:pt x="758" y="136"/>
                  </a:lnTo>
                  <a:lnTo>
                    <a:pt x="775" y="161"/>
                  </a:lnTo>
                  <a:lnTo>
                    <a:pt x="799" y="187"/>
                  </a:lnTo>
                  <a:lnTo>
                    <a:pt x="826" y="210"/>
                  </a:lnTo>
                  <a:lnTo>
                    <a:pt x="863" y="233"/>
                  </a:lnTo>
                  <a:lnTo>
                    <a:pt x="880" y="254"/>
                  </a:lnTo>
                  <a:lnTo>
                    <a:pt x="893" y="273"/>
                  </a:lnTo>
                  <a:lnTo>
                    <a:pt x="896" y="297"/>
                  </a:lnTo>
                  <a:lnTo>
                    <a:pt x="891" y="317"/>
                  </a:lnTo>
                  <a:lnTo>
                    <a:pt x="875" y="339"/>
                  </a:lnTo>
                  <a:lnTo>
                    <a:pt x="855" y="360"/>
                  </a:lnTo>
                  <a:lnTo>
                    <a:pt x="829" y="377"/>
                  </a:lnTo>
                  <a:lnTo>
                    <a:pt x="793" y="390"/>
                  </a:lnTo>
                  <a:lnTo>
                    <a:pt x="765" y="394"/>
                  </a:lnTo>
                  <a:lnTo>
                    <a:pt x="735" y="394"/>
                  </a:lnTo>
                  <a:lnTo>
                    <a:pt x="673" y="386"/>
                  </a:lnTo>
                  <a:lnTo>
                    <a:pt x="672" y="393"/>
                  </a:lnTo>
                  <a:lnTo>
                    <a:pt x="676" y="403"/>
                  </a:lnTo>
                  <a:lnTo>
                    <a:pt x="676" y="410"/>
                  </a:lnTo>
                  <a:lnTo>
                    <a:pt x="665" y="414"/>
                  </a:lnTo>
                  <a:lnTo>
                    <a:pt x="629" y="387"/>
                  </a:lnTo>
                  <a:lnTo>
                    <a:pt x="594" y="362"/>
                  </a:lnTo>
                  <a:lnTo>
                    <a:pt x="557" y="337"/>
                  </a:lnTo>
                  <a:lnTo>
                    <a:pt x="530" y="310"/>
                  </a:lnTo>
                  <a:lnTo>
                    <a:pt x="517" y="302"/>
                  </a:lnTo>
                  <a:lnTo>
                    <a:pt x="500" y="298"/>
                  </a:lnTo>
                  <a:lnTo>
                    <a:pt x="462" y="299"/>
                  </a:lnTo>
                  <a:lnTo>
                    <a:pt x="390" y="339"/>
                  </a:lnTo>
                  <a:lnTo>
                    <a:pt x="314" y="372"/>
                  </a:lnTo>
                  <a:lnTo>
                    <a:pt x="226" y="401"/>
                  </a:lnTo>
                  <a:lnTo>
                    <a:pt x="138" y="424"/>
                  </a:lnTo>
                  <a:lnTo>
                    <a:pt x="113" y="426"/>
                  </a:lnTo>
                  <a:lnTo>
                    <a:pt x="86" y="427"/>
                  </a:lnTo>
                  <a:lnTo>
                    <a:pt x="62" y="422"/>
                  </a:lnTo>
                  <a:lnTo>
                    <a:pt x="41" y="417"/>
                  </a:lnTo>
                  <a:lnTo>
                    <a:pt x="22" y="408"/>
                  </a:lnTo>
                  <a:lnTo>
                    <a:pt x="10" y="398"/>
                  </a:lnTo>
                  <a:lnTo>
                    <a:pt x="0" y="377"/>
                  </a:lnTo>
                  <a:lnTo>
                    <a:pt x="10" y="348"/>
                  </a:lnTo>
                  <a:lnTo>
                    <a:pt x="24" y="321"/>
                  </a:lnTo>
                  <a:lnTo>
                    <a:pt x="56" y="269"/>
                  </a:lnTo>
                  <a:lnTo>
                    <a:pt x="80" y="240"/>
                  </a:lnTo>
                  <a:lnTo>
                    <a:pt x="108" y="210"/>
                  </a:lnTo>
                  <a:lnTo>
                    <a:pt x="135" y="179"/>
                  </a:lnTo>
                  <a:lnTo>
                    <a:pt x="142" y="164"/>
                  </a:lnTo>
                  <a:lnTo>
                    <a:pt x="146" y="147"/>
                  </a:lnTo>
                  <a:lnTo>
                    <a:pt x="180" y="110"/>
                  </a:lnTo>
                  <a:lnTo>
                    <a:pt x="216" y="72"/>
                  </a:lnTo>
                  <a:lnTo>
                    <a:pt x="239" y="56"/>
                  </a:lnTo>
                  <a:lnTo>
                    <a:pt x="264" y="41"/>
                  </a:lnTo>
                  <a:lnTo>
                    <a:pt x="296" y="28"/>
                  </a:lnTo>
                  <a:lnTo>
                    <a:pt x="331" y="21"/>
                  </a:lnTo>
                  <a:lnTo>
                    <a:pt x="361" y="23"/>
                  </a:lnTo>
                  <a:lnTo>
                    <a:pt x="390" y="30"/>
                  </a:lnTo>
                  <a:lnTo>
                    <a:pt x="411" y="40"/>
                  </a:lnTo>
                  <a:lnTo>
                    <a:pt x="431" y="53"/>
                  </a:lnTo>
                  <a:lnTo>
                    <a:pt x="466" y="25"/>
                  </a:lnTo>
                  <a:lnTo>
                    <a:pt x="485" y="12"/>
                  </a:lnTo>
                  <a:lnTo>
                    <a:pt x="509" y="0"/>
                  </a:lnTo>
                  <a:lnTo>
                    <a:pt x="554" y="3"/>
                  </a:lnTo>
                  <a:lnTo>
                    <a:pt x="597" y="9"/>
                  </a:lnTo>
                  <a:lnTo>
                    <a:pt x="637" y="20"/>
                  </a:lnTo>
                  <a:lnTo>
                    <a:pt x="672" y="33"/>
                  </a:lnTo>
                </a:path>
              </a:pathLst>
            </a:custGeom>
            <a:solidFill>
              <a:srgbClr val="000000"/>
            </a:solidFill>
            <a:ln w="9525" cap="rnd">
              <a:noFill/>
              <a:round/>
              <a:headEnd/>
              <a:tailEnd/>
            </a:ln>
          </p:spPr>
          <p:txBody>
            <a:bodyPr/>
            <a:lstStyle/>
            <a:p>
              <a:endParaRPr lang="es-ES_tradnl" dirty="0"/>
            </a:p>
          </p:txBody>
        </p:sp>
        <p:sp>
          <p:nvSpPr>
            <p:cNvPr id="12299" name="Freeform 11"/>
            <p:cNvSpPr>
              <a:spLocks/>
            </p:cNvSpPr>
            <p:nvPr/>
          </p:nvSpPr>
          <p:spPr bwMode="auto">
            <a:xfrm>
              <a:off x="2561" y="454"/>
              <a:ext cx="808" cy="378"/>
            </a:xfrm>
            <a:custGeom>
              <a:avLst/>
              <a:gdLst>
                <a:gd name="T0" fmla="*/ 684 w 808"/>
                <a:gd name="T1" fmla="*/ 142 h 378"/>
                <a:gd name="T2" fmla="*/ 703 w 808"/>
                <a:gd name="T3" fmla="*/ 161 h 378"/>
                <a:gd name="T4" fmla="*/ 729 w 808"/>
                <a:gd name="T5" fmla="*/ 178 h 378"/>
                <a:gd name="T6" fmla="*/ 778 w 808"/>
                <a:gd name="T7" fmla="*/ 216 h 378"/>
                <a:gd name="T8" fmla="*/ 797 w 808"/>
                <a:gd name="T9" fmla="*/ 235 h 378"/>
                <a:gd name="T10" fmla="*/ 807 w 808"/>
                <a:gd name="T11" fmla="*/ 257 h 378"/>
                <a:gd name="T12" fmla="*/ 805 w 808"/>
                <a:gd name="T13" fmla="*/ 279 h 378"/>
                <a:gd name="T14" fmla="*/ 785 w 808"/>
                <a:gd name="T15" fmla="*/ 303 h 378"/>
                <a:gd name="T16" fmla="*/ 753 w 808"/>
                <a:gd name="T17" fmla="*/ 327 h 378"/>
                <a:gd name="T18" fmla="*/ 730 w 808"/>
                <a:gd name="T19" fmla="*/ 336 h 378"/>
                <a:gd name="T20" fmla="*/ 722 w 808"/>
                <a:gd name="T21" fmla="*/ 339 h 378"/>
                <a:gd name="T22" fmla="*/ 705 w 808"/>
                <a:gd name="T23" fmla="*/ 342 h 378"/>
                <a:gd name="T24" fmla="*/ 662 w 808"/>
                <a:gd name="T25" fmla="*/ 342 h 378"/>
                <a:gd name="T26" fmla="*/ 627 w 808"/>
                <a:gd name="T27" fmla="*/ 335 h 378"/>
                <a:gd name="T28" fmla="*/ 595 w 808"/>
                <a:gd name="T29" fmla="*/ 324 h 378"/>
                <a:gd name="T30" fmla="*/ 565 w 808"/>
                <a:gd name="T31" fmla="*/ 311 h 378"/>
                <a:gd name="T32" fmla="*/ 515 w 808"/>
                <a:gd name="T33" fmla="*/ 277 h 378"/>
                <a:gd name="T34" fmla="*/ 490 w 808"/>
                <a:gd name="T35" fmla="*/ 262 h 378"/>
                <a:gd name="T36" fmla="*/ 461 w 808"/>
                <a:gd name="T37" fmla="*/ 248 h 378"/>
                <a:gd name="T38" fmla="*/ 445 w 808"/>
                <a:gd name="T39" fmla="*/ 245 h 378"/>
                <a:gd name="T40" fmla="*/ 429 w 808"/>
                <a:gd name="T41" fmla="*/ 244 h 378"/>
                <a:gd name="T42" fmla="*/ 399 w 808"/>
                <a:gd name="T43" fmla="*/ 249 h 378"/>
                <a:gd name="T44" fmla="*/ 348 w 808"/>
                <a:gd name="T45" fmla="*/ 262 h 378"/>
                <a:gd name="T46" fmla="*/ 282 w 808"/>
                <a:gd name="T47" fmla="*/ 301 h 378"/>
                <a:gd name="T48" fmla="*/ 209 w 808"/>
                <a:gd name="T49" fmla="*/ 334 h 378"/>
                <a:gd name="T50" fmla="*/ 129 w 808"/>
                <a:gd name="T51" fmla="*/ 360 h 378"/>
                <a:gd name="T52" fmla="*/ 86 w 808"/>
                <a:gd name="T53" fmla="*/ 369 h 378"/>
                <a:gd name="T54" fmla="*/ 41 w 808"/>
                <a:gd name="T55" fmla="*/ 377 h 378"/>
                <a:gd name="T56" fmla="*/ 16 w 808"/>
                <a:gd name="T57" fmla="*/ 374 h 378"/>
                <a:gd name="T58" fmla="*/ 8 w 808"/>
                <a:gd name="T59" fmla="*/ 369 h 378"/>
                <a:gd name="T60" fmla="*/ 2 w 808"/>
                <a:gd name="T61" fmla="*/ 363 h 378"/>
                <a:gd name="T62" fmla="*/ 0 w 808"/>
                <a:gd name="T63" fmla="*/ 343 h 378"/>
                <a:gd name="T64" fmla="*/ 10 w 808"/>
                <a:gd name="T65" fmla="*/ 321 h 378"/>
                <a:gd name="T66" fmla="*/ 32 w 808"/>
                <a:gd name="T67" fmla="*/ 282 h 378"/>
                <a:gd name="T68" fmla="*/ 73 w 808"/>
                <a:gd name="T69" fmla="*/ 221 h 378"/>
                <a:gd name="T70" fmla="*/ 123 w 808"/>
                <a:gd name="T71" fmla="*/ 164 h 378"/>
                <a:gd name="T72" fmla="*/ 220 w 808"/>
                <a:gd name="T73" fmla="*/ 50 h 378"/>
                <a:gd name="T74" fmla="*/ 241 w 808"/>
                <a:gd name="T75" fmla="*/ 37 h 378"/>
                <a:gd name="T76" fmla="*/ 263 w 808"/>
                <a:gd name="T77" fmla="*/ 26 h 378"/>
                <a:gd name="T78" fmla="*/ 289 w 808"/>
                <a:gd name="T79" fmla="*/ 20 h 378"/>
                <a:gd name="T80" fmla="*/ 303 w 808"/>
                <a:gd name="T81" fmla="*/ 20 h 378"/>
                <a:gd name="T82" fmla="*/ 317 w 808"/>
                <a:gd name="T83" fmla="*/ 23 h 378"/>
                <a:gd name="T84" fmla="*/ 335 w 808"/>
                <a:gd name="T85" fmla="*/ 27 h 378"/>
                <a:gd name="T86" fmla="*/ 348 w 808"/>
                <a:gd name="T87" fmla="*/ 35 h 378"/>
                <a:gd name="T88" fmla="*/ 356 w 808"/>
                <a:gd name="T89" fmla="*/ 54 h 378"/>
                <a:gd name="T90" fmla="*/ 360 w 808"/>
                <a:gd name="T91" fmla="*/ 74 h 378"/>
                <a:gd name="T92" fmla="*/ 365 w 808"/>
                <a:gd name="T93" fmla="*/ 83 h 378"/>
                <a:gd name="T94" fmla="*/ 376 w 808"/>
                <a:gd name="T95" fmla="*/ 91 h 378"/>
                <a:gd name="T96" fmla="*/ 427 w 808"/>
                <a:gd name="T97" fmla="*/ 44 h 378"/>
                <a:gd name="T98" fmla="*/ 453 w 808"/>
                <a:gd name="T99" fmla="*/ 22 h 378"/>
                <a:gd name="T100" fmla="*/ 483 w 808"/>
                <a:gd name="T101" fmla="*/ 0 h 378"/>
                <a:gd name="T102" fmla="*/ 509 w 808"/>
                <a:gd name="T103" fmla="*/ 0 h 378"/>
                <a:gd name="T104" fmla="*/ 529 w 808"/>
                <a:gd name="T105" fmla="*/ 4 h 378"/>
                <a:gd name="T106" fmla="*/ 568 w 808"/>
                <a:gd name="T107" fmla="*/ 16 h 378"/>
                <a:gd name="T108" fmla="*/ 596 w 808"/>
                <a:gd name="T109" fmla="*/ 32 h 378"/>
                <a:gd name="T110" fmla="*/ 619 w 808"/>
                <a:gd name="T111" fmla="*/ 52 h 378"/>
                <a:gd name="T112" fmla="*/ 640 w 808"/>
                <a:gd name="T113" fmla="*/ 75 h 378"/>
                <a:gd name="T114" fmla="*/ 655 w 808"/>
                <a:gd name="T115" fmla="*/ 98 h 378"/>
                <a:gd name="T116" fmla="*/ 684 w 808"/>
                <a:gd name="T117" fmla="*/ 142 h 3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08"/>
                <a:gd name="T178" fmla="*/ 0 h 378"/>
                <a:gd name="T179" fmla="*/ 808 w 808"/>
                <a:gd name="T180" fmla="*/ 378 h 37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08" h="378">
                  <a:moveTo>
                    <a:pt x="684" y="142"/>
                  </a:moveTo>
                  <a:lnTo>
                    <a:pt x="703" y="161"/>
                  </a:lnTo>
                  <a:lnTo>
                    <a:pt x="729" y="178"/>
                  </a:lnTo>
                  <a:lnTo>
                    <a:pt x="778" y="216"/>
                  </a:lnTo>
                  <a:lnTo>
                    <a:pt x="797" y="235"/>
                  </a:lnTo>
                  <a:lnTo>
                    <a:pt x="807" y="257"/>
                  </a:lnTo>
                  <a:lnTo>
                    <a:pt x="805" y="279"/>
                  </a:lnTo>
                  <a:lnTo>
                    <a:pt x="785" y="303"/>
                  </a:lnTo>
                  <a:lnTo>
                    <a:pt x="753" y="327"/>
                  </a:lnTo>
                  <a:lnTo>
                    <a:pt x="730" y="336"/>
                  </a:lnTo>
                  <a:lnTo>
                    <a:pt x="722" y="339"/>
                  </a:lnTo>
                  <a:lnTo>
                    <a:pt x="705" y="342"/>
                  </a:lnTo>
                  <a:lnTo>
                    <a:pt x="662" y="342"/>
                  </a:lnTo>
                  <a:lnTo>
                    <a:pt x="627" y="335"/>
                  </a:lnTo>
                  <a:lnTo>
                    <a:pt x="595" y="324"/>
                  </a:lnTo>
                  <a:lnTo>
                    <a:pt x="565" y="311"/>
                  </a:lnTo>
                  <a:lnTo>
                    <a:pt x="515" y="277"/>
                  </a:lnTo>
                  <a:lnTo>
                    <a:pt x="490" y="262"/>
                  </a:lnTo>
                  <a:lnTo>
                    <a:pt x="461" y="248"/>
                  </a:lnTo>
                  <a:lnTo>
                    <a:pt x="445" y="245"/>
                  </a:lnTo>
                  <a:lnTo>
                    <a:pt x="429" y="244"/>
                  </a:lnTo>
                  <a:lnTo>
                    <a:pt x="399" y="249"/>
                  </a:lnTo>
                  <a:lnTo>
                    <a:pt x="348" y="262"/>
                  </a:lnTo>
                  <a:lnTo>
                    <a:pt x="282" y="301"/>
                  </a:lnTo>
                  <a:lnTo>
                    <a:pt x="209" y="334"/>
                  </a:lnTo>
                  <a:lnTo>
                    <a:pt x="129" y="360"/>
                  </a:lnTo>
                  <a:lnTo>
                    <a:pt x="86" y="369"/>
                  </a:lnTo>
                  <a:lnTo>
                    <a:pt x="41" y="377"/>
                  </a:lnTo>
                  <a:lnTo>
                    <a:pt x="16" y="374"/>
                  </a:lnTo>
                  <a:lnTo>
                    <a:pt x="8" y="369"/>
                  </a:lnTo>
                  <a:lnTo>
                    <a:pt x="2" y="363"/>
                  </a:lnTo>
                  <a:lnTo>
                    <a:pt x="0" y="343"/>
                  </a:lnTo>
                  <a:lnTo>
                    <a:pt x="10" y="321"/>
                  </a:lnTo>
                  <a:lnTo>
                    <a:pt x="32" y="282"/>
                  </a:lnTo>
                  <a:lnTo>
                    <a:pt x="73" y="221"/>
                  </a:lnTo>
                  <a:lnTo>
                    <a:pt x="123" y="164"/>
                  </a:lnTo>
                  <a:lnTo>
                    <a:pt x="220" y="50"/>
                  </a:lnTo>
                  <a:lnTo>
                    <a:pt x="241" y="37"/>
                  </a:lnTo>
                  <a:lnTo>
                    <a:pt x="263" y="26"/>
                  </a:lnTo>
                  <a:lnTo>
                    <a:pt x="289" y="20"/>
                  </a:lnTo>
                  <a:lnTo>
                    <a:pt x="303" y="20"/>
                  </a:lnTo>
                  <a:lnTo>
                    <a:pt x="317" y="23"/>
                  </a:lnTo>
                  <a:lnTo>
                    <a:pt x="335" y="27"/>
                  </a:lnTo>
                  <a:lnTo>
                    <a:pt x="348" y="35"/>
                  </a:lnTo>
                  <a:lnTo>
                    <a:pt x="356" y="54"/>
                  </a:lnTo>
                  <a:lnTo>
                    <a:pt x="360" y="74"/>
                  </a:lnTo>
                  <a:lnTo>
                    <a:pt x="365" y="83"/>
                  </a:lnTo>
                  <a:lnTo>
                    <a:pt x="376" y="91"/>
                  </a:lnTo>
                  <a:lnTo>
                    <a:pt x="427" y="44"/>
                  </a:lnTo>
                  <a:lnTo>
                    <a:pt x="453" y="22"/>
                  </a:lnTo>
                  <a:lnTo>
                    <a:pt x="483" y="0"/>
                  </a:lnTo>
                  <a:lnTo>
                    <a:pt x="509" y="0"/>
                  </a:lnTo>
                  <a:lnTo>
                    <a:pt x="529" y="4"/>
                  </a:lnTo>
                  <a:lnTo>
                    <a:pt x="568" y="16"/>
                  </a:lnTo>
                  <a:lnTo>
                    <a:pt x="596" y="32"/>
                  </a:lnTo>
                  <a:lnTo>
                    <a:pt x="619" y="52"/>
                  </a:lnTo>
                  <a:lnTo>
                    <a:pt x="640" y="75"/>
                  </a:lnTo>
                  <a:lnTo>
                    <a:pt x="655" y="98"/>
                  </a:lnTo>
                  <a:lnTo>
                    <a:pt x="684" y="142"/>
                  </a:lnTo>
                </a:path>
              </a:pathLst>
            </a:custGeom>
            <a:solidFill>
              <a:srgbClr val="FFFFFF"/>
            </a:solidFill>
            <a:ln w="9525" cap="rnd">
              <a:noFill/>
              <a:round/>
              <a:headEnd/>
              <a:tailEnd/>
            </a:ln>
          </p:spPr>
          <p:txBody>
            <a:bodyPr/>
            <a:lstStyle/>
            <a:p>
              <a:endParaRPr lang="es-ES_tradnl" dirty="0"/>
            </a:p>
          </p:txBody>
        </p:sp>
        <p:sp>
          <p:nvSpPr>
            <p:cNvPr id="12300" name="Freeform 12"/>
            <p:cNvSpPr>
              <a:spLocks/>
            </p:cNvSpPr>
            <p:nvPr/>
          </p:nvSpPr>
          <p:spPr bwMode="auto">
            <a:xfrm>
              <a:off x="2811" y="592"/>
              <a:ext cx="99" cy="75"/>
            </a:xfrm>
            <a:custGeom>
              <a:avLst/>
              <a:gdLst>
                <a:gd name="T0" fmla="*/ 98 w 99"/>
                <a:gd name="T1" fmla="*/ 14 h 75"/>
                <a:gd name="T2" fmla="*/ 95 w 99"/>
                <a:gd name="T3" fmla="*/ 30 h 75"/>
                <a:gd name="T4" fmla="*/ 87 w 99"/>
                <a:gd name="T5" fmla="*/ 46 h 75"/>
                <a:gd name="T6" fmla="*/ 69 w 99"/>
                <a:gd name="T7" fmla="*/ 61 h 75"/>
                <a:gd name="T8" fmla="*/ 43 w 99"/>
                <a:gd name="T9" fmla="*/ 72 h 75"/>
                <a:gd name="T10" fmla="*/ 29 w 99"/>
                <a:gd name="T11" fmla="*/ 74 h 75"/>
                <a:gd name="T12" fmla="*/ 18 w 99"/>
                <a:gd name="T13" fmla="*/ 72 h 75"/>
                <a:gd name="T14" fmla="*/ 10 w 99"/>
                <a:gd name="T15" fmla="*/ 68 h 75"/>
                <a:gd name="T16" fmla="*/ 0 w 99"/>
                <a:gd name="T17" fmla="*/ 60 h 75"/>
                <a:gd name="T18" fmla="*/ 2 w 99"/>
                <a:gd name="T19" fmla="*/ 41 h 75"/>
                <a:gd name="T20" fmla="*/ 13 w 99"/>
                <a:gd name="T21" fmla="*/ 26 h 75"/>
                <a:gd name="T22" fmla="*/ 31 w 99"/>
                <a:gd name="T23" fmla="*/ 12 h 75"/>
                <a:gd name="T24" fmla="*/ 51 w 99"/>
                <a:gd name="T25" fmla="*/ 0 h 75"/>
                <a:gd name="T26" fmla="*/ 66 w 99"/>
                <a:gd name="T27" fmla="*/ 1 h 75"/>
                <a:gd name="T28" fmla="*/ 79 w 99"/>
                <a:gd name="T29" fmla="*/ 2 h 75"/>
                <a:gd name="T30" fmla="*/ 90 w 99"/>
                <a:gd name="T31" fmla="*/ 7 h 75"/>
                <a:gd name="T32" fmla="*/ 98 w 99"/>
                <a:gd name="T33" fmla="*/ 14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9"/>
                <a:gd name="T52" fmla="*/ 0 h 75"/>
                <a:gd name="T53" fmla="*/ 99 w 99"/>
                <a:gd name="T54" fmla="*/ 75 h 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9" h="75">
                  <a:moveTo>
                    <a:pt x="98" y="14"/>
                  </a:moveTo>
                  <a:lnTo>
                    <a:pt x="95" y="30"/>
                  </a:lnTo>
                  <a:lnTo>
                    <a:pt x="87" y="46"/>
                  </a:lnTo>
                  <a:lnTo>
                    <a:pt x="69" y="61"/>
                  </a:lnTo>
                  <a:lnTo>
                    <a:pt x="43" y="72"/>
                  </a:lnTo>
                  <a:lnTo>
                    <a:pt x="29" y="74"/>
                  </a:lnTo>
                  <a:lnTo>
                    <a:pt x="18" y="72"/>
                  </a:lnTo>
                  <a:lnTo>
                    <a:pt x="10" y="68"/>
                  </a:lnTo>
                  <a:lnTo>
                    <a:pt x="0" y="60"/>
                  </a:lnTo>
                  <a:lnTo>
                    <a:pt x="2" y="41"/>
                  </a:lnTo>
                  <a:lnTo>
                    <a:pt x="13" y="26"/>
                  </a:lnTo>
                  <a:lnTo>
                    <a:pt x="31" y="12"/>
                  </a:lnTo>
                  <a:lnTo>
                    <a:pt x="51" y="0"/>
                  </a:lnTo>
                  <a:lnTo>
                    <a:pt x="66" y="1"/>
                  </a:lnTo>
                  <a:lnTo>
                    <a:pt x="79" y="2"/>
                  </a:lnTo>
                  <a:lnTo>
                    <a:pt x="90" y="7"/>
                  </a:lnTo>
                  <a:lnTo>
                    <a:pt x="98" y="14"/>
                  </a:lnTo>
                </a:path>
              </a:pathLst>
            </a:custGeom>
            <a:solidFill>
              <a:srgbClr val="000000"/>
            </a:solidFill>
            <a:ln w="9525" cap="rnd">
              <a:noFill/>
              <a:round/>
              <a:headEnd/>
              <a:tailEnd/>
            </a:ln>
          </p:spPr>
          <p:txBody>
            <a:bodyPr/>
            <a:lstStyle/>
            <a:p>
              <a:endParaRPr lang="es-ES_tradnl" dirty="0"/>
            </a:p>
          </p:txBody>
        </p:sp>
        <p:sp>
          <p:nvSpPr>
            <p:cNvPr id="12301" name="Freeform 13"/>
            <p:cNvSpPr>
              <a:spLocks/>
            </p:cNvSpPr>
            <p:nvPr/>
          </p:nvSpPr>
          <p:spPr bwMode="auto">
            <a:xfrm>
              <a:off x="2989" y="597"/>
              <a:ext cx="91" cy="62"/>
            </a:xfrm>
            <a:custGeom>
              <a:avLst/>
              <a:gdLst>
                <a:gd name="T0" fmla="*/ 83 w 91"/>
                <a:gd name="T1" fmla="*/ 14 h 62"/>
                <a:gd name="T2" fmla="*/ 88 w 91"/>
                <a:gd name="T3" fmla="*/ 23 h 62"/>
                <a:gd name="T4" fmla="*/ 90 w 91"/>
                <a:gd name="T5" fmla="*/ 31 h 62"/>
                <a:gd name="T6" fmla="*/ 87 w 91"/>
                <a:gd name="T7" fmla="*/ 51 h 62"/>
                <a:gd name="T8" fmla="*/ 77 w 91"/>
                <a:gd name="T9" fmla="*/ 58 h 62"/>
                <a:gd name="T10" fmla="*/ 62 w 91"/>
                <a:gd name="T11" fmla="*/ 61 h 62"/>
                <a:gd name="T12" fmla="*/ 33 w 91"/>
                <a:gd name="T13" fmla="*/ 58 h 62"/>
                <a:gd name="T14" fmla="*/ 20 w 91"/>
                <a:gd name="T15" fmla="*/ 54 h 62"/>
                <a:gd name="T16" fmla="*/ 10 w 91"/>
                <a:gd name="T17" fmla="*/ 47 h 62"/>
                <a:gd name="T18" fmla="*/ 0 w 91"/>
                <a:gd name="T19" fmla="*/ 31 h 62"/>
                <a:gd name="T20" fmla="*/ 7 w 91"/>
                <a:gd name="T21" fmla="*/ 13 h 62"/>
                <a:gd name="T22" fmla="*/ 16 w 91"/>
                <a:gd name="T23" fmla="*/ 6 h 62"/>
                <a:gd name="T24" fmla="*/ 20 w 91"/>
                <a:gd name="T25" fmla="*/ 3 h 62"/>
                <a:gd name="T26" fmla="*/ 33 w 91"/>
                <a:gd name="T27" fmla="*/ 0 h 62"/>
                <a:gd name="T28" fmla="*/ 49 w 91"/>
                <a:gd name="T29" fmla="*/ 1 h 62"/>
                <a:gd name="T30" fmla="*/ 64 w 91"/>
                <a:gd name="T31" fmla="*/ 4 h 62"/>
                <a:gd name="T32" fmla="*/ 77 w 91"/>
                <a:gd name="T33" fmla="*/ 8 h 62"/>
                <a:gd name="T34" fmla="*/ 83 w 91"/>
                <a:gd name="T35" fmla="*/ 14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1"/>
                <a:gd name="T55" fmla="*/ 0 h 62"/>
                <a:gd name="T56" fmla="*/ 91 w 91"/>
                <a:gd name="T57" fmla="*/ 62 h 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1" h="62">
                  <a:moveTo>
                    <a:pt x="83" y="14"/>
                  </a:moveTo>
                  <a:lnTo>
                    <a:pt x="88" y="23"/>
                  </a:lnTo>
                  <a:lnTo>
                    <a:pt x="90" y="31"/>
                  </a:lnTo>
                  <a:lnTo>
                    <a:pt x="87" y="51"/>
                  </a:lnTo>
                  <a:lnTo>
                    <a:pt x="77" y="58"/>
                  </a:lnTo>
                  <a:lnTo>
                    <a:pt x="62" y="61"/>
                  </a:lnTo>
                  <a:lnTo>
                    <a:pt x="33" y="58"/>
                  </a:lnTo>
                  <a:lnTo>
                    <a:pt x="20" y="54"/>
                  </a:lnTo>
                  <a:lnTo>
                    <a:pt x="10" y="47"/>
                  </a:lnTo>
                  <a:lnTo>
                    <a:pt x="0" y="31"/>
                  </a:lnTo>
                  <a:lnTo>
                    <a:pt x="7" y="13"/>
                  </a:lnTo>
                  <a:lnTo>
                    <a:pt x="16" y="6"/>
                  </a:lnTo>
                  <a:lnTo>
                    <a:pt x="20" y="3"/>
                  </a:lnTo>
                  <a:lnTo>
                    <a:pt x="33" y="0"/>
                  </a:lnTo>
                  <a:lnTo>
                    <a:pt x="49" y="1"/>
                  </a:lnTo>
                  <a:lnTo>
                    <a:pt x="64" y="4"/>
                  </a:lnTo>
                  <a:lnTo>
                    <a:pt x="77" y="8"/>
                  </a:lnTo>
                  <a:lnTo>
                    <a:pt x="83" y="14"/>
                  </a:lnTo>
                </a:path>
              </a:pathLst>
            </a:custGeom>
            <a:solidFill>
              <a:srgbClr val="000000"/>
            </a:solidFill>
            <a:ln w="9525" cap="rnd">
              <a:noFill/>
              <a:round/>
              <a:headEnd/>
              <a:tailEnd/>
            </a:ln>
          </p:spPr>
          <p:txBody>
            <a:bodyPr/>
            <a:lstStyle/>
            <a:p>
              <a:endParaRPr lang="es-ES_tradnl" dirty="0"/>
            </a:p>
          </p:txBody>
        </p:sp>
        <p:sp>
          <p:nvSpPr>
            <p:cNvPr id="12302" name="Freeform 14"/>
            <p:cNvSpPr>
              <a:spLocks/>
            </p:cNvSpPr>
            <p:nvPr/>
          </p:nvSpPr>
          <p:spPr bwMode="auto">
            <a:xfrm>
              <a:off x="3569" y="794"/>
              <a:ext cx="249" cy="91"/>
            </a:xfrm>
            <a:custGeom>
              <a:avLst/>
              <a:gdLst>
                <a:gd name="T0" fmla="*/ 248 w 249"/>
                <a:gd name="T1" fmla="*/ 2 h 91"/>
                <a:gd name="T2" fmla="*/ 248 w 249"/>
                <a:gd name="T3" fmla="*/ 25 h 91"/>
                <a:gd name="T4" fmla="*/ 240 w 249"/>
                <a:gd name="T5" fmla="*/ 34 h 91"/>
                <a:gd name="T6" fmla="*/ 237 w 249"/>
                <a:gd name="T7" fmla="*/ 38 h 91"/>
                <a:gd name="T8" fmla="*/ 227 w 249"/>
                <a:gd name="T9" fmla="*/ 42 h 91"/>
                <a:gd name="T10" fmla="*/ 224 w 249"/>
                <a:gd name="T11" fmla="*/ 31 h 91"/>
                <a:gd name="T12" fmla="*/ 221 w 249"/>
                <a:gd name="T13" fmla="*/ 28 h 91"/>
                <a:gd name="T14" fmla="*/ 213 w 249"/>
                <a:gd name="T15" fmla="*/ 24 h 91"/>
                <a:gd name="T16" fmla="*/ 176 w 249"/>
                <a:gd name="T17" fmla="*/ 31 h 91"/>
                <a:gd name="T18" fmla="*/ 140 w 249"/>
                <a:gd name="T19" fmla="*/ 39 h 91"/>
                <a:gd name="T20" fmla="*/ 107 w 249"/>
                <a:gd name="T21" fmla="*/ 48 h 91"/>
                <a:gd name="T22" fmla="*/ 68 w 249"/>
                <a:gd name="T23" fmla="*/ 54 h 91"/>
                <a:gd name="T24" fmla="*/ 54 w 249"/>
                <a:gd name="T25" fmla="*/ 63 h 91"/>
                <a:gd name="T26" fmla="*/ 43 w 249"/>
                <a:gd name="T27" fmla="*/ 74 h 91"/>
                <a:gd name="T28" fmla="*/ 33 w 249"/>
                <a:gd name="T29" fmla="*/ 85 h 91"/>
                <a:gd name="T30" fmla="*/ 14 w 249"/>
                <a:gd name="T31" fmla="*/ 90 h 91"/>
                <a:gd name="T32" fmla="*/ 8 w 249"/>
                <a:gd name="T33" fmla="*/ 85 h 91"/>
                <a:gd name="T34" fmla="*/ 0 w 249"/>
                <a:gd name="T35" fmla="*/ 78 h 91"/>
                <a:gd name="T36" fmla="*/ 0 w 249"/>
                <a:gd name="T37" fmla="*/ 67 h 91"/>
                <a:gd name="T38" fmla="*/ 6 w 249"/>
                <a:gd name="T39" fmla="*/ 54 h 91"/>
                <a:gd name="T40" fmla="*/ 17 w 249"/>
                <a:gd name="T41" fmla="*/ 42 h 91"/>
                <a:gd name="T42" fmla="*/ 25 w 249"/>
                <a:gd name="T43" fmla="*/ 35 h 91"/>
                <a:gd name="T44" fmla="*/ 38 w 249"/>
                <a:gd name="T45" fmla="*/ 32 h 91"/>
                <a:gd name="T46" fmla="*/ 65 w 249"/>
                <a:gd name="T47" fmla="*/ 27 h 91"/>
                <a:gd name="T48" fmla="*/ 94 w 249"/>
                <a:gd name="T49" fmla="*/ 25 h 91"/>
                <a:gd name="T50" fmla="*/ 121 w 249"/>
                <a:gd name="T51" fmla="*/ 21 h 91"/>
                <a:gd name="T52" fmla="*/ 153 w 249"/>
                <a:gd name="T53" fmla="*/ 15 h 91"/>
                <a:gd name="T54" fmla="*/ 184 w 249"/>
                <a:gd name="T55" fmla="*/ 6 h 91"/>
                <a:gd name="T56" fmla="*/ 215 w 249"/>
                <a:gd name="T57" fmla="*/ 0 h 91"/>
                <a:gd name="T58" fmla="*/ 232 w 249"/>
                <a:gd name="T59" fmla="*/ 0 h 91"/>
                <a:gd name="T60" fmla="*/ 248 w 249"/>
                <a:gd name="T61" fmla="*/ 2 h 9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49"/>
                <a:gd name="T94" fmla="*/ 0 h 91"/>
                <a:gd name="T95" fmla="*/ 249 w 249"/>
                <a:gd name="T96" fmla="*/ 91 h 9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49" h="91">
                  <a:moveTo>
                    <a:pt x="248" y="2"/>
                  </a:moveTo>
                  <a:lnTo>
                    <a:pt x="248" y="25"/>
                  </a:lnTo>
                  <a:lnTo>
                    <a:pt x="240" y="34"/>
                  </a:lnTo>
                  <a:lnTo>
                    <a:pt x="237" y="38"/>
                  </a:lnTo>
                  <a:lnTo>
                    <a:pt x="227" y="42"/>
                  </a:lnTo>
                  <a:lnTo>
                    <a:pt x="224" y="31"/>
                  </a:lnTo>
                  <a:lnTo>
                    <a:pt x="221" y="28"/>
                  </a:lnTo>
                  <a:lnTo>
                    <a:pt x="213" y="24"/>
                  </a:lnTo>
                  <a:lnTo>
                    <a:pt x="176" y="31"/>
                  </a:lnTo>
                  <a:lnTo>
                    <a:pt x="140" y="39"/>
                  </a:lnTo>
                  <a:lnTo>
                    <a:pt x="107" y="48"/>
                  </a:lnTo>
                  <a:lnTo>
                    <a:pt x="68" y="54"/>
                  </a:lnTo>
                  <a:lnTo>
                    <a:pt x="54" y="63"/>
                  </a:lnTo>
                  <a:lnTo>
                    <a:pt x="43" y="74"/>
                  </a:lnTo>
                  <a:lnTo>
                    <a:pt x="33" y="85"/>
                  </a:lnTo>
                  <a:lnTo>
                    <a:pt x="14" y="90"/>
                  </a:lnTo>
                  <a:lnTo>
                    <a:pt x="8" y="85"/>
                  </a:lnTo>
                  <a:lnTo>
                    <a:pt x="0" y="78"/>
                  </a:lnTo>
                  <a:lnTo>
                    <a:pt x="0" y="67"/>
                  </a:lnTo>
                  <a:lnTo>
                    <a:pt x="6" y="54"/>
                  </a:lnTo>
                  <a:lnTo>
                    <a:pt x="17" y="42"/>
                  </a:lnTo>
                  <a:lnTo>
                    <a:pt x="25" y="35"/>
                  </a:lnTo>
                  <a:lnTo>
                    <a:pt x="38" y="32"/>
                  </a:lnTo>
                  <a:lnTo>
                    <a:pt x="65" y="27"/>
                  </a:lnTo>
                  <a:lnTo>
                    <a:pt x="94" y="25"/>
                  </a:lnTo>
                  <a:lnTo>
                    <a:pt x="121" y="21"/>
                  </a:lnTo>
                  <a:lnTo>
                    <a:pt x="153" y="15"/>
                  </a:lnTo>
                  <a:lnTo>
                    <a:pt x="184" y="6"/>
                  </a:lnTo>
                  <a:lnTo>
                    <a:pt x="215" y="0"/>
                  </a:lnTo>
                  <a:lnTo>
                    <a:pt x="232" y="0"/>
                  </a:lnTo>
                  <a:lnTo>
                    <a:pt x="248" y="2"/>
                  </a:lnTo>
                </a:path>
              </a:pathLst>
            </a:custGeom>
            <a:solidFill>
              <a:srgbClr val="000000"/>
            </a:solidFill>
            <a:ln w="9525" cap="rnd">
              <a:noFill/>
              <a:round/>
              <a:headEnd/>
              <a:tailEnd/>
            </a:ln>
          </p:spPr>
          <p:txBody>
            <a:bodyPr/>
            <a:lstStyle/>
            <a:p>
              <a:endParaRPr lang="es-ES_tradnl" dirty="0"/>
            </a:p>
          </p:txBody>
        </p:sp>
        <p:sp>
          <p:nvSpPr>
            <p:cNvPr id="12303" name="Freeform 15"/>
            <p:cNvSpPr>
              <a:spLocks/>
            </p:cNvSpPr>
            <p:nvPr/>
          </p:nvSpPr>
          <p:spPr bwMode="auto">
            <a:xfrm>
              <a:off x="1156" y="924"/>
              <a:ext cx="3860" cy="2593"/>
            </a:xfrm>
            <a:custGeom>
              <a:avLst/>
              <a:gdLst>
                <a:gd name="T0" fmla="*/ 3845 w 3860"/>
                <a:gd name="T1" fmla="*/ 103 h 2593"/>
                <a:gd name="T2" fmla="*/ 3841 w 3860"/>
                <a:gd name="T3" fmla="*/ 326 h 2593"/>
                <a:gd name="T4" fmla="*/ 3747 w 3860"/>
                <a:gd name="T5" fmla="*/ 458 h 2593"/>
                <a:gd name="T6" fmla="*/ 3754 w 3860"/>
                <a:gd name="T7" fmla="*/ 511 h 2593"/>
                <a:gd name="T8" fmla="*/ 3714 w 3860"/>
                <a:gd name="T9" fmla="*/ 548 h 2593"/>
                <a:gd name="T10" fmla="*/ 3690 w 3860"/>
                <a:gd name="T11" fmla="*/ 588 h 2593"/>
                <a:gd name="T12" fmla="*/ 3714 w 3860"/>
                <a:gd name="T13" fmla="*/ 673 h 2593"/>
                <a:gd name="T14" fmla="*/ 3712 w 3860"/>
                <a:gd name="T15" fmla="*/ 717 h 2593"/>
                <a:gd name="T16" fmla="*/ 3747 w 3860"/>
                <a:gd name="T17" fmla="*/ 742 h 2593"/>
                <a:gd name="T18" fmla="*/ 3741 w 3860"/>
                <a:gd name="T19" fmla="*/ 774 h 2593"/>
                <a:gd name="T20" fmla="*/ 3848 w 3860"/>
                <a:gd name="T21" fmla="*/ 802 h 2593"/>
                <a:gd name="T22" fmla="*/ 3832 w 3860"/>
                <a:gd name="T23" fmla="*/ 995 h 2593"/>
                <a:gd name="T24" fmla="*/ 3849 w 3860"/>
                <a:gd name="T25" fmla="*/ 1156 h 2593"/>
                <a:gd name="T26" fmla="*/ 3841 w 3860"/>
                <a:gd name="T27" fmla="*/ 1477 h 2593"/>
                <a:gd name="T28" fmla="*/ 3824 w 3860"/>
                <a:gd name="T29" fmla="*/ 1574 h 2593"/>
                <a:gd name="T30" fmla="*/ 3859 w 3860"/>
                <a:gd name="T31" fmla="*/ 1638 h 2593"/>
                <a:gd name="T32" fmla="*/ 3837 w 3860"/>
                <a:gd name="T33" fmla="*/ 2267 h 2593"/>
                <a:gd name="T34" fmla="*/ 3830 w 3860"/>
                <a:gd name="T35" fmla="*/ 2511 h 2593"/>
                <a:gd name="T36" fmla="*/ 3813 w 3860"/>
                <a:gd name="T37" fmla="*/ 2569 h 2593"/>
                <a:gd name="T38" fmla="*/ 3714 w 3860"/>
                <a:gd name="T39" fmla="*/ 2579 h 2593"/>
                <a:gd name="T40" fmla="*/ 3609 w 3860"/>
                <a:gd name="T41" fmla="*/ 2579 h 2593"/>
                <a:gd name="T42" fmla="*/ 3512 w 3860"/>
                <a:gd name="T43" fmla="*/ 2574 h 2593"/>
                <a:gd name="T44" fmla="*/ 3414 w 3860"/>
                <a:gd name="T45" fmla="*/ 2585 h 2593"/>
                <a:gd name="T46" fmla="*/ 3231 w 3860"/>
                <a:gd name="T47" fmla="*/ 2591 h 2593"/>
                <a:gd name="T48" fmla="*/ 2608 w 3860"/>
                <a:gd name="T49" fmla="*/ 2580 h 2593"/>
                <a:gd name="T50" fmla="*/ 2360 w 3860"/>
                <a:gd name="T51" fmla="*/ 2569 h 2593"/>
                <a:gd name="T52" fmla="*/ 2294 w 3860"/>
                <a:gd name="T53" fmla="*/ 2562 h 2593"/>
                <a:gd name="T54" fmla="*/ 1206 w 3860"/>
                <a:gd name="T55" fmla="*/ 2564 h 2593"/>
                <a:gd name="T56" fmla="*/ 704 w 3860"/>
                <a:gd name="T57" fmla="*/ 2539 h 2593"/>
                <a:gd name="T58" fmla="*/ 475 w 3860"/>
                <a:gd name="T59" fmla="*/ 2564 h 2593"/>
                <a:gd name="T60" fmla="*/ 169 w 3860"/>
                <a:gd name="T61" fmla="*/ 2575 h 2593"/>
                <a:gd name="T62" fmla="*/ 25 w 3860"/>
                <a:gd name="T63" fmla="*/ 2577 h 2593"/>
                <a:gd name="T64" fmla="*/ 30 w 3860"/>
                <a:gd name="T65" fmla="*/ 2235 h 2593"/>
                <a:gd name="T66" fmla="*/ 37 w 3860"/>
                <a:gd name="T67" fmla="*/ 2154 h 2593"/>
                <a:gd name="T68" fmla="*/ 37 w 3860"/>
                <a:gd name="T69" fmla="*/ 1462 h 2593"/>
                <a:gd name="T70" fmla="*/ 57 w 3860"/>
                <a:gd name="T71" fmla="*/ 996 h 2593"/>
                <a:gd name="T72" fmla="*/ 204 w 3860"/>
                <a:gd name="T73" fmla="*/ 985 h 2593"/>
                <a:gd name="T74" fmla="*/ 261 w 3860"/>
                <a:gd name="T75" fmla="*/ 934 h 2593"/>
                <a:gd name="T76" fmla="*/ 264 w 3860"/>
                <a:gd name="T77" fmla="*/ 870 h 2593"/>
                <a:gd name="T78" fmla="*/ 253 w 3860"/>
                <a:gd name="T79" fmla="*/ 819 h 2593"/>
                <a:gd name="T80" fmla="*/ 215 w 3860"/>
                <a:gd name="T81" fmla="*/ 776 h 2593"/>
                <a:gd name="T82" fmla="*/ 221 w 3860"/>
                <a:gd name="T83" fmla="*/ 686 h 2593"/>
                <a:gd name="T84" fmla="*/ 266 w 3860"/>
                <a:gd name="T85" fmla="*/ 632 h 2593"/>
                <a:gd name="T86" fmla="*/ 233 w 3860"/>
                <a:gd name="T87" fmla="*/ 560 h 2593"/>
                <a:gd name="T88" fmla="*/ 105 w 3860"/>
                <a:gd name="T89" fmla="*/ 508 h 2593"/>
                <a:gd name="T90" fmla="*/ 32 w 3860"/>
                <a:gd name="T91" fmla="*/ 451 h 2593"/>
                <a:gd name="T92" fmla="*/ 30 w 3860"/>
                <a:gd name="T93" fmla="*/ 79 h 2593"/>
                <a:gd name="T94" fmla="*/ 572 w 3860"/>
                <a:gd name="T95" fmla="*/ 69 h 2593"/>
                <a:gd name="T96" fmla="*/ 1074 w 3860"/>
                <a:gd name="T97" fmla="*/ 66 h 2593"/>
                <a:gd name="T98" fmla="*/ 1487 w 3860"/>
                <a:gd name="T99" fmla="*/ 60 h 2593"/>
                <a:gd name="T100" fmla="*/ 1600 w 3860"/>
                <a:gd name="T101" fmla="*/ 77 h 2593"/>
                <a:gd name="T102" fmla="*/ 1724 w 3860"/>
                <a:gd name="T103" fmla="*/ 149 h 2593"/>
                <a:gd name="T104" fmla="*/ 1872 w 3860"/>
                <a:gd name="T105" fmla="*/ 178 h 2593"/>
                <a:gd name="T106" fmla="*/ 2019 w 3860"/>
                <a:gd name="T107" fmla="*/ 153 h 2593"/>
                <a:gd name="T108" fmla="*/ 2092 w 3860"/>
                <a:gd name="T109" fmla="*/ 67 h 2593"/>
                <a:gd name="T110" fmla="*/ 2186 w 3860"/>
                <a:gd name="T111" fmla="*/ 30 h 2593"/>
                <a:gd name="T112" fmla="*/ 2670 w 3860"/>
                <a:gd name="T113" fmla="*/ 21 h 2593"/>
                <a:gd name="T114" fmla="*/ 3335 w 3860"/>
                <a:gd name="T115" fmla="*/ 9 h 259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60"/>
                <a:gd name="T175" fmla="*/ 0 h 2593"/>
                <a:gd name="T176" fmla="*/ 3860 w 3860"/>
                <a:gd name="T177" fmla="*/ 2593 h 259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60" h="2593">
                  <a:moveTo>
                    <a:pt x="3843" y="8"/>
                  </a:moveTo>
                  <a:lnTo>
                    <a:pt x="3838" y="65"/>
                  </a:lnTo>
                  <a:lnTo>
                    <a:pt x="3841" y="93"/>
                  </a:lnTo>
                  <a:lnTo>
                    <a:pt x="3845" y="103"/>
                  </a:lnTo>
                  <a:lnTo>
                    <a:pt x="3857" y="119"/>
                  </a:lnTo>
                  <a:lnTo>
                    <a:pt x="3857" y="185"/>
                  </a:lnTo>
                  <a:lnTo>
                    <a:pt x="3851" y="256"/>
                  </a:lnTo>
                  <a:lnTo>
                    <a:pt x="3841" y="326"/>
                  </a:lnTo>
                  <a:lnTo>
                    <a:pt x="3840" y="397"/>
                  </a:lnTo>
                  <a:lnTo>
                    <a:pt x="3795" y="417"/>
                  </a:lnTo>
                  <a:lnTo>
                    <a:pt x="3760" y="444"/>
                  </a:lnTo>
                  <a:lnTo>
                    <a:pt x="3747" y="458"/>
                  </a:lnTo>
                  <a:lnTo>
                    <a:pt x="3740" y="473"/>
                  </a:lnTo>
                  <a:lnTo>
                    <a:pt x="3738" y="489"/>
                  </a:lnTo>
                  <a:lnTo>
                    <a:pt x="3743" y="505"/>
                  </a:lnTo>
                  <a:lnTo>
                    <a:pt x="3754" y="511"/>
                  </a:lnTo>
                  <a:lnTo>
                    <a:pt x="3755" y="517"/>
                  </a:lnTo>
                  <a:lnTo>
                    <a:pt x="3746" y="531"/>
                  </a:lnTo>
                  <a:lnTo>
                    <a:pt x="3725" y="542"/>
                  </a:lnTo>
                  <a:lnTo>
                    <a:pt x="3714" y="548"/>
                  </a:lnTo>
                  <a:lnTo>
                    <a:pt x="3709" y="554"/>
                  </a:lnTo>
                  <a:lnTo>
                    <a:pt x="3700" y="562"/>
                  </a:lnTo>
                  <a:lnTo>
                    <a:pt x="3693" y="569"/>
                  </a:lnTo>
                  <a:lnTo>
                    <a:pt x="3690" y="588"/>
                  </a:lnTo>
                  <a:lnTo>
                    <a:pt x="3698" y="606"/>
                  </a:lnTo>
                  <a:lnTo>
                    <a:pt x="3709" y="623"/>
                  </a:lnTo>
                  <a:lnTo>
                    <a:pt x="3747" y="640"/>
                  </a:lnTo>
                  <a:lnTo>
                    <a:pt x="3714" y="673"/>
                  </a:lnTo>
                  <a:lnTo>
                    <a:pt x="3706" y="690"/>
                  </a:lnTo>
                  <a:lnTo>
                    <a:pt x="3704" y="696"/>
                  </a:lnTo>
                  <a:lnTo>
                    <a:pt x="3709" y="711"/>
                  </a:lnTo>
                  <a:lnTo>
                    <a:pt x="3712" y="717"/>
                  </a:lnTo>
                  <a:lnTo>
                    <a:pt x="3719" y="723"/>
                  </a:lnTo>
                  <a:lnTo>
                    <a:pt x="3736" y="733"/>
                  </a:lnTo>
                  <a:lnTo>
                    <a:pt x="3744" y="737"/>
                  </a:lnTo>
                  <a:lnTo>
                    <a:pt x="3747" y="742"/>
                  </a:lnTo>
                  <a:lnTo>
                    <a:pt x="3746" y="748"/>
                  </a:lnTo>
                  <a:lnTo>
                    <a:pt x="3736" y="756"/>
                  </a:lnTo>
                  <a:lnTo>
                    <a:pt x="3738" y="765"/>
                  </a:lnTo>
                  <a:lnTo>
                    <a:pt x="3741" y="774"/>
                  </a:lnTo>
                  <a:lnTo>
                    <a:pt x="3762" y="788"/>
                  </a:lnTo>
                  <a:lnTo>
                    <a:pt x="3781" y="794"/>
                  </a:lnTo>
                  <a:lnTo>
                    <a:pt x="3802" y="799"/>
                  </a:lnTo>
                  <a:lnTo>
                    <a:pt x="3848" y="802"/>
                  </a:lnTo>
                  <a:lnTo>
                    <a:pt x="3851" y="835"/>
                  </a:lnTo>
                  <a:lnTo>
                    <a:pt x="3853" y="866"/>
                  </a:lnTo>
                  <a:lnTo>
                    <a:pt x="3843" y="931"/>
                  </a:lnTo>
                  <a:lnTo>
                    <a:pt x="3832" y="995"/>
                  </a:lnTo>
                  <a:lnTo>
                    <a:pt x="3834" y="1028"/>
                  </a:lnTo>
                  <a:lnTo>
                    <a:pt x="3837" y="1062"/>
                  </a:lnTo>
                  <a:lnTo>
                    <a:pt x="3846" y="1108"/>
                  </a:lnTo>
                  <a:lnTo>
                    <a:pt x="3849" y="1156"/>
                  </a:lnTo>
                  <a:lnTo>
                    <a:pt x="3849" y="1252"/>
                  </a:lnTo>
                  <a:lnTo>
                    <a:pt x="3845" y="1348"/>
                  </a:lnTo>
                  <a:lnTo>
                    <a:pt x="3851" y="1440"/>
                  </a:lnTo>
                  <a:lnTo>
                    <a:pt x="3841" y="1477"/>
                  </a:lnTo>
                  <a:lnTo>
                    <a:pt x="3826" y="1518"/>
                  </a:lnTo>
                  <a:lnTo>
                    <a:pt x="3824" y="1535"/>
                  </a:lnTo>
                  <a:lnTo>
                    <a:pt x="3822" y="1554"/>
                  </a:lnTo>
                  <a:lnTo>
                    <a:pt x="3824" y="1574"/>
                  </a:lnTo>
                  <a:lnTo>
                    <a:pt x="3838" y="1592"/>
                  </a:lnTo>
                  <a:lnTo>
                    <a:pt x="3838" y="1605"/>
                  </a:lnTo>
                  <a:lnTo>
                    <a:pt x="3843" y="1616"/>
                  </a:lnTo>
                  <a:lnTo>
                    <a:pt x="3859" y="1638"/>
                  </a:lnTo>
                  <a:lnTo>
                    <a:pt x="3849" y="1785"/>
                  </a:lnTo>
                  <a:lnTo>
                    <a:pt x="3848" y="1930"/>
                  </a:lnTo>
                  <a:lnTo>
                    <a:pt x="3843" y="2226"/>
                  </a:lnTo>
                  <a:lnTo>
                    <a:pt x="3837" y="2267"/>
                  </a:lnTo>
                  <a:lnTo>
                    <a:pt x="3832" y="2308"/>
                  </a:lnTo>
                  <a:lnTo>
                    <a:pt x="3835" y="2389"/>
                  </a:lnTo>
                  <a:lnTo>
                    <a:pt x="3834" y="2470"/>
                  </a:lnTo>
                  <a:lnTo>
                    <a:pt x="3830" y="2511"/>
                  </a:lnTo>
                  <a:lnTo>
                    <a:pt x="3822" y="2549"/>
                  </a:lnTo>
                  <a:lnTo>
                    <a:pt x="3818" y="2553"/>
                  </a:lnTo>
                  <a:lnTo>
                    <a:pt x="3816" y="2558"/>
                  </a:lnTo>
                  <a:lnTo>
                    <a:pt x="3813" y="2569"/>
                  </a:lnTo>
                  <a:lnTo>
                    <a:pt x="3806" y="2578"/>
                  </a:lnTo>
                  <a:lnTo>
                    <a:pt x="3790" y="2582"/>
                  </a:lnTo>
                  <a:lnTo>
                    <a:pt x="3752" y="2578"/>
                  </a:lnTo>
                  <a:lnTo>
                    <a:pt x="3714" y="2579"/>
                  </a:lnTo>
                  <a:lnTo>
                    <a:pt x="3677" y="2581"/>
                  </a:lnTo>
                  <a:lnTo>
                    <a:pt x="3642" y="2589"/>
                  </a:lnTo>
                  <a:lnTo>
                    <a:pt x="3626" y="2582"/>
                  </a:lnTo>
                  <a:lnTo>
                    <a:pt x="3609" y="2579"/>
                  </a:lnTo>
                  <a:lnTo>
                    <a:pt x="3572" y="2580"/>
                  </a:lnTo>
                  <a:lnTo>
                    <a:pt x="3536" y="2579"/>
                  </a:lnTo>
                  <a:lnTo>
                    <a:pt x="3518" y="2576"/>
                  </a:lnTo>
                  <a:lnTo>
                    <a:pt x="3512" y="2574"/>
                  </a:lnTo>
                  <a:lnTo>
                    <a:pt x="3502" y="2569"/>
                  </a:lnTo>
                  <a:lnTo>
                    <a:pt x="3478" y="2569"/>
                  </a:lnTo>
                  <a:lnTo>
                    <a:pt x="3457" y="2575"/>
                  </a:lnTo>
                  <a:lnTo>
                    <a:pt x="3414" y="2585"/>
                  </a:lnTo>
                  <a:lnTo>
                    <a:pt x="3373" y="2590"/>
                  </a:lnTo>
                  <a:lnTo>
                    <a:pt x="3327" y="2592"/>
                  </a:lnTo>
                  <a:lnTo>
                    <a:pt x="3279" y="2590"/>
                  </a:lnTo>
                  <a:lnTo>
                    <a:pt x="3231" y="2591"/>
                  </a:lnTo>
                  <a:lnTo>
                    <a:pt x="3126" y="2586"/>
                  </a:lnTo>
                  <a:lnTo>
                    <a:pt x="3024" y="2584"/>
                  </a:lnTo>
                  <a:lnTo>
                    <a:pt x="2817" y="2584"/>
                  </a:lnTo>
                  <a:lnTo>
                    <a:pt x="2608" y="2580"/>
                  </a:lnTo>
                  <a:lnTo>
                    <a:pt x="2508" y="2577"/>
                  </a:lnTo>
                  <a:lnTo>
                    <a:pt x="2407" y="2571"/>
                  </a:lnTo>
                  <a:lnTo>
                    <a:pt x="2376" y="2571"/>
                  </a:lnTo>
                  <a:lnTo>
                    <a:pt x="2360" y="2569"/>
                  </a:lnTo>
                  <a:lnTo>
                    <a:pt x="2345" y="2562"/>
                  </a:lnTo>
                  <a:lnTo>
                    <a:pt x="2333" y="2558"/>
                  </a:lnTo>
                  <a:lnTo>
                    <a:pt x="2318" y="2558"/>
                  </a:lnTo>
                  <a:lnTo>
                    <a:pt x="2294" y="2562"/>
                  </a:lnTo>
                  <a:lnTo>
                    <a:pt x="2219" y="2572"/>
                  </a:lnTo>
                  <a:lnTo>
                    <a:pt x="1646" y="2560"/>
                  </a:lnTo>
                  <a:lnTo>
                    <a:pt x="1426" y="2564"/>
                  </a:lnTo>
                  <a:lnTo>
                    <a:pt x="1206" y="2564"/>
                  </a:lnTo>
                  <a:lnTo>
                    <a:pt x="988" y="2560"/>
                  </a:lnTo>
                  <a:lnTo>
                    <a:pt x="765" y="2550"/>
                  </a:lnTo>
                  <a:lnTo>
                    <a:pt x="736" y="2542"/>
                  </a:lnTo>
                  <a:lnTo>
                    <a:pt x="704" y="2539"/>
                  </a:lnTo>
                  <a:lnTo>
                    <a:pt x="639" y="2530"/>
                  </a:lnTo>
                  <a:lnTo>
                    <a:pt x="586" y="2546"/>
                  </a:lnTo>
                  <a:lnTo>
                    <a:pt x="532" y="2558"/>
                  </a:lnTo>
                  <a:lnTo>
                    <a:pt x="475" y="2564"/>
                  </a:lnTo>
                  <a:lnTo>
                    <a:pt x="414" y="2569"/>
                  </a:lnTo>
                  <a:lnTo>
                    <a:pt x="290" y="2570"/>
                  </a:lnTo>
                  <a:lnTo>
                    <a:pt x="229" y="2572"/>
                  </a:lnTo>
                  <a:lnTo>
                    <a:pt x="169" y="2575"/>
                  </a:lnTo>
                  <a:lnTo>
                    <a:pt x="132" y="2574"/>
                  </a:lnTo>
                  <a:lnTo>
                    <a:pt x="96" y="2576"/>
                  </a:lnTo>
                  <a:lnTo>
                    <a:pt x="62" y="2577"/>
                  </a:lnTo>
                  <a:lnTo>
                    <a:pt x="25" y="2577"/>
                  </a:lnTo>
                  <a:lnTo>
                    <a:pt x="22" y="2506"/>
                  </a:lnTo>
                  <a:lnTo>
                    <a:pt x="21" y="2436"/>
                  </a:lnTo>
                  <a:lnTo>
                    <a:pt x="16" y="2291"/>
                  </a:lnTo>
                  <a:lnTo>
                    <a:pt x="30" y="2235"/>
                  </a:lnTo>
                  <a:lnTo>
                    <a:pt x="35" y="2204"/>
                  </a:lnTo>
                  <a:lnTo>
                    <a:pt x="41" y="2175"/>
                  </a:lnTo>
                  <a:lnTo>
                    <a:pt x="43" y="2164"/>
                  </a:lnTo>
                  <a:lnTo>
                    <a:pt x="37" y="2154"/>
                  </a:lnTo>
                  <a:lnTo>
                    <a:pt x="24" y="2135"/>
                  </a:lnTo>
                  <a:lnTo>
                    <a:pt x="16" y="2074"/>
                  </a:lnTo>
                  <a:lnTo>
                    <a:pt x="0" y="2017"/>
                  </a:lnTo>
                  <a:lnTo>
                    <a:pt x="37" y="1462"/>
                  </a:lnTo>
                  <a:lnTo>
                    <a:pt x="46" y="1344"/>
                  </a:lnTo>
                  <a:lnTo>
                    <a:pt x="49" y="1229"/>
                  </a:lnTo>
                  <a:lnTo>
                    <a:pt x="49" y="1111"/>
                  </a:lnTo>
                  <a:lnTo>
                    <a:pt x="57" y="996"/>
                  </a:lnTo>
                  <a:lnTo>
                    <a:pt x="86" y="991"/>
                  </a:lnTo>
                  <a:lnTo>
                    <a:pt x="115" y="990"/>
                  </a:lnTo>
                  <a:lnTo>
                    <a:pt x="175" y="987"/>
                  </a:lnTo>
                  <a:lnTo>
                    <a:pt x="204" y="985"/>
                  </a:lnTo>
                  <a:lnTo>
                    <a:pt x="228" y="976"/>
                  </a:lnTo>
                  <a:lnTo>
                    <a:pt x="247" y="966"/>
                  </a:lnTo>
                  <a:lnTo>
                    <a:pt x="258" y="949"/>
                  </a:lnTo>
                  <a:lnTo>
                    <a:pt x="261" y="934"/>
                  </a:lnTo>
                  <a:lnTo>
                    <a:pt x="255" y="920"/>
                  </a:lnTo>
                  <a:lnTo>
                    <a:pt x="233" y="897"/>
                  </a:lnTo>
                  <a:lnTo>
                    <a:pt x="252" y="884"/>
                  </a:lnTo>
                  <a:lnTo>
                    <a:pt x="264" y="870"/>
                  </a:lnTo>
                  <a:lnTo>
                    <a:pt x="272" y="855"/>
                  </a:lnTo>
                  <a:lnTo>
                    <a:pt x="268" y="837"/>
                  </a:lnTo>
                  <a:lnTo>
                    <a:pt x="264" y="827"/>
                  </a:lnTo>
                  <a:lnTo>
                    <a:pt x="253" y="819"/>
                  </a:lnTo>
                  <a:lnTo>
                    <a:pt x="229" y="801"/>
                  </a:lnTo>
                  <a:lnTo>
                    <a:pt x="221" y="794"/>
                  </a:lnTo>
                  <a:lnTo>
                    <a:pt x="214" y="785"/>
                  </a:lnTo>
                  <a:lnTo>
                    <a:pt x="215" y="776"/>
                  </a:lnTo>
                  <a:lnTo>
                    <a:pt x="223" y="767"/>
                  </a:lnTo>
                  <a:lnTo>
                    <a:pt x="220" y="725"/>
                  </a:lnTo>
                  <a:lnTo>
                    <a:pt x="199" y="687"/>
                  </a:lnTo>
                  <a:lnTo>
                    <a:pt x="221" y="686"/>
                  </a:lnTo>
                  <a:lnTo>
                    <a:pt x="239" y="680"/>
                  </a:lnTo>
                  <a:lnTo>
                    <a:pt x="255" y="673"/>
                  </a:lnTo>
                  <a:lnTo>
                    <a:pt x="266" y="662"/>
                  </a:lnTo>
                  <a:lnTo>
                    <a:pt x="266" y="632"/>
                  </a:lnTo>
                  <a:lnTo>
                    <a:pt x="263" y="602"/>
                  </a:lnTo>
                  <a:lnTo>
                    <a:pt x="255" y="587"/>
                  </a:lnTo>
                  <a:lnTo>
                    <a:pt x="245" y="573"/>
                  </a:lnTo>
                  <a:lnTo>
                    <a:pt x="233" y="560"/>
                  </a:lnTo>
                  <a:lnTo>
                    <a:pt x="212" y="549"/>
                  </a:lnTo>
                  <a:lnTo>
                    <a:pt x="188" y="535"/>
                  </a:lnTo>
                  <a:lnTo>
                    <a:pt x="163" y="525"/>
                  </a:lnTo>
                  <a:lnTo>
                    <a:pt x="105" y="508"/>
                  </a:lnTo>
                  <a:lnTo>
                    <a:pt x="76" y="499"/>
                  </a:lnTo>
                  <a:lnTo>
                    <a:pt x="53" y="486"/>
                  </a:lnTo>
                  <a:lnTo>
                    <a:pt x="38" y="471"/>
                  </a:lnTo>
                  <a:lnTo>
                    <a:pt x="32" y="451"/>
                  </a:lnTo>
                  <a:lnTo>
                    <a:pt x="33" y="360"/>
                  </a:lnTo>
                  <a:lnTo>
                    <a:pt x="29" y="266"/>
                  </a:lnTo>
                  <a:lnTo>
                    <a:pt x="24" y="173"/>
                  </a:lnTo>
                  <a:lnTo>
                    <a:pt x="30" y="79"/>
                  </a:lnTo>
                  <a:lnTo>
                    <a:pt x="38" y="75"/>
                  </a:lnTo>
                  <a:lnTo>
                    <a:pt x="354" y="70"/>
                  </a:lnTo>
                  <a:lnTo>
                    <a:pt x="510" y="69"/>
                  </a:lnTo>
                  <a:lnTo>
                    <a:pt x="572" y="69"/>
                  </a:lnTo>
                  <a:lnTo>
                    <a:pt x="671" y="73"/>
                  </a:lnTo>
                  <a:lnTo>
                    <a:pt x="770" y="69"/>
                  </a:lnTo>
                  <a:lnTo>
                    <a:pt x="870" y="67"/>
                  </a:lnTo>
                  <a:lnTo>
                    <a:pt x="1074" y="66"/>
                  </a:lnTo>
                  <a:lnTo>
                    <a:pt x="1276" y="64"/>
                  </a:lnTo>
                  <a:lnTo>
                    <a:pt x="1373" y="60"/>
                  </a:lnTo>
                  <a:lnTo>
                    <a:pt x="1474" y="53"/>
                  </a:lnTo>
                  <a:lnTo>
                    <a:pt x="1487" y="60"/>
                  </a:lnTo>
                  <a:lnTo>
                    <a:pt x="1504" y="66"/>
                  </a:lnTo>
                  <a:lnTo>
                    <a:pt x="1542" y="70"/>
                  </a:lnTo>
                  <a:lnTo>
                    <a:pt x="1584" y="73"/>
                  </a:lnTo>
                  <a:lnTo>
                    <a:pt x="1600" y="77"/>
                  </a:lnTo>
                  <a:lnTo>
                    <a:pt x="1616" y="84"/>
                  </a:lnTo>
                  <a:lnTo>
                    <a:pt x="1665" y="117"/>
                  </a:lnTo>
                  <a:lnTo>
                    <a:pt x="1694" y="134"/>
                  </a:lnTo>
                  <a:lnTo>
                    <a:pt x="1724" y="149"/>
                  </a:lnTo>
                  <a:lnTo>
                    <a:pt x="1756" y="160"/>
                  </a:lnTo>
                  <a:lnTo>
                    <a:pt x="1791" y="171"/>
                  </a:lnTo>
                  <a:lnTo>
                    <a:pt x="1829" y="178"/>
                  </a:lnTo>
                  <a:lnTo>
                    <a:pt x="1872" y="178"/>
                  </a:lnTo>
                  <a:lnTo>
                    <a:pt x="1910" y="178"/>
                  </a:lnTo>
                  <a:lnTo>
                    <a:pt x="1950" y="174"/>
                  </a:lnTo>
                  <a:lnTo>
                    <a:pt x="1987" y="166"/>
                  </a:lnTo>
                  <a:lnTo>
                    <a:pt x="2019" y="153"/>
                  </a:lnTo>
                  <a:lnTo>
                    <a:pt x="2070" y="112"/>
                  </a:lnTo>
                  <a:lnTo>
                    <a:pt x="2087" y="91"/>
                  </a:lnTo>
                  <a:lnTo>
                    <a:pt x="2092" y="84"/>
                  </a:lnTo>
                  <a:lnTo>
                    <a:pt x="2092" y="67"/>
                  </a:lnTo>
                  <a:lnTo>
                    <a:pt x="2116" y="57"/>
                  </a:lnTo>
                  <a:lnTo>
                    <a:pt x="2141" y="49"/>
                  </a:lnTo>
                  <a:lnTo>
                    <a:pt x="2165" y="41"/>
                  </a:lnTo>
                  <a:lnTo>
                    <a:pt x="2186" y="30"/>
                  </a:lnTo>
                  <a:lnTo>
                    <a:pt x="2266" y="25"/>
                  </a:lnTo>
                  <a:lnTo>
                    <a:pt x="2345" y="23"/>
                  </a:lnTo>
                  <a:lnTo>
                    <a:pt x="2506" y="23"/>
                  </a:lnTo>
                  <a:lnTo>
                    <a:pt x="2670" y="21"/>
                  </a:lnTo>
                  <a:lnTo>
                    <a:pt x="2748" y="18"/>
                  </a:lnTo>
                  <a:lnTo>
                    <a:pt x="2827" y="13"/>
                  </a:lnTo>
                  <a:lnTo>
                    <a:pt x="3081" y="15"/>
                  </a:lnTo>
                  <a:lnTo>
                    <a:pt x="3335" y="9"/>
                  </a:lnTo>
                  <a:lnTo>
                    <a:pt x="3587" y="3"/>
                  </a:lnTo>
                  <a:lnTo>
                    <a:pt x="3838" y="0"/>
                  </a:lnTo>
                  <a:lnTo>
                    <a:pt x="3843" y="8"/>
                  </a:lnTo>
                </a:path>
              </a:pathLst>
            </a:custGeom>
            <a:solidFill>
              <a:srgbClr val="F4F7E5"/>
            </a:solidFill>
            <a:ln w="9525" cap="rnd">
              <a:noFill/>
              <a:round/>
              <a:headEnd/>
              <a:tailEnd/>
            </a:ln>
          </p:spPr>
          <p:txBody>
            <a:bodyPr/>
            <a:lstStyle/>
            <a:p>
              <a:endParaRPr lang="es-ES_tradnl" dirty="0"/>
            </a:p>
          </p:txBody>
        </p:sp>
        <p:sp>
          <p:nvSpPr>
            <p:cNvPr id="12304" name="Freeform 16"/>
            <p:cNvSpPr>
              <a:spLocks/>
            </p:cNvSpPr>
            <p:nvPr/>
          </p:nvSpPr>
          <p:spPr bwMode="auto">
            <a:xfrm>
              <a:off x="2139" y="899"/>
              <a:ext cx="151" cy="50"/>
            </a:xfrm>
            <a:custGeom>
              <a:avLst/>
              <a:gdLst>
                <a:gd name="T0" fmla="*/ 150 w 151"/>
                <a:gd name="T1" fmla="*/ 7 h 50"/>
                <a:gd name="T2" fmla="*/ 147 w 151"/>
                <a:gd name="T3" fmla="*/ 13 h 50"/>
                <a:gd name="T4" fmla="*/ 139 w 151"/>
                <a:gd name="T5" fmla="*/ 17 h 50"/>
                <a:gd name="T6" fmla="*/ 120 w 151"/>
                <a:gd name="T7" fmla="*/ 23 h 50"/>
                <a:gd name="T8" fmla="*/ 93 w 151"/>
                <a:gd name="T9" fmla="*/ 26 h 50"/>
                <a:gd name="T10" fmla="*/ 70 w 151"/>
                <a:gd name="T11" fmla="*/ 29 h 50"/>
                <a:gd name="T12" fmla="*/ 48 w 151"/>
                <a:gd name="T13" fmla="*/ 36 h 50"/>
                <a:gd name="T14" fmla="*/ 41 w 151"/>
                <a:gd name="T15" fmla="*/ 40 h 50"/>
                <a:gd name="T16" fmla="*/ 38 w 151"/>
                <a:gd name="T17" fmla="*/ 42 h 50"/>
                <a:gd name="T18" fmla="*/ 41 w 151"/>
                <a:gd name="T19" fmla="*/ 46 h 50"/>
                <a:gd name="T20" fmla="*/ 37 w 151"/>
                <a:gd name="T21" fmla="*/ 49 h 50"/>
                <a:gd name="T22" fmla="*/ 8 w 151"/>
                <a:gd name="T23" fmla="*/ 34 h 50"/>
                <a:gd name="T24" fmla="*/ 0 w 151"/>
                <a:gd name="T25" fmla="*/ 26 h 50"/>
                <a:gd name="T26" fmla="*/ 0 w 151"/>
                <a:gd name="T27" fmla="*/ 24 h 50"/>
                <a:gd name="T28" fmla="*/ 5 w 151"/>
                <a:gd name="T29" fmla="*/ 18 h 50"/>
                <a:gd name="T30" fmla="*/ 37 w 151"/>
                <a:gd name="T31" fmla="*/ 7 h 50"/>
                <a:gd name="T32" fmla="*/ 69 w 151"/>
                <a:gd name="T33" fmla="*/ 2 h 50"/>
                <a:gd name="T34" fmla="*/ 104 w 151"/>
                <a:gd name="T35" fmla="*/ 0 h 50"/>
                <a:gd name="T36" fmla="*/ 142 w 151"/>
                <a:gd name="T37" fmla="*/ 2 h 50"/>
                <a:gd name="T38" fmla="*/ 150 w 151"/>
                <a:gd name="T39" fmla="*/ 7 h 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1"/>
                <a:gd name="T61" fmla="*/ 0 h 50"/>
                <a:gd name="T62" fmla="*/ 151 w 151"/>
                <a:gd name="T63" fmla="*/ 50 h 5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1" h="50">
                  <a:moveTo>
                    <a:pt x="150" y="7"/>
                  </a:moveTo>
                  <a:lnTo>
                    <a:pt x="147" y="13"/>
                  </a:lnTo>
                  <a:lnTo>
                    <a:pt x="139" y="17"/>
                  </a:lnTo>
                  <a:lnTo>
                    <a:pt x="120" y="23"/>
                  </a:lnTo>
                  <a:lnTo>
                    <a:pt x="93" y="26"/>
                  </a:lnTo>
                  <a:lnTo>
                    <a:pt x="70" y="29"/>
                  </a:lnTo>
                  <a:lnTo>
                    <a:pt x="48" y="36"/>
                  </a:lnTo>
                  <a:lnTo>
                    <a:pt x="41" y="40"/>
                  </a:lnTo>
                  <a:lnTo>
                    <a:pt x="38" y="42"/>
                  </a:lnTo>
                  <a:lnTo>
                    <a:pt x="41" y="46"/>
                  </a:lnTo>
                  <a:lnTo>
                    <a:pt x="37" y="49"/>
                  </a:lnTo>
                  <a:lnTo>
                    <a:pt x="8" y="34"/>
                  </a:lnTo>
                  <a:lnTo>
                    <a:pt x="0" y="26"/>
                  </a:lnTo>
                  <a:lnTo>
                    <a:pt x="0" y="24"/>
                  </a:lnTo>
                  <a:lnTo>
                    <a:pt x="5" y="18"/>
                  </a:lnTo>
                  <a:lnTo>
                    <a:pt x="37" y="7"/>
                  </a:lnTo>
                  <a:lnTo>
                    <a:pt x="69" y="2"/>
                  </a:lnTo>
                  <a:lnTo>
                    <a:pt x="104" y="0"/>
                  </a:lnTo>
                  <a:lnTo>
                    <a:pt x="142" y="2"/>
                  </a:lnTo>
                  <a:lnTo>
                    <a:pt x="150" y="7"/>
                  </a:lnTo>
                </a:path>
              </a:pathLst>
            </a:custGeom>
            <a:solidFill>
              <a:srgbClr val="000000"/>
            </a:solidFill>
            <a:ln w="9525" cap="rnd">
              <a:noFill/>
              <a:round/>
              <a:headEnd/>
              <a:tailEnd/>
            </a:ln>
          </p:spPr>
          <p:txBody>
            <a:bodyPr/>
            <a:lstStyle/>
            <a:p>
              <a:endParaRPr lang="es-ES_tradnl" dirty="0"/>
            </a:p>
          </p:txBody>
        </p:sp>
        <p:sp>
          <p:nvSpPr>
            <p:cNvPr id="12305" name="Freeform 17"/>
            <p:cNvSpPr>
              <a:spLocks/>
            </p:cNvSpPr>
            <p:nvPr/>
          </p:nvSpPr>
          <p:spPr bwMode="auto">
            <a:xfrm>
              <a:off x="4955" y="1282"/>
              <a:ext cx="335" cy="145"/>
            </a:xfrm>
            <a:custGeom>
              <a:avLst/>
              <a:gdLst>
                <a:gd name="T0" fmla="*/ 334 w 335"/>
                <a:gd name="T1" fmla="*/ 40 h 145"/>
                <a:gd name="T2" fmla="*/ 332 w 335"/>
                <a:gd name="T3" fmla="*/ 55 h 145"/>
                <a:gd name="T4" fmla="*/ 332 w 335"/>
                <a:gd name="T5" fmla="*/ 69 h 145"/>
                <a:gd name="T6" fmla="*/ 328 w 335"/>
                <a:gd name="T7" fmla="*/ 80 h 145"/>
                <a:gd name="T8" fmla="*/ 313 w 335"/>
                <a:gd name="T9" fmla="*/ 90 h 145"/>
                <a:gd name="T10" fmla="*/ 247 w 335"/>
                <a:gd name="T11" fmla="*/ 100 h 145"/>
                <a:gd name="T12" fmla="*/ 175 w 335"/>
                <a:gd name="T13" fmla="*/ 107 h 145"/>
                <a:gd name="T14" fmla="*/ 142 w 335"/>
                <a:gd name="T15" fmla="*/ 114 h 145"/>
                <a:gd name="T16" fmla="*/ 110 w 335"/>
                <a:gd name="T17" fmla="*/ 118 h 145"/>
                <a:gd name="T18" fmla="*/ 78 w 335"/>
                <a:gd name="T19" fmla="*/ 129 h 145"/>
                <a:gd name="T20" fmla="*/ 49 w 335"/>
                <a:gd name="T21" fmla="*/ 143 h 145"/>
                <a:gd name="T22" fmla="*/ 35 w 335"/>
                <a:gd name="T23" fmla="*/ 144 h 145"/>
                <a:gd name="T24" fmla="*/ 24 w 335"/>
                <a:gd name="T25" fmla="*/ 144 h 145"/>
                <a:gd name="T26" fmla="*/ 11 w 335"/>
                <a:gd name="T27" fmla="*/ 136 h 145"/>
                <a:gd name="T28" fmla="*/ 3 w 335"/>
                <a:gd name="T29" fmla="*/ 125 h 145"/>
                <a:gd name="T30" fmla="*/ 0 w 335"/>
                <a:gd name="T31" fmla="*/ 114 h 145"/>
                <a:gd name="T32" fmla="*/ 6 w 335"/>
                <a:gd name="T33" fmla="*/ 99 h 145"/>
                <a:gd name="T34" fmla="*/ 16 w 335"/>
                <a:gd name="T35" fmla="*/ 86 h 145"/>
                <a:gd name="T36" fmla="*/ 30 w 335"/>
                <a:gd name="T37" fmla="*/ 75 h 145"/>
                <a:gd name="T38" fmla="*/ 52 w 335"/>
                <a:gd name="T39" fmla="*/ 66 h 145"/>
                <a:gd name="T40" fmla="*/ 100 w 335"/>
                <a:gd name="T41" fmla="*/ 48 h 145"/>
                <a:gd name="T42" fmla="*/ 146 w 335"/>
                <a:gd name="T43" fmla="*/ 37 h 145"/>
                <a:gd name="T44" fmla="*/ 175 w 335"/>
                <a:gd name="T45" fmla="*/ 35 h 145"/>
                <a:gd name="T46" fmla="*/ 189 w 335"/>
                <a:gd name="T47" fmla="*/ 34 h 145"/>
                <a:gd name="T48" fmla="*/ 199 w 335"/>
                <a:gd name="T49" fmla="*/ 29 h 145"/>
                <a:gd name="T50" fmla="*/ 183 w 335"/>
                <a:gd name="T51" fmla="*/ 22 h 145"/>
                <a:gd name="T52" fmla="*/ 165 w 335"/>
                <a:gd name="T53" fmla="*/ 18 h 145"/>
                <a:gd name="T54" fmla="*/ 124 w 335"/>
                <a:gd name="T55" fmla="*/ 19 h 145"/>
                <a:gd name="T56" fmla="*/ 107 w 335"/>
                <a:gd name="T57" fmla="*/ 25 h 145"/>
                <a:gd name="T58" fmla="*/ 102 w 335"/>
                <a:gd name="T59" fmla="*/ 21 h 145"/>
                <a:gd name="T60" fmla="*/ 102 w 335"/>
                <a:gd name="T61" fmla="*/ 15 h 145"/>
                <a:gd name="T62" fmla="*/ 102 w 335"/>
                <a:gd name="T63" fmla="*/ 8 h 145"/>
                <a:gd name="T64" fmla="*/ 100 w 335"/>
                <a:gd name="T65" fmla="*/ 4 h 145"/>
                <a:gd name="T66" fmla="*/ 156 w 335"/>
                <a:gd name="T67" fmla="*/ 0 h 145"/>
                <a:gd name="T68" fmla="*/ 213 w 335"/>
                <a:gd name="T69" fmla="*/ 6 h 145"/>
                <a:gd name="T70" fmla="*/ 266 w 335"/>
                <a:gd name="T71" fmla="*/ 15 h 145"/>
                <a:gd name="T72" fmla="*/ 315 w 335"/>
                <a:gd name="T73" fmla="*/ 29 h 145"/>
                <a:gd name="T74" fmla="*/ 334 w 335"/>
                <a:gd name="T75" fmla="*/ 40 h 1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5"/>
                <a:gd name="T115" fmla="*/ 0 h 145"/>
                <a:gd name="T116" fmla="*/ 335 w 335"/>
                <a:gd name="T117" fmla="*/ 145 h 14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5" h="145">
                  <a:moveTo>
                    <a:pt x="334" y="40"/>
                  </a:moveTo>
                  <a:lnTo>
                    <a:pt x="332" y="55"/>
                  </a:lnTo>
                  <a:lnTo>
                    <a:pt x="332" y="69"/>
                  </a:lnTo>
                  <a:lnTo>
                    <a:pt x="328" y="80"/>
                  </a:lnTo>
                  <a:lnTo>
                    <a:pt x="313" y="90"/>
                  </a:lnTo>
                  <a:lnTo>
                    <a:pt x="247" y="100"/>
                  </a:lnTo>
                  <a:lnTo>
                    <a:pt x="175" y="107"/>
                  </a:lnTo>
                  <a:lnTo>
                    <a:pt x="142" y="114"/>
                  </a:lnTo>
                  <a:lnTo>
                    <a:pt x="110" y="118"/>
                  </a:lnTo>
                  <a:lnTo>
                    <a:pt x="78" y="129"/>
                  </a:lnTo>
                  <a:lnTo>
                    <a:pt x="49" y="143"/>
                  </a:lnTo>
                  <a:lnTo>
                    <a:pt x="35" y="144"/>
                  </a:lnTo>
                  <a:lnTo>
                    <a:pt x="24" y="144"/>
                  </a:lnTo>
                  <a:lnTo>
                    <a:pt x="11" y="136"/>
                  </a:lnTo>
                  <a:lnTo>
                    <a:pt x="3" y="125"/>
                  </a:lnTo>
                  <a:lnTo>
                    <a:pt x="0" y="114"/>
                  </a:lnTo>
                  <a:lnTo>
                    <a:pt x="6" y="99"/>
                  </a:lnTo>
                  <a:lnTo>
                    <a:pt x="16" y="86"/>
                  </a:lnTo>
                  <a:lnTo>
                    <a:pt x="30" y="75"/>
                  </a:lnTo>
                  <a:lnTo>
                    <a:pt x="52" y="66"/>
                  </a:lnTo>
                  <a:lnTo>
                    <a:pt x="100" y="48"/>
                  </a:lnTo>
                  <a:lnTo>
                    <a:pt x="146" y="37"/>
                  </a:lnTo>
                  <a:lnTo>
                    <a:pt x="175" y="35"/>
                  </a:lnTo>
                  <a:lnTo>
                    <a:pt x="189" y="34"/>
                  </a:lnTo>
                  <a:lnTo>
                    <a:pt x="199" y="29"/>
                  </a:lnTo>
                  <a:lnTo>
                    <a:pt x="183" y="22"/>
                  </a:lnTo>
                  <a:lnTo>
                    <a:pt x="165" y="18"/>
                  </a:lnTo>
                  <a:lnTo>
                    <a:pt x="124" y="19"/>
                  </a:lnTo>
                  <a:lnTo>
                    <a:pt x="107" y="25"/>
                  </a:lnTo>
                  <a:lnTo>
                    <a:pt x="102" y="21"/>
                  </a:lnTo>
                  <a:lnTo>
                    <a:pt x="102" y="15"/>
                  </a:lnTo>
                  <a:lnTo>
                    <a:pt x="102" y="8"/>
                  </a:lnTo>
                  <a:lnTo>
                    <a:pt x="100" y="4"/>
                  </a:lnTo>
                  <a:lnTo>
                    <a:pt x="156" y="0"/>
                  </a:lnTo>
                  <a:lnTo>
                    <a:pt x="213" y="6"/>
                  </a:lnTo>
                  <a:lnTo>
                    <a:pt x="266" y="15"/>
                  </a:lnTo>
                  <a:lnTo>
                    <a:pt x="315" y="29"/>
                  </a:lnTo>
                  <a:lnTo>
                    <a:pt x="334" y="40"/>
                  </a:lnTo>
                </a:path>
              </a:pathLst>
            </a:custGeom>
            <a:solidFill>
              <a:srgbClr val="FFCCB3"/>
            </a:solidFill>
            <a:ln w="9525" cap="rnd">
              <a:noFill/>
              <a:round/>
              <a:headEnd/>
              <a:tailEnd/>
            </a:ln>
          </p:spPr>
          <p:txBody>
            <a:bodyPr/>
            <a:lstStyle/>
            <a:p>
              <a:endParaRPr lang="es-ES_tradnl" dirty="0"/>
            </a:p>
          </p:txBody>
        </p:sp>
        <p:sp>
          <p:nvSpPr>
            <p:cNvPr id="12306" name="Freeform 18"/>
            <p:cNvSpPr>
              <a:spLocks/>
            </p:cNvSpPr>
            <p:nvPr/>
          </p:nvSpPr>
          <p:spPr bwMode="auto">
            <a:xfrm>
              <a:off x="4952" y="1282"/>
              <a:ext cx="349" cy="153"/>
            </a:xfrm>
            <a:custGeom>
              <a:avLst/>
              <a:gdLst>
                <a:gd name="T0" fmla="*/ 348 w 349"/>
                <a:gd name="T1" fmla="*/ 42 h 153"/>
                <a:gd name="T2" fmla="*/ 346 w 349"/>
                <a:gd name="T3" fmla="*/ 57 h 153"/>
                <a:gd name="T4" fmla="*/ 346 w 349"/>
                <a:gd name="T5" fmla="*/ 72 h 153"/>
                <a:gd name="T6" fmla="*/ 343 w 349"/>
                <a:gd name="T7" fmla="*/ 83 h 153"/>
                <a:gd name="T8" fmla="*/ 329 w 349"/>
                <a:gd name="T9" fmla="*/ 96 h 153"/>
                <a:gd name="T10" fmla="*/ 259 w 349"/>
                <a:gd name="T11" fmla="*/ 106 h 153"/>
                <a:gd name="T12" fmla="*/ 184 w 349"/>
                <a:gd name="T13" fmla="*/ 114 h 153"/>
                <a:gd name="T14" fmla="*/ 148 w 349"/>
                <a:gd name="T15" fmla="*/ 120 h 153"/>
                <a:gd name="T16" fmla="*/ 115 w 349"/>
                <a:gd name="T17" fmla="*/ 126 h 153"/>
                <a:gd name="T18" fmla="*/ 81 w 349"/>
                <a:gd name="T19" fmla="*/ 136 h 153"/>
                <a:gd name="T20" fmla="*/ 53 w 349"/>
                <a:gd name="T21" fmla="*/ 151 h 153"/>
                <a:gd name="T22" fmla="*/ 38 w 349"/>
                <a:gd name="T23" fmla="*/ 152 h 153"/>
                <a:gd name="T24" fmla="*/ 27 w 349"/>
                <a:gd name="T25" fmla="*/ 152 h 153"/>
                <a:gd name="T26" fmla="*/ 13 w 349"/>
                <a:gd name="T27" fmla="*/ 144 h 153"/>
                <a:gd name="T28" fmla="*/ 3 w 349"/>
                <a:gd name="T29" fmla="*/ 132 h 153"/>
                <a:gd name="T30" fmla="*/ 0 w 349"/>
                <a:gd name="T31" fmla="*/ 120 h 153"/>
                <a:gd name="T32" fmla="*/ 6 w 349"/>
                <a:gd name="T33" fmla="*/ 105 h 153"/>
                <a:gd name="T34" fmla="*/ 18 w 349"/>
                <a:gd name="T35" fmla="*/ 91 h 153"/>
                <a:gd name="T36" fmla="*/ 34 w 349"/>
                <a:gd name="T37" fmla="*/ 79 h 153"/>
                <a:gd name="T38" fmla="*/ 56 w 349"/>
                <a:gd name="T39" fmla="*/ 70 h 153"/>
                <a:gd name="T40" fmla="*/ 104 w 349"/>
                <a:gd name="T41" fmla="*/ 51 h 153"/>
                <a:gd name="T42" fmla="*/ 153 w 349"/>
                <a:gd name="T43" fmla="*/ 38 h 153"/>
                <a:gd name="T44" fmla="*/ 182 w 349"/>
                <a:gd name="T45" fmla="*/ 37 h 153"/>
                <a:gd name="T46" fmla="*/ 198 w 349"/>
                <a:gd name="T47" fmla="*/ 36 h 153"/>
                <a:gd name="T48" fmla="*/ 211 w 349"/>
                <a:gd name="T49" fmla="*/ 30 h 153"/>
                <a:gd name="T50" fmla="*/ 192 w 349"/>
                <a:gd name="T51" fmla="*/ 24 h 153"/>
                <a:gd name="T52" fmla="*/ 174 w 349"/>
                <a:gd name="T53" fmla="*/ 20 h 153"/>
                <a:gd name="T54" fmla="*/ 131 w 349"/>
                <a:gd name="T55" fmla="*/ 20 h 153"/>
                <a:gd name="T56" fmla="*/ 112 w 349"/>
                <a:gd name="T57" fmla="*/ 26 h 153"/>
                <a:gd name="T58" fmla="*/ 107 w 349"/>
                <a:gd name="T59" fmla="*/ 22 h 153"/>
                <a:gd name="T60" fmla="*/ 107 w 349"/>
                <a:gd name="T61" fmla="*/ 16 h 153"/>
                <a:gd name="T62" fmla="*/ 107 w 349"/>
                <a:gd name="T63" fmla="*/ 9 h 153"/>
                <a:gd name="T64" fmla="*/ 105 w 349"/>
                <a:gd name="T65" fmla="*/ 4 h 153"/>
                <a:gd name="T66" fmla="*/ 164 w 349"/>
                <a:gd name="T67" fmla="*/ 0 h 153"/>
                <a:gd name="T68" fmla="*/ 223 w 349"/>
                <a:gd name="T69" fmla="*/ 6 h 153"/>
                <a:gd name="T70" fmla="*/ 278 w 349"/>
                <a:gd name="T71" fmla="*/ 16 h 153"/>
                <a:gd name="T72" fmla="*/ 330 w 349"/>
                <a:gd name="T73" fmla="*/ 31 h 153"/>
                <a:gd name="T74" fmla="*/ 348 w 349"/>
                <a:gd name="T75" fmla="*/ 42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9"/>
                <a:gd name="T115" fmla="*/ 0 h 153"/>
                <a:gd name="T116" fmla="*/ 349 w 349"/>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9" h="153">
                  <a:moveTo>
                    <a:pt x="348" y="42"/>
                  </a:moveTo>
                  <a:lnTo>
                    <a:pt x="346" y="57"/>
                  </a:lnTo>
                  <a:lnTo>
                    <a:pt x="346" y="72"/>
                  </a:lnTo>
                  <a:lnTo>
                    <a:pt x="343" y="83"/>
                  </a:lnTo>
                  <a:lnTo>
                    <a:pt x="329" y="96"/>
                  </a:lnTo>
                  <a:lnTo>
                    <a:pt x="259" y="106"/>
                  </a:lnTo>
                  <a:lnTo>
                    <a:pt x="184" y="114"/>
                  </a:lnTo>
                  <a:lnTo>
                    <a:pt x="148" y="120"/>
                  </a:lnTo>
                  <a:lnTo>
                    <a:pt x="115" y="126"/>
                  </a:lnTo>
                  <a:lnTo>
                    <a:pt x="81" y="136"/>
                  </a:lnTo>
                  <a:lnTo>
                    <a:pt x="53" y="151"/>
                  </a:lnTo>
                  <a:lnTo>
                    <a:pt x="38" y="152"/>
                  </a:lnTo>
                  <a:lnTo>
                    <a:pt x="27" y="152"/>
                  </a:lnTo>
                  <a:lnTo>
                    <a:pt x="13" y="144"/>
                  </a:lnTo>
                  <a:lnTo>
                    <a:pt x="3" y="132"/>
                  </a:lnTo>
                  <a:lnTo>
                    <a:pt x="0" y="120"/>
                  </a:lnTo>
                  <a:lnTo>
                    <a:pt x="6" y="105"/>
                  </a:lnTo>
                  <a:lnTo>
                    <a:pt x="18" y="91"/>
                  </a:lnTo>
                  <a:lnTo>
                    <a:pt x="34" y="79"/>
                  </a:lnTo>
                  <a:lnTo>
                    <a:pt x="56" y="70"/>
                  </a:lnTo>
                  <a:lnTo>
                    <a:pt x="104" y="51"/>
                  </a:lnTo>
                  <a:lnTo>
                    <a:pt x="153" y="38"/>
                  </a:lnTo>
                  <a:lnTo>
                    <a:pt x="182" y="37"/>
                  </a:lnTo>
                  <a:lnTo>
                    <a:pt x="198" y="36"/>
                  </a:lnTo>
                  <a:lnTo>
                    <a:pt x="211" y="30"/>
                  </a:lnTo>
                  <a:lnTo>
                    <a:pt x="192" y="24"/>
                  </a:lnTo>
                  <a:lnTo>
                    <a:pt x="174" y="20"/>
                  </a:lnTo>
                  <a:lnTo>
                    <a:pt x="131" y="20"/>
                  </a:lnTo>
                  <a:lnTo>
                    <a:pt x="112" y="26"/>
                  </a:lnTo>
                  <a:lnTo>
                    <a:pt x="107" y="22"/>
                  </a:lnTo>
                  <a:lnTo>
                    <a:pt x="107" y="16"/>
                  </a:lnTo>
                  <a:lnTo>
                    <a:pt x="107" y="9"/>
                  </a:lnTo>
                  <a:lnTo>
                    <a:pt x="105" y="4"/>
                  </a:lnTo>
                  <a:lnTo>
                    <a:pt x="164" y="0"/>
                  </a:lnTo>
                  <a:lnTo>
                    <a:pt x="223" y="6"/>
                  </a:lnTo>
                  <a:lnTo>
                    <a:pt x="278" y="16"/>
                  </a:lnTo>
                  <a:lnTo>
                    <a:pt x="330" y="31"/>
                  </a:lnTo>
                  <a:lnTo>
                    <a:pt x="348" y="42"/>
                  </a:lnTo>
                </a:path>
              </a:pathLst>
            </a:custGeom>
            <a:noFill/>
            <a:ln w="12700" cap="rnd">
              <a:solidFill>
                <a:srgbClr val="000000"/>
              </a:solidFill>
              <a:round/>
              <a:headEnd/>
              <a:tailEnd/>
            </a:ln>
          </p:spPr>
          <p:txBody>
            <a:bodyPr/>
            <a:lstStyle/>
            <a:p>
              <a:endParaRPr lang="es-ES_tradnl" dirty="0"/>
            </a:p>
          </p:txBody>
        </p:sp>
        <p:sp>
          <p:nvSpPr>
            <p:cNvPr id="12307" name="Freeform 19"/>
            <p:cNvSpPr>
              <a:spLocks/>
            </p:cNvSpPr>
            <p:nvPr/>
          </p:nvSpPr>
          <p:spPr bwMode="auto">
            <a:xfrm>
              <a:off x="4899" y="1410"/>
              <a:ext cx="421" cy="133"/>
            </a:xfrm>
            <a:custGeom>
              <a:avLst/>
              <a:gdLst>
                <a:gd name="T0" fmla="*/ 420 w 421"/>
                <a:gd name="T1" fmla="*/ 43 h 133"/>
                <a:gd name="T2" fmla="*/ 414 w 421"/>
                <a:gd name="T3" fmla="*/ 64 h 133"/>
                <a:gd name="T4" fmla="*/ 398 w 421"/>
                <a:gd name="T5" fmla="*/ 78 h 133"/>
                <a:gd name="T6" fmla="*/ 374 w 421"/>
                <a:gd name="T7" fmla="*/ 86 h 133"/>
                <a:gd name="T8" fmla="*/ 286 w 421"/>
                <a:gd name="T9" fmla="*/ 91 h 133"/>
                <a:gd name="T10" fmla="*/ 200 w 421"/>
                <a:gd name="T11" fmla="*/ 99 h 133"/>
                <a:gd name="T12" fmla="*/ 119 w 421"/>
                <a:gd name="T13" fmla="*/ 113 h 133"/>
                <a:gd name="T14" fmla="*/ 41 w 421"/>
                <a:gd name="T15" fmla="*/ 132 h 133"/>
                <a:gd name="T16" fmla="*/ 24 w 421"/>
                <a:gd name="T17" fmla="*/ 130 h 133"/>
                <a:gd name="T18" fmla="*/ 14 w 421"/>
                <a:gd name="T19" fmla="*/ 123 h 133"/>
                <a:gd name="T20" fmla="*/ 0 w 421"/>
                <a:gd name="T21" fmla="*/ 107 h 133"/>
                <a:gd name="T22" fmla="*/ 6 w 421"/>
                <a:gd name="T23" fmla="*/ 88 h 133"/>
                <a:gd name="T24" fmla="*/ 21 w 421"/>
                <a:gd name="T25" fmla="*/ 71 h 133"/>
                <a:gd name="T26" fmla="*/ 40 w 421"/>
                <a:gd name="T27" fmla="*/ 56 h 133"/>
                <a:gd name="T28" fmla="*/ 54 w 421"/>
                <a:gd name="T29" fmla="*/ 51 h 133"/>
                <a:gd name="T30" fmla="*/ 70 w 421"/>
                <a:gd name="T31" fmla="*/ 46 h 133"/>
                <a:gd name="T32" fmla="*/ 135 w 421"/>
                <a:gd name="T33" fmla="*/ 36 h 133"/>
                <a:gd name="T34" fmla="*/ 164 w 421"/>
                <a:gd name="T35" fmla="*/ 27 h 133"/>
                <a:gd name="T36" fmla="*/ 193 w 421"/>
                <a:gd name="T37" fmla="*/ 17 h 133"/>
                <a:gd name="T38" fmla="*/ 239 w 421"/>
                <a:gd name="T39" fmla="*/ 9 h 133"/>
                <a:gd name="T40" fmla="*/ 288 w 421"/>
                <a:gd name="T41" fmla="*/ 3 h 133"/>
                <a:gd name="T42" fmla="*/ 310 w 421"/>
                <a:gd name="T43" fmla="*/ 0 h 133"/>
                <a:gd name="T44" fmla="*/ 334 w 421"/>
                <a:gd name="T45" fmla="*/ 1 h 133"/>
                <a:gd name="T46" fmla="*/ 356 w 421"/>
                <a:gd name="T47" fmla="*/ 7 h 133"/>
                <a:gd name="T48" fmla="*/ 380 w 421"/>
                <a:gd name="T49" fmla="*/ 15 h 133"/>
                <a:gd name="T50" fmla="*/ 404 w 421"/>
                <a:gd name="T51" fmla="*/ 27 h 133"/>
                <a:gd name="T52" fmla="*/ 420 w 421"/>
                <a:gd name="T53" fmla="*/ 43 h 1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1"/>
                <a:gd name="T82" fmla="*/ 0 h 133"/>
                <a:gd name="T83" fmla="*/ 421 w 421"/>
                <a:gd name="T84" fmla="*/ 133 h 1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1" h="133">
                  <a:moveTo>
                    <a:pt x="420" y="43"/>
                  </a:moveTo>
                  <a:lnTo>
                    <a:pt x="414" y="64"/>
                  </a:lnTo>
                  <a:lnTo>
                    <a:pt x="398" y="78"/>
                  </a:lnTo>
                  <a:lnTo>
                    <a:pt x="374" y="86"/>
                  </a:lnTo>
                  <a:lnTo>
                    <a:pt x="286" y="91"/>
                  </a:lnTo>
                  <a:lnTo>
                    <a:pt x="200" y="99"/>
                  </a:lnTo>
                  <a:lnTo>
                    <a:pt x="119" y="113"/>
                  </a:lnTo>
                  <a:lnTo>
                    <a:pt x="41" y="132"/>
                  </a:lnTo>
                  <a:lnTo>
                    <a:pt x="24" y="130"/>
                  </a:lnTo>
                  <a:lnTo>
                    <a:pt x="14" y="123"/>
                  </a:lnTo>
                  <a:lnTo>
                    <a:pt x="0" y="107"/>
                  </a:lnTo>
                  <a:lnTo>
                    <a:pt x="6" y="88"/>
                  </a:lnTo>
                  <a:lnTo>
                    <a:pt x="21" y="71"/>
                  </a:lnTo>
                  <a:lnTo>
                    <a:pt x="40" y="56"/>
                  </a:lnTo>
                  <a:lnTo>
                    <a:pt x="54" y="51"/>
                  </a:lnTo>
                  <a:lnTo>
                    <a:pt x="70" y="46"/>
                  </a:lnTo>
                  <a:lnTo>
                    <a:pt x="135" y="36"/>
                  </a:lnTo>
                  <a:lnTo>
                    <a:pt x="164" y="27"/>
                  </a:lnTo>
                  <a:lnTo>
                    <a:pt x="193" y="17"/>
                  </a:lnTo>
                  <a:lnTo>
                    <a:pt x="239" y="9"/>
                  </a:lnTo>
                  <a:lnTo>
                    <a:pt x="288" y="3"/>
                  </a:lnTo>
                  <a:lnTo>
                    <a:pt x="310" y="0"/>
                  </a:lnTo>
                  <a:lnTo>
                    <a:pt x="334" y="1"/>
                  </a:lnTo>
                  <a:lnTo>
                    <a:pt x="356" y="7"/>
                  </a:lnTo>
                  <a:lnTo>
                    <a:pt x="380" y="15"/>
                  </a:lnTo>
                  <a:lnTo>
                    <a:pt x="404" y="27"/>
                  </a:lnTo>
                  <a:lnTo>
                    <a:pt x="420" y="43"/>
                  </a:lnTo>
                </a:path>
              </a:pathLst>
            </a:custGeom>
            <a:solidFill>
              <a:srgbClr val="FFCCB3"/>
            </a:solidFill>
            <a:ln w="9525" cap="rnd">
              <a:noFill/>
              <a:round/>
              <a:headEnd/>
              <a:tailEnd/>
            </a:ln>
          </p:spPr>
          <p:txBody>
            <a:bodyPr/>
            <a:lstStyle/>
            <a:p>
              <a:endParaRPr lang="es-ES_tradnl" dirty="0"/>
            </a:p>
          </p:txBody>
        </p:sp>
        <p:sp>
          <p:nvSpPr>
            <p:cNvPr id="12308" name="Freeform 20"/>
            <p:cNvSpPr>
              <a:spLocks/>
            </p:cNvSpPr>
            <p:nvPr/>
          </p:nvSpPr>
          <p:spPr bwMode="auto">
            <a:xfrm>
              <a:off x="4899" y="1410"/>
              <a:ext cx="431" cy="140"/>
            </a:xfrm>
            <a:custGeom>
              <a:avLst/>
              <a:gdLst>
                <a:gd name="T0" fmla="*/ 430 w 431"/>
                <a:gd name="T1" fmla="*/ 44 h 140"/>
                <a:gd name="T2" fmla="*/ 425 w 431"/>
                <a:gd name="T3" fmla="*/ 66 h 140"/>
                <a:gd name="T4" fmla="*/ 409 w 431"/>
                <a:gd name="T5" fmla="*/ 82 h 140"/>
                <a:gd name="T6" fmla="*/ 384 w 431"/>
                <a:gd name="T7" fmla="*/ 91 h 140"/>
                <a:gd name="T8" fmla="*/ 294 w 431"/>
                <a:gd name="T9" fmla="*/ 96 h 140"/>
                <a:gd name="T10" fmla="*/ 206 w 431"/>
                <a:gd name="T11" fmla="*/ 105 h 140"/>
                <a:gd name="T12" fmla="*/ 121 w 431"/>
                <a:gd name="T13" fmla="*/ 118 h 140"/>
                <a:gd name="T14" fmla="*/ 43 w 431"/>
                <a:gd name="T15" fmla="*/ 139 h 140"/>
                <a:gd name="T16" fmla="*/ 27 w 431"/>
                <a:gd name="T17" fmla="*/ 137 h 140"/>
                <a:gd name="T18" fmla="*/ 13 w 431"/>
                <a:gd name="T19" fmla="*/ 130 h 140"/>
                <a:gd name="T20" fmla="*/ 0 w 431"/>
                <a:gd name="T21" fmla="*/ 113 h 140"/>
                <a:gd name="T22" fmla="*/ 6 w 431"/>
                <a:gd name="T23" fmla="*/ 94 h 140"/>
                <a:gd name="T24" fmla="*/ 21 w 431"/>
                <a:gd name="T25" fmla="*/ 76 h 140"/>
                <a:gd name="T26" fmla="*/ 40 w 431"/>
                <a:gd name="T27" fmla="*/ 59 h 140"/>
                <a:gd name="T28" fmla="*/ 56 w 431"/>
                <a:gd name="T29" fmla="*/ 53 h 140"/>
                <a:gd name="T30" fmla="*/ 71 w 431"/>
                <a:gd name="T31" fmla="*/ 49 h 140"/>
                <a:gd name="T32" fmla="*/ 138 w 431"/>
                <a:gd name="T33" fmla="*/ 37 h 140"/>
                <a:gd name="T34" fmla="*/ 168 w 431"/>
                <a:gd name="T35" fmla="*/ 30 h 140"/>
                <a:gd name="T36" fmla="*/ 198 w 431"/>
                <a:gd name="T37" fmla="*/ 18 h 140"/>
                <a:gd name="T38" fmla="*/ 244 w 431"/>
                <a:gd name="T39" fmla="*/ 10 h 140"/>
                <a:gd name="T40" fmla="*/ 295 w 431"/>
                <a:gd name="T41" fmla="*/ 3 h 140"/>
                <a:gd name="T42" fmla="*/ 319 w 431"/>
                <a:gd name="T43" fmla="*/ 0 h 140"/>
                <a:gd name="T44" fmla="*/ 343 w 431"/>
                <a:gd name="T45" fmla="*/ 1 h 140"/>
                <a:gd name="T46" fmla="*/ 367 w 431"/>
                <a:gd name="T47" fmla="*/ 7 h 140"/>
                <a:gd name="T48" fmla="*/ 390 w 431"/>
                <a:gd name="T49" fmla="*/ 16 h 140"/>
                <a:gd name="T50" fmla="*/ 414 w 431"/>
                <a:gd name="T51" fmla="*/ 28 h 140"/>
                <a:gd name="T52" fmla="*/ 430 w 431"/>
                <a:gd name="T53" fmla="*/ 44 h 14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1"/>
                <a:gd name="T82" fmla="*/ 0 h 140"/>
                <a:gd name="T83" fmla="*/ 431 w 431"/>
                <a:gd name="T84" fmla="*/ 140 h 14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1" h="140">
                  <a:moveTo>
                    <a:pt x="430" y="44"/>
                  </a:moveTo>
                  <a:lnTo>
                    <a:pt x="425" y="66"/>
                  </a:lnTo>
                  <a:lnTo>
                    <a:pt x="409" y="82"/>
                  </a:lnTo>
                  <a:lnTo>
                    <a:pt x="384" y="91"/>
                  </a:lnTo>
                  <a:lnTo>
                    <a:pt x="294" y="96"/>
                  </a:lnTo>
                  <a:lnTo>
                    <a:pt x="206" y="105"/>
                  </a:lnTo>
                  <a:lnTo>
                    <a:pt x="121" y="118"/>
                  </a:lnTo>
                  <a:lnTo>
                    <a:pt x="43" y="139"/>
                  </a:lnTo>
                  <a:lnTo>
                    <a:pt x="27" y="137"/>
                  </a:lnTo>
                  <a:lnTo>
                    <a:pt x="13" y="130"/>
                  </a:lnTo>
                  <a:lnTo>
                    <a:pt x="0" y="113"/>
                  </a:lnTo>
                  <a:lnTo>
                    <a:pt x="6" y="94"/>
                  </a:lnTo>
                  <a:lnTo>
                    <a:pt x="21" y="76"/>
                  </a:lnTo>
                  <a:lnTo>
                    <a:pt x="40" y="59"/>
                  </a:lnTo>
                  <a:lnTo>
                    <a:pt x="56" y="53"/>
                  </a:lnTo>
                  <a:lnTo>
                    <a:pt x="71" y="49"/>
                  </a:lnTo>
                  <a:lnTo>
                    <a:pt x="138" y="37"/>
                  </a:lnTo>
                  <a:lnTo>
                    <a:pt x="168" y="30"/>
                  </a:lnTo>
                  <a:lnTo>
                    <a:pt x="198" y="18"/>
                  </a:lnTo>
                  <a:lnTo>
                    <a:pt x="244" y="10"/>
                  </a:lnTo>
                  <a:lnTo>
                    <a:pt x="295" y="3"/>
                  </a:lnTo>
                  <a:lnTo>
                    <a:pt x="319" y="0"/>
                  </a:lnTo>
                  <a:lnTo>
                    <a:pt x="343" y="1"/>
                  </a:lnTo>
                  <a:lnTo>
                    <a:pt x="367" y="7"/>
                  </a:lnTo>
                  <a:lnTo>
                    <a:pt x="390" y="16"/>
                  </a:lnTo>
                  <a:lnTo>
                    <a:pt x="414" y="28"/>
                  </a:lnTo>
                  <a:lnTo>
                    <a:pt x="430" y="44"/>
                  </a:lnTo>
                </a:path>
              </a:pathLst>
            </a:custGeom>
            <a:noFill/>
            <a:ln w="12700" cap="rnd">
              <a:solidFill>
                <a:srgbClr val="000000"/>
              </a:solidFill>
              <a:round/>
              <a:headEnd/>
              <a:tailEnd/>
            </a:ln>
          </p:spPr>
          <p:txBody>
            <a:bodyPr/>
            <a:lstStyle/>
            <a:p>
              <a:endParaRPr lang="es-ES_tradnl" dirty="0"/>
            </a:p>
          </p:txBody>
        </p:sp>
        <p:sp>
          <p:nvSpPr>
            <p:cNvPr id="12309" name="Freeform 21"/>
            <p:cNvSpPr>
              <a:spLocks/>
            </p:cNvSpPr>
            <p:nvPr/>
          </p:nvSpPr>
          <p:spPr bwMode="auto">
            <a:xfrm>
              <a:off x="1001" y="1369"/>
              <a:ext cx="369" cy="214"/>
            </a:xfrm>
            <a:custGeom>
              <a:avLst/>
              <a:gdLst>
                <a:gd name="T0" fmla="*/ 134 w 369"/>
                <a:gd name="T1" fmla="*/ 0 h 214"/>
                <a:gd name="T2" fmla="*/ 131 w 369"/>
                <a:gd name="T3" fmla="*/ 12 h 214"/>
                <a:gd name="T4" fmla="*/ 131 w 369"/>
                <a:gd name="T5" fmla="*/ 23 h 214"/>
                <a:gd name="T6" fmla="*/ 145 w 369"/>
                <a:gd name="T7" fmla="*/ 41 h 214"/>
                <a:gd name="T8" fmla="*/ 169 w 369"/>
                <a:gd name="T9" fmla="*/ 57 h 214"/>
                <a:gd name="T10" fmla="*/ 198 w 369"/>
                <a:gd name="T11" fmla="*/ 71 h 214"/>
                <a:gd name="T12" fmla="*/ 249 w 369"/>
                <a:gd name="T13" fmla="*/ 86 h 214"/>
                <a:gd name="T14" fmla="*/ 299 w 369"/>
                <a:gd name="T15" fmla="*/ 104 h 214"/>
                <a:gd name="T16" fmla="*/ 319 w 369"/>
                <a:gd name="T17" fmla="*/ 116 h 214"/>
                <a:gd name="T18" fmla="*/ 338 w 369"/>
                <a:gd name="T19" fmla="*/ 128 h 214"/>
                <a:gd name="T20" fmla="*/ 352 w 369"/>
                <a:gd name="T21" fmla="*/ 142 h 214"/>
                <a:gd name="T22" fmla="*/ 365 w 369"/>
                <a:gd name="T23" fmla="*/ 155 h 214"/>
                <a:gd name="T24" fmla="*/ 368 w 369"/>
                <a:gd name="T25" fmla="*/ 186 h 214"/>
                <a:gd name="T26" fmla="*/ 366 w 369"/>
                <a:gd name="T27" fmla="*/ 200 h 214"/>
                <a:gd name="T28" fmla="*/ 363 w 369"/>
                <a:gd name="T29" fmla="*/ 205 h 214"/>
                <a:gd name="T30" fmla="*/ 354 w 369"/>
                <a:gd name="T31" fmla="*/ 213 h 214"/>
                <a:gd name="T32" fmla="*/ 315 w 369"/>
                <a:gd name="T33" fmla="*/ 206 h 214"/>
                <a:gd name="T34" fmla="*/ 279 w 369"/>
                <a:gd name="T35" fmla="*/ 197 h 214"/>
                <a:gd name="T36" fmla="*/ 210 w 369"/>
                <a:gd name="T37" fmla="*/ 178 h 214"/>
                <a:gd name="T38" fmla="*/ 145 w 369"/>
                <a:gd name="T39" fmla="*/ 160 h 214"/>
                <a:gd name="T40" fmla="*/ 105 w 369"/>
                <a:gd name="T41" fmla="*/ 153 h 214"/>
                <a:gd name="T42" fmla="*/ 64 w 369"/>
                <a:gd name="T43" fmla="*/ 150 h 214"/>
                <a:gd name="T44" fmla="*/ 45 w 369"/>
                <a:gd name="T45" fmla="*/ 145 h 214"/>
                <a:gd name="T46" fmla="*/ 30 w 369"/>
                <a:gd name="T47" fmla="*/ 139 h 214"/>
                <a:gd name="T48" fmla="*/ 21 w 369"/>
                <a:gd name="T49" fmla="*/ 130 h 214"/>
                <a:gd name="T50" fmla="*/ 14 w 369"/>
                <a:gd name="T51" fmla="*/ 121 h 214"/>
                <a:gd name="T52" fmla="*/ 6 w 369"/>
                <a:gd name="T53" fmla="*/ 100 h 214"/>
                <a:gd name="T54" fmla="*/ 0 w 369"/>
                <a:gd name="T55" fmla="*/ 80 h 214"/>
                <a:gd name="T56" fmla="*/ 2 w 369"/>
                <a:gd name="T57" fmla="*/ 64 h 214"/>
                <a:gd name="T58" fmla="*/ 10 w 369"/>
                <a:gd name="T59" fmla="*/ 52 h 214"/>
                <a:gd name="T60" fmla="*/ 24 w 369"/>
                <a:gd name="T61" fmla="*/ 40 h 214"/>
                <a:gd name="T62" fmla="*/ 41 w 369"/>
                <a:gd name="T63" fmla="*/ 30 h 214"/>
                <a:gd name="T64" fmla="*/ 88 w 369"/>
                <a:gd name="T65" fmla="*/ 12 h 214"/>
                <a:gd name="T66" fmla="*/ 134 w 369"/>
                <a:gd name="T67" fmla="*/ 0 h 2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69"/>
                <a:gd name="T103" fmla="*/ 0 h 214"/>
                <a:gd name="T104" fmla="*/ 369 w 369"/>
                <a:gd name="T105" fmla="*/ 214 h 21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69" h="214">
                  <a:moveTo>
                    <a:pt x="134" y="0"/>
                  </a:moveTo>
                  <a:lnTo>
                    <a:pt x="131" y="12"/>
                  </a:lnTo>
                  <a:lnTo>
                    <a:pt x="131" y="23"/>
                  </a:lnTo>
                  <a:lnTo>
                    <a:pt x="145" y="41"/>
                  </a:lnTo>
                  <a:lnTo>
                    <a:pt x="169" y="57"/>
                  </a:lnTo>
                  <a:lnTo>
                    <a:pt x="198" y="71"/>
                  </a:lnTo>
                  <a:lnTo>
                    <a:pt x="249" y="86"/>
                  </a:lnTo>
                  <a:lnTo>
                    <a:pt x="299" y="104"/>
                  </a:lnTo>
                  <a:lnTo>
                    <a:pt x="319" y="116"/>
                  </a:lnTo>
                  <a:lnTo>
                    <a:pt x="338" y="128"/>
                  </a:lnTo>
                  <a:lnTo>
                    <a:pt x="352" y="142"/>
                  </a:lnTo>
                  <a:lnTo>
                    <a:pt x="365" y="155"/>
                  </a:lnTo>
                  <a:lnTo>
                    <a:pt x="368" y="186"/>
                  </a:lnTo>
                  <a:lnTo>
                    <a:pt x="366" y="200"/>
                  </a:lnTo>
                  <a:lnTo>
                    <a:pt x="363" y="205"/>
                  </a:lnTo>
                  <a:lnTo>
                    <a:pt x="354" y="213"/>
                  </a:lnTo>
                  <a:lnTo>
                    <a:pt x="315" y="206"/>
                  </a:lnTo>
                  <a:lnTo>
                    <a:pt x="279" y="197"/>
                  </a:lnTo>
                  <a:lnTo>
                    <a:pt x="210" y="178"/>
                  </a:lnTo>
                  <a:lnTo>
                    <a:pt x="145" y="160"/>
                  </a:lnTo>
                  <a:lnTo>
                    <a:pt x="105" y="153"/>
                  </a:lnTo>
                  <a:lnTo>
                    <a:pt x="64" y="150"/>
                  </a:lnTo>
                  <a:lnTo>
                    <a:pt x="45" y="145"/>
                  </a:lnTo>
                  <a:lnTo>
                    <a:pt x="30" y="139"/>
                  </a:lnTo>
                  <a:lnTo>
                    <a:pt x="21" y="130"/>
                  </a:lnTo>
                  <a:lnTo>
                    <a:pt x="14" y="121"/>
                  </a:lnTo>
                  <a:lnTo>
                    <a:pt x="6" y="100"/>
                  </a:lnTo>
                  <a:lnTo>
                    <a:pt x="0" y="80"/>
                  </a:lnTo>
                  <a:lnTo>
                    <a:pt x="2" y="64"/>
                  </a:lnTo>
                  <a:lnTo>
                    <a:pt x="10" y="52"/>
                  </a:lnTo>
                  <a:lnTo>
                    <a:pt x="24" y="40"/>
                  </a:lnTo>
                  <a:lnTo>
                    <a:pt x="41" y="30"/>
                  </a:lnTo>
                  <a:lnTo>
                    <a:pt x="88" y="12"/>
                  </a:lnTo>
                  <a:lnTo>
                    <a:pt x="134" y="0"/>
                  </a:lnTo>
                </a:path>
              </a:pathLst>
            </a:custGeom>
            <a:solidFill>
              <a:srgbClr val="FFCCB3"/>
            </a:solidFill>
            <a:ln w="9525" cap="rnd">
              <a:noFill/>
              <a:round/>
              <a:headEnd/>
              <a:tailEnd/>
            </a:ln>
          </p:spPr>
          <p:txBody>
            <a:bodyPr/>
            <a:lstStyle/>
            <a:p>
              <a:endParaRPr lang="es-ES_tradnl" dirty="0"/>
            </a:p>
          </p:txBody>
        </p:sp>
        <p:sp>
          <p:nvSpPr>
            <p:cNvPr id="12310" name="Freeform 22"/>
            <p:cNvSpPr>
              <a:spLocks/>
            </p:cNvSpPr>
            <p:nvPr/>
          </p:nvSpPr>
          <p:spPr bwMode="auto">
            <a:xfrm>
              <a:off x="1001" y="1369"/>
              <a:ext cx="383" cy="222"/>
            </a:xfrm>
            <a:custGeom>
              <a:avLst/>
              <a:gdLst>
                <a:gd name="T0" fmla="*/ 139 w 383"/>
                <a:gd name="T1" fmla="*/ 0 h 222"/>
                <a:gd name="T2" fmla="*/ 136 w 383"/>
                <a:gd name="T3" fmla="*/ 12 h 222"/>
                <a:gd name="T4" fmla="*/ 136 w 383"/>
                <a:gd name="T5" fmla="*/ 24 h 222"/>
                <a:gd name="T6" fmla="*/ 152 w 383"/>
                <a:gd name="T7" fmla="*/ 44 h 222"/>
                <a:gd name="T8" fmla="*/ 176 w 383"/>
                <a:gd name="T9" fmla="*/ 59 h 222"/>
                <a:gd name="T10" fmla="*/ 205 w 383"/>
                <a:gd name="T11" fmla="*/ 74 h 222"/>
                <a:gd name="T12" fmla="*/ 257 w 383"/>
                <a:gd name="T13" fmla="*/ 89 h 222"/>
                <a:gd name="T14" fmla="*/ 308 w 383"/>
                <a:gd name="T15" fmla="*/ 109 h 222"/>
                <a:gd name="T16" fmla="*/ 331 w 383"/>
                <a:gd name="T17" fmla="*/ 121 h 222"/>
                <a:gd name="T18" fmla="*/ 350 w 383"/>
                <a:gd name="T19" fmla="*/ 134 h 222"/>
                <a:gd name="T20" fmla="*/ 366 w 383"/>
                <a:gd name="T21" fmla="*/ 146 h 222"/>
                <a:gd name="T22" fmla="*/ 379 w 383"/>
                <a:gd name="T23" fmla="*/ 162 h 222"/>
                <a:gd name="T24" fmla="*/ 382 w 383"/>
                <a:gd name="T25" fmla="*/ 193 h 222"/>
                <a:gd name="T26" fmla="*/ 380 w 383"/>
                <a:gd name="T27" fmla="*/ 208 h 222"/>
                <a:gd name="T28" fmla="*/ 377 w 383"/>
                <a:gd name="T29" fmla="*/ 214 h 222"/>
                <a:gd name="T30" fmla="*/ 368 w 383"/>
                <a:gd name="T31" fmla="*/ 221 h 222"/>
                <a:gd name="T32" fmla="*/ 328 w 383"/>
                <a:gd name="T33" fmla="*/ 215 h 222"/>
                <a:gd name="T34" fmla="*/ 289 w 383"/>
                <a:gd name="T35" fmla="*/ 205 h 222"/>
                <a:gd name="T36" fmla="*/ 219 w 383"/>
                <a:gd name="T37" fmla="*/ 185 h 222"/>
                <a:gd name="T38" fmla="*/ 149 w 383"/>
                <a:gd name="T39" fmla="*/ 166 h 222"/>
                <a:gd name="T40" fmla="*/ 110 w 383"/>
                <a:gd name="T41" fmla="*/ 159 h 222"/>
                <a:gd name="T42" fmla="*/ 67 w 383"/>
                <a:gd name="T43" fmla="*/ 156 h 222"/>
                <a:gd name="T44" fmla="*/ 46 w 383"/>
                <a:gd name="T45" fmla="*/ 151 h 222"/>
                <a:gd name="T46" fmla="*/ 30 w 383"/>
                <a:gd name="T47" fmla="*/ 145 h 222"/>
                <a:gd name="T48" fmla="*/ 22 w 383"/>
                <a:gd name="T49" fmla="*/ 135 h 222"/>
                <a:gd name="T50" fmla="*/ 14 w 383"/>
                <a:gd name="T51" fmla="*/ 126 h 222"/>
                <a:gd name="T52" fmla="*/ 8 w 383"/>
                <a:gd name="T53" fmla="*/ 104 h 222"/>
                <a:gd name="T54" fmla="*/ 0 w 383"/>
                <a:gd name="T55" fmla="*/ 83 h 222"/>
                <a:gd name="T56" fmla="*/ 2 w 383"/>
                <a:gd name="T57" fmla="*/ 67 h 222"/>
                <a:gd name="T58" fmla="*/ 10 w 383"/>
                <a:gd name="T59" fmla="*/ 54 h 222"/>
                <a:gd name="T60" fmla="*/ 24 w 383"/>
                <a:gd name="T61" fmla="*/ 42 h 222"/>
                <a:gd name="T62" fmla="*/ 43 w 383"/>
                <a:gd name="T63" fmla="*/ 31 h 222"/>
                <a:gd name="T64" fmla="*/ 91 w 383"/>
                <a:gd name="T65" fmla="*/ 13 h 222"/>
                <a:gd name="T66" fmla="*/ 139 w 383"/>
                <a:gd name="T67" fmla="*/ 0 h 2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3"/>
                <a:gd name="T103" fmla="*/ 0 h 222"/>
                <a:gd name="T104" fmla="*/ 383 w 383"/>
                <a:gd name="T105" fmla="*/ 222 h 22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3" h="222">
                  <a:moveTo>
                    <a:pt x="139" y="0"/>
                  </a:moveTo>
                  <a:lnTo>
                    <a:pt x="136" y="12"/>
                  </a:lnTo>
                  <a:lnTo>
                    <a:pt x="136" y="24"/>
                  </a:lnTo>
                  <a:lnTo>
                    <a:pt x="152" y="44"/>
                  </a:lnTo>
                  <a:lnTo>
                    <a:pt x="176" y="59"/>
                  </a:lnTo>
                  <a:lnTo>
                    <a:pt x="205" y="74"/>
                  </a:lnTo>
                  <a:lnTo>
                    <a:pt x="257" y="89"/>
                  </a:lnTo>
                  <a:lnTo>
                    <a:pt x="308" y="109"/>
                  </a:lnTo>
                  <a:lnTo>
                    <a:pt x="331" y="121"/>
                  </a:lnTo>
                  <a:lnTo>
                    <a:pt x="350" y="134"/>
                  </a:lnTo>
                  <a:lnTo>
                    <a:pt x="366" y="146"/>
                  </a:lnTo>
                  <a:lnTo>
                    <a:pt x="379" y="162"/>
                  </a:lnTo>
                  <a:lnTo>
                    <a:pt x="382" y="193"/>
                  </a:lnTo>
                  <a:lnTo>
                    <a:pt x="380" y="208"/>
                  </a:lnTo>
                  <a:lnTo>
                    <a:pt x="377" y="214"/>
                  </a:lnTo>
                  <a:lnTo>
                    <a:pt x="368" y="221"/>
                  </a:lnTo>
                  <a:lnTo>
                    <a:pt x="328" y="215"/>
                  </a:lnTo>
                  <a:lnTo>
                    <a:pt x="289" y="205"/>
                  </a:lnTo>
                  <a:lnTo>
                    <a:pt x="219" y="185"/>
                  </a:lnTo>
                  <a:lnTo>
                    <a:pt x="149" y="166"/>
                  </a:lnTo>
                  <a:lnTo>
                    <a:pt x="110" y="159"/>
                  </a:lnTo>
                  <a:lnTo>
                    <a:pt x="67" y="156"/>
                  </a:lnTo>
                  <a:lnTo>
                    <a:pt x="46" y="151"/>
                  </a:lnTo>
                  <a:lnTo>
                    <a:pt x="30" y="145"/>
                  </a:lnTo>
                  <a:lnTo>
                    <a:pt x="22" y="135"/>
                  </a:lnTo>
                  <a:lnTo>
                    <a:pt x="14" y="126"/>
                  </a:lnTo>
                  <a:lnTo>
                    <a:pt x="8" y="104"/>
                  </a:lnTo>
                  <a:lnTo>
                    <a:pt x="0" y="83"/>
                  </a:lnTo>
                  <a:lnTo>
                    <a:pt x="2" y="67"/>
                  </a:lnTo>
                  <a:lnTo>
                    <a:pt x="10" y="54"/>
                  </a:lnTo>
                  <a:lnTo>
                    <a:pt x="24" y="42"/>
                  </a:lnTo>
                  <a:lnTo>
                    <a:pt x="43" y="31"/>
                  </a:lnTo>
                  <a:lnTo>
                    <a:pt x="91" y="13"/>
                  </a:lnTo>
                  <a:lnTo>
                    <a:pt x="139" y="0"/>
                  </a:lnTo>
                </a:path>
              </a:pathLst>
            </a:custGeom>
            <a:noFill/>
            <a:ln w="12700" cap="rnd">
              <a:solidFill>
                <a:srgbClr val="000000"/>
              </a:solidFill>
              <a:round/>
              <a:headEnd/>
              <a:tailEnd/>
            </a:ln>
          </p:spPr>
          <p:txBody>
            <a:bodyPr/>
            <a:lstStyle/>
            <a:p>
              <a:endParaRPr lang="es-ES_tradnl" dirty="0"/>
            </a:p>
          </p:txBody>
        </p:sp>
        <p:sp>
          <p:nvSpPr>
            <p:cNvPr id="12311" name="Freeform 23"/>
            <p:cNvSpPr>
              <a:spLocks/>
            </p:cNvSpPr>
            <p:nvPr/>
          </p:nvSpPr>
          <p:spPr bwMode="auto">
            <a:xfrm>
              <a:off x="4919" y="1526"/>
              <a:ext cx="391" cy="108"/>
            </a:xfrm>
            <a:custGeom>
              <a:avLst/>
              <a:gdLst>
                <a:gd name="T0" fmla="*/ 390 w 391"/>
                <a:gd name="T1" fmla="*/ 48 h 108"/>
                <a:gd name="T2" fmla="*/ 380 w 391"/>
                <a:gd name="T3" fmla="*/ 62 h 108"/>
                <a:gd name="T4" fmla="*/ 369 w 391"/>
                <a:gd name="T5" fmla="*/ 69 h 108"/>
                <a:gd name="T6" fmla="*/ 364 w 391"/>
                <a:gd name="T7" fmla="*/ 71 h 108"/>
                <a:gd name="T8" fmla="*/ 356 w 391"/>
                <a:gd name="T9" fmla="*/ 72 h 108"/>
                <a:gd name="T10" fmla="*/ 275 w 391"/>
                <a:gd name="T11" fmla="*/ 79 h 108"/>
                <a:gd name="T12" fmla="*/ 193 w 391"/>
                <a:gd name="T13" fmla="*/ 82 h 108"/>
                <a:gd name="T14" fmla="*/ 152 w 391"/>
                <a:gd name="T15" fmla="*/ 84 h 108"/>
                <a:gd name="T16" fmla="*/ 112 w 391"/>
                <a:gd name="T17" fmla="*/ 88 h 108"/>
                <a:gd name="T18" fmla="*/ 72 w 391"/>
                <a:gd name="T19" fmla="*/ 95 h 108"/>
                <a:gd name="T20" fmla="*/ 35 w 391"/>
                <a:gd name="T21" fmla="*/ 106 h 108"/>
                <a:gd name="T22" fmla="*/ 22 w 391"/>
                <a:gd name="T23" fmla="*/ 107 h 108"/>
                <a:gd name="T24" fmla="*/ 13 w 391"/>
                <a:gd name="T25" fmla="*/ 102 h 108"/>
                <a:gd name="T26" fmla="*/ 0 w 391"/>
                <a:gd name="T27" fmla="*/ 89 h 108"/>
                <a:gd name="T28" fmla="*/ 6 w 391"/>
                <a:gd name="T29" fmla="*/ 72 h 108"/>
                <a:gd name="T30" fmla="*/ 22 w 391"/>
                <a:gd name="T31" fmla="*/ 57 h 108"/>
                <a:gd name="T32" fmla="*/ 43 w 391"/>
                <a:gd name="T33" fmla="*/ 46 h 108"/>
                <a:gd name="T34" fmla="*/ 70 w 391"/>
                <a:gd name="T35" fmla="*/ 35 h 108"/>
                <a:gd name="T36" fmla="*/ 96 w 391"/>
                <a:gd name="T37" fmla="*/ 26 h 108"/>
                <a:gd name="T38" fmla="*/ 126 w 391"/>
                <a:gd name="T39" fmla="*/ 17 h 108"/>
                <a:gd name="T40" fmla="*/ 184 w 391"/>
                <a:gd name="T41" fmla="*/ 8 h 108"/>
                <a:gd name="T42" fmla="*/ 211 w 391"/>
                <a:gd name="T43" fmla="*/ 8 h 108"/>
                <a:gd name="T44" fmla="*/ 240 w 391"/>
                <a:gd name="T45" fmla="*/ 7 h 108"/>
                <a:gd name="T46" fmla="*/ 299 w 391"/>
                <a:gd name="T47" fmla="*/ 0 h 108"/>
                <a:gd name="T48" fmla="*/ 326 w 391"/>
                <a:gd name="T49" fmla="*/ 0 h 108"/>
                <a:gd name="T50" fmla="*/ 352 w 391"/>
                <a:gd name="T51" fmla="*/ 4 h 108"/>
                <a:gd name="T52" fmla="*/ 369 w 391"/>
                <a:gd name="T53" fmla="*/ 13 h 108"/>
                <a:gd name="T54" fmla="*/ 385 w 391"/>
                <a:gd name="T55" fmla="*/ 29 h 108"/>
                <a:gd name="T56" fmla="*/ 390 w 391"/>
                <a:gd name="T57" fmla="*/ 48 h 1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91"/>
                <a:gd name="T88" fmla="*/ 0 h 108"/>
                <a:gd name="T89" fmla="*/ 391 w 391"/>
                <a:gd name="T90" fmla="*/ 108 h 10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91" h="108">
                  <a:moveTo>
                    <a:pt x="390" y="48"/>
                  </a:moveTo>
                  <a:lnTo>
                    <a:pt x="380" y="62"/>
                  </a:lnTo>
                  <a:lnTo>
                    <a:pt x="369" y="69"/>
                  </a:lnTo>
                  <a:lnTo>
                    <a:pt x="364" y="71"/>
                  </a:lnTo>
                  <a:lnTo>
                    <a:pt x="356" y="72"/>
                  </a:lnTo>
                  <a:lnTo>
                    <a:pt x="275" y="79"/>
                  </a:lnTo>
                  <a:lnTo>
                    <a:pt x="193" y="82"/>
                  </a:lnTo>
                  <a:lnTo>
                    <a:pt x="152" y="84"/>
                  </a:lnTo>
                  <a:lnTo>
                    <a:pt x="112" y="88"/>
                  </a:lnTo>
                  <a:lnTo>
                    <a:pt x="72" y="95"/>
                  </a:lnTo>
                  <a:lnTo>
                    <a:pt x="35" y="106"/>
                  </a:lnTo>
                  <a:lnTo>
                    <a:pt x="22" y="107"/>
                  </a:lnTo>
                  <a:lnTo>
                    <a:pt x="13" y="102"/>
                  </a:lnTo>
                  <a:lnTo>
                    <a:pt x="0" y="89"/>
                  </a:lnTo>
                  <a:lnTo>
                    <a:pt x="6" y="72"/>
                  </a:lnTo>
                  <a:lnTo>
                    <a:pt x="22" y="57"/>
                  </a:lnTo>
                  <a:lnTo>
                    <a:pt x="43" y="46"/>
                  </a:lnTo>
                  <a:lnTo>
                    <a:pt x="70" y="35"/>
                  </a:lnTo>
                  <a:lnTo>
                    <a:pt x="96" y="26"/>
                  </a:lnTo>
                  <a:lnTo>
                    <a:pt x="126" y="17"/>
                  </a:lnTo>
                  <a:lnTo>
                    <a:pt x="184" y="8"/>
                  </a:lnTo>
                  <a:lnTo>
                    <a:pt x="211" y="8"/>
                  </a:lnTo>
                  <a:lnTo>
                    <a:pt x="240" y="7"/>
                  </a:lnTo>
                  <a:lnTo>
                    <a:pt x="299" y="0"/>
                  </a:lnTo>
                  <a:lnTo>
                    <a:pt x="326" y="0"/>
                  </a:lnTo>
                  <a:lnTo>
                    <a:pt x="352" y="4"/>
                  </a:lnTo>
                  <a:lnTo>
                    <a:pt x="369" y="13"/>
                  </a:lnTo>
                  <a:lnTo>
                    <a:pt x="385" y="29"/>
                  </a:lnTo>
                  <a:lnTo>
                    <a:pt x="390" y="48"/>
                  </a:lnTo>
                </a:path>
              </a:pathLst>
            </a:custGeom>
            <a:solidFill>
              <a:srgbClr val="FFCCB3"/>
            </a:solidFill>
            <a:ln w="9525" cap="rnd">
              <a:noFill/>
              <a:round/>
              <a:headEnd/>
              <a:tailEnd/>
            </a:ln>
          </p:spPr>
          <p:txBody>
            <a:bodyPr/>
            <a:lstStyle/>
            <a:p>
              <a:endParaRPr lang="es-ES_tradnl" dirty="0"/>
            </a:p>
          </p:txBody>
        </p:sp>
        <p:sp>
          <p:nvSpPr>
            <p:cNvPr id="12312" name="Freeform 24"/>
            <p:cNvSpPr>
              <a:spLocks/>
            </p:cNvSpPr>
            <p:nvPr/>
          </p:nvSpPr>
          <p:spPr bwMode="auto">
            <a:xfrm>
              <a:off x="4919" y="1526"/>
              <a:ext cx="402" cy="115"/>
            </a:xfrm>
            <a:custGeom>
              <a:avLst/>
              <a:gdLst>
                <a:gd name="T0" fmla="*/ 401 w 402"/>
                <a:gd name="T1" fmla="*/ 50 h 115"/>
                <a:gd name="T2" fmla="*/ 391 w 402"/>
                <a:gd name="T3" fmla="*/ 67 h 115"/>
                <a:gd name="T4" fmla="*/ 380 w 402"/>
                <a:gd name="T5" fmla="*/ 73 h 115"/>
                <a:gd name="T6" fmla="*/ 376 w 402"/>
                <a:gd name="T7" fmla="*/ 76 h 115"/>
                <a:gd name="T8" fmla="*/ 366 w 402"/>
                <a:gd name="T9" fmla="*/ 78 h 115"/>
                <a:gd name="T10" fmla="*/ 283 w 402"/>
                <a:gd name="T11" fmla="*/ 85 h 115"/>
                <a:gd name="T12" fmla="*/ 199 w 402"/>
                <a:gd name="T13" fmla="*/ 87 h 115"/>
                <a:gd name="T14" fmla="*/ 154 w 402"/>
                <a:gd name="T15" fmla="*/ 90 h 115"/>
                <a:gd name="T16" fmla="*/ 115 w 402"/>
                <a:gd name="T17" fmla="*/ 93 h 115"/>
                <a:gd name="T18" fmla="*/ 73 w 402"/>
                <a:gd name="T19" fmla="*/ 101 h 115"/>
                <a:gd name="T20" fmla="*/ 35 w 402"/>
                <a:gd name="T21" fmla="*/ 114 h 115"/>
                <a:gd name="T22" fmla="*/ 21 w 402"/>
                <a:gd name="T23" fmla="*/ 114 h 115"/>
                <a:gd name="T24" fmla="*/ 13 w 402"/>
                <a:gd name="T25" fmla="*/ 109 h 115"/>
                <a:gd name="T26" fmla="*/ 0 w 402"/>
                <a:gd name="T27" fmla="*/ 95 h 115"/>
                <a:gd name="T28" fmla="*/ 8 w 402"/>
                <a:gd name="T29" fmla="*/ 78 h 115"/>
                <a:gd name="T30" fmla="*/ 22 w 402"/>
                <a:gd name="T31" fmla="*/ 62 h 115"/>
                <a:gd name="T32" fmla="*/ 45 w 402"/>
                <a:gd name="T33" fmla="*/ 49 h 115"/>
                <a:gd name="T34" fmla="*/ 72 w 402"/>
                <a:gd name="T35" fmla="*/ 37 h 115"/>
                <a:gd name="T36" fmla="*/ 99 w 402"/>
                <a:gd name="T37" fmla="*/ 28 h 115"/>
                <a:gd name="T38" fmla="*/ 129 w 402"/>
                <a:gd name="T39" fmla="*/ 19 h 115"/>
                <a:gd name="T40" fmla="*/ 189 w 402"/>
                <a:gd name="T41" fmla="*/ 9 h 115"/>
                <a:gd name="T42" fmla="*/ 216 w 402"/>
                <a:gd name="T43" fmla="*/ 9 h 115"/>
                <a:gd name="T44" fmla="*/ 247 w 402"/>
                <a:gd name="T45" fmla="*/ 8 h 115"/>
                <a:gd name="T46" fmla="*/ 307 w 402"/>
                <a:gd name="T47" fmla="*/ 0 h 115"/>
                <a:gd name="T48" fmla="*/ 336 w 402"/>
                <a:gd name="T49" fmla="*/ 0 h 115"/>
                <a:gd name="T50" fmla="*/ 361 w 402"/>
                <a:gd name="T51" fmla="*/ 4 h 115"/>
                <a:gd name="T52" fmla="*/ 380 w 402"/>
                <a:gd name="T53" fmla="*/ 13 h 115"/>
                <a:gd name="T54" fmla="*/ 396 w 402"/>
                <a:gd name="T55" fmla="*/ 31 h 115"/>
                <a:gd name="T56" fmla="*/ 401 w 402"/>
                <a:gd name="T57" fmla="*/ 50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02"/>
                <a:gd name="T88" fmla="*/ 0 h 115"/>
                <a:gd name="T89" fmla="*/ 402 w 402"/>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02" h="115">
                  <a:moveTo>
                    <a:pt x="401" y="50"/>
                  </a:moveTo>
                  <a:lnTo>
                    <a:pt x="391" y="67"/>
                  </a:lnTo>
                  <a:lnTo>
                    <a:pt x="380" y="73"/>
                  </a:lnTo>
                  <a:lnTo>
                    <a:pt x="376" y="76"/>
                  </a:lnTo>
                  <a:lnTo>
                    <a:pt x="366" y="78"/>
                  </a:lnTo>
                  <a:lnTo>
                    <a:pt x="283" y="85"/>
                  </a:lnTo>
                  <a:lnTo>
                    <a:pt x="199" y="87"/>
                  </a:lnTo>
                  <a:lnTo>
                    <a:pt x="154" y="90"/>
                  </a:lnTo>
                  <a:lnTo>
                    <a:pt x="115" y="93"/>
                  </a:lnTo>
                  <a:lnTo>
                    <a:pt x="73" y="101"/>
                  </a:lnTo>
                  <a:lnTo>
                    <a:pt x="35" y="114"/>
                  </a:lnTo>
                  <a:lnTo>
                    <a:pt x="21" y="114"/>
                  </a:lnTo>
                  <a:lnTo>
                    <a:pt x="13" y="109"/>
                  </a:lnTo>
                  <a:lnTo>
                    <a:pt x="0" y="95"/>
                  </a:lnTo>
                  <a:lnTo>
                    <a:pt x="8" y="78"/>
                  </a:lnTo>
                  <a:lnTo>
                    <a:pt x="22" y="62"/>
                  </a:lnTo>
                  <a:lnTo>
                    <a:pt x="45" y="49"/>
                  </a:lnTo>
                  <a:lnTo>
                    <a:pt x="72" y="37"/>
                  </a:lnTo>
                  <a:lnTo>
                    <a:pt x="99" y="28"/>
                  </a:lnTo>
                  <a:lnTo>
                    <a:pt x="129" y="19"/>
                  </a:lnTo>
                  <a:lnTo>
                    <a:pt x="189" y="9"/>
                  </a:lnTo>
                  <a:lnTo>
                    <a:pt x="216" y="9"/>
                  </a:lnTo>
                  <a:lnTo>
                    <a:pt x="247" y="8"/>
                  </a:lnTo>
                  <a:lnTo>
                    <a:pt x="307" y="0"/>
                  </a:lnTo>
                  <a:lnTo>
                    <a:pt x="336" y="0"/>
                  </a:lnTo>
                  <a:lnTo>
                    <a:pt x="361" y="4"/>
                  </a:lnTo>
                  <a:lnTo>
                    <a:pt x="380" y="13"/>
                  </a:lnTo>
                  <a:lnTo>
                    <a:pt x="396" y="31"/>
                  </a:lnTo>
                  <a:lnTo>
                    <a:pt x="401" y="50"/>
                  </a:lnTo>
                </a:path>
              </a:pathLst>
            </a:custGeom>
            <a:noFill/>
            <a:ln w="12700" cap="rnd">
              <a:solidFill>
                <a:srgbClr val="000000"/>
              </a:solidFill>
              <a:round/>
              <a:headEnd/>
              <a:tailEnd/>
            </a:ln>
          </p:spPr>
          <p:txBody>
            <a:bodyPr/>
            <a:lstStyle/>
            <a:p>
              <a:endParaRPr lang="es-ES_tradnl" dirty="0"/>
            </a:p>
          </p:txBody>
        </p:sp>
        <p:sp>
          <p:nvSpPr>
            <p:cNvPr id="12313" name="Freeform 25"/>
            <p:cNvSpPr>
              <a:spLocks/>
            </p:cNvSpPr>
            <p:nvPr/>
          </p:nvSpPr>
          <p:spPr bwMode="auto">
            <a:xfrm>
              <a:off x="4958" y="1635"/>
              <a:ext cx="315" cy="82"/>
            </a:xfrm>
            <a:custGeom>
              <a:avLst/>
              <a:gdLst>
                <a:gd name="T0" fmla="*/ 309 w 315"/>
                <a:gd name="T1" fmla="*/ 33 h 82"/>
                <a:gd name="T2" fmla="*/ 314 w 315"/>
                <a:gd name="T3" fmla="*/ 43 h 82"/>
                <a:gd name="T4" fmla="*/ 314 w 315"/>
                <a:gd name="T5" fmla="*/ 54 h 82"/>
                <a:gd name="T6" fmla="*/ 306 w 315"/>
                <a:gd name="T7" fmla="*/ 74 h 82"/>
                <a:gd name="T8" fmla="*/ 269 w 315"/>
                <a:gd name="T9" fmla="*/ 80 h 82"/>
                <a:gd name="T10" fmla="*/ 234 w 315"/>
                <a:gd name="T11" fmla="*/ 81 h 82"/>
                <a:gd name="T12" fmla="*/ 199 w 315"/>
                <a:gd name="T13" fmla="*/ 78 h 82"/>
                <a:gd name="T14" fmla="*/ 164 w 315"/>
                <a:gd name="T15" fmla="*/ 73 h 82"/>
                <a:gd name="T16" fmla="*/ 96 w 315"/>
                <a:gd name="T17" fmla="*/ 63 h 82"/>
                <a:gd name="T18" fmla="*/ 57 w 315"/>
                <a:gd name="T19" fmla="*/ 60 h 82"/>
                <a:gd name="T20" fmla="*/ 21 w 315"/>
                <a:gd name="T21" fmla="*/ 61 h 82"/>
                <a:gd name="T22" fmla="*/ 10 w 315"/>
                <a:gd name="T23" fmla="*/ 56 h 82"/>
                <a:gd name="T24" fmla="*/ 2 w 315"/>
                <a:gd name="T25" fmla="*/ 49 h 82"/>
                <a:gd name="T26" fmla="*/ 0 w 315"/>
                <a:gd name="T27" fmla="*/ 41 h 82"/>
                <a:gd name="T28" fmla="*/ 6 w 315"/>
                <a:gd name="T29" fmla="*/ 36 h 82"/>
                <a:gd name="T30" fmla="*/ 32 w 315"/>
                <a:gd name="T31" fmla="*/ 25 h 82"/>
                <a:gd name="T32" fmla="*/ 59 w 315"/>
                <a:gd name="T33" fmla="*/ 16 h 82"/>
                <a:gd name="T34" fmla="*/ 86 w 315"/>
                <a:gd name="T35" fmla="*/ 9 h 82"/>
                <a:gd name="T36" fmla="*/ 116 w 315"/>
                <a:gd name="T37" fmla="*/ 5 h 82"/>
                <a:gd name="T38" fmla="*/ 151 w 315"/>
                <a:gd name="T39" fmla="*/ 9 h 82"/>
                <a:gd name="T40" fmla="*/ 186 w 315"/>
                <a:gd name="T41" fmla="*/ 15 h 82"/>
                <a:gd name="T42" fmla="*/ 255 w 315"/>
                <a:gd name="T43" fmla="*/ 35 h 82"/>
                <a:gd name="T44" fmla="*/ 260 w 315"/>
                <a:gd name="T45" fmla="*/ 30 h 82"/>
                <a:gd name="T46" fmla="*/ 261 w 315"/>
                <a:gd name="T47" fmla="*/ 26 h 82"/>
                <a:gd name="T48" fmla="*/ 255 w 315"/>
                <a:gd name="T49" fmla="*/ 15 h 82"/>
                <a:gd name="T50" fmla="*/ 233 w 315"/>
                <a:gd name="T51" fmla="*/ 4 h 82"/>
                <a:gd name="T52" fmla="*/ 245 w 315"/>
                <a:gd name="T53" fmla="*/ 0 h 82"/>
                <a:gd name="T54" fmla="*/ 257 w 315"/>
                <a:gd name="T55" fmla="*/ 0 h 82"/>
                <a:gd name="T56" fmla="*/ 277 w 315"/>
                <a:gd name="T57" fmla="*/ 9 h 82"/>
                <a:gd name="T58" fmla="*/ 309 w 315"/>
                <a:gd name="T59" fmla="*/ 33 h 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5"/>
                <a:gd name="T91" fmla="*/ 0 h 82"/>
                <a:gd name="T92" fmla="*/ 315 w 315"/>
                <a:gd name="T93" fmla="*/ 82 h 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5" h="82">
                  <a:moveTo>
                    <a:pt x="309" y="33"/>
                  </a:moveTo>
                  <a:lnTo>
                    <a:pt x="314" y="43"/>
                  </a:lnTo>
                  <a:lnTo>
                    <a:pt x="314" y="54"/>
                  </a:lnTo>
                  <a:lnTo>
                    <a:pt x="306" y="74"/>
                  </a:lnTo>
                  <a:lnTo>
                    <a:pt x="269" y="80"/>
                  </a:lnTo>
                  <a:lnTo>
                    <a:pt x="234" y="81"/>
                  </a:lnTo>
                  <a:lnTo>
                    <a:pt x="199" y="78"/>
                  </a:lnTo>
                  <a:lnTo>
                    <a:pt x="164" y="73"/>
                  </a:lnTo>
                  <a:lnTo>
                    <a:pt x="96" y="63"/>
                  </a:lnTo>
                  <a:lnTo>
                    <a:pt x="57" y="60"/>
                  </a:lnTo>
                  <a:lnTo>
                    <a:pt x="21" y="61"/>
                  </a:lnTo>
                  <a:lnTo>
                    <a:pt x="10" y="56"/>
                  </a:lnTo>
                  <a:lnTo>
                    <a:pt x="2" y="49"/>
                  </a:lnTo>
                  <a:lnTo>
                    <a:pt x="0" y="41"/>
                  </a:lnTo>
                  <a:lnTo>
                    <a:pt x="6" y="36"/>
                  </a:lnTo>
                  <a:lnTo>
                    <a:pt x="32" y="25"/>
                  </a:lnTo>
                  <a:lnTo>
                    <a:pt x="59" y="16"/>
                  </a:lnTo>
                  <a:lnTo>
                    <a:pt x="86" y="9"/>
                  </a:lnTo>
                  <a:lnTo>
                    <a:pt x="116" y="5"/>
                  </a:lnTo>
                  <a:lnTo>
                    <a:pt x="151" y="9"/>
                  </a:lnTo>
                  <a:lnTo>
                    <a:pt x="186" y="15"/>
                  </a:lnTo>
                  <a:lnTo>
                    <a:pt x="255" y="35"/>
                  </a:lnTo>
                  <a:lnTo>
                    <a:pt x="260" y="30"/>
                  </a:lnTo>
                  <a:lnTo>
                    <a:pt x="261" y="26"/>
                  </a:lnTo>
                  <a:lnTo>
                    <a:pt x="255" y="15"/>
                  </a:lnTo>
                  <a:lnTo>
                    <a:pt x="233" y="4"/>
                  </a:lnTo>
                  <a:lnTo>
                    <a:pt x="245" y="0"/>
                  </a:lnTo>
                  <a:lnTo>
                    <a:pt x="257" y="0"/>
                  </a:lnTo>
                  <a:lnTo>
                    <a:pt x="277" y="9"/>
                  </a:lnTo>
                  <a:lnTo>
                    <a:pt x="309" y="33"/>
                  </a:lnTo>
                </a:path>
              </a:pathLst>
            </a:custGeom>
            <a:solidFill>
              <a:srgbClr val="FFCCB3"/>
            </a:solidFill>
            <a:ln w="9525" cap="rnd">
              <a:noFill/>
              <a:round/>
              <a:headEnd/>
              <a:tailEnd/>
            </a:ln>
          </p:spPr>
          <p:txBody>
            <a:bodyPr/>
            <a:lstStyle/>
            <a:p>
              <a:endParaRPr lang="es-ES_tradnl" dirty="0"/>
            </a:p>
          </p:txBody>
        </p:sp>
        <p:sp>
          <p:nvSpPr>
            <p:cNvPr id="12314" name="Freeform 26"/>
            <p:cNvSpPr>
              <a:spLocks/>
            </p:cNvSpPr>
            <p:nvPr/>
          </p:nvSpPr>
          <p:spPr bwMode="auto">
            <a:xfrm>
              <a:off x="4956" y="1635"/>
              <a:ext cx="329" cy="91"/>
            </a:xfrm>
            <a:custGeom>
              <a:avLst/>
              <a:gdLst>
                <a:gd name="T0" fmla="*/ 323 w 329"/>
                <a:gd name="T1" fmla="*/ 37 h 91"/>
                <a:gd name="T2" fmla="*/ 328 w 329"/>
                <a:gd name="T3" fmla="*/ 47 h 91"/>
                <a:gd name="T4" fmla="*/ 326 w 329"/>
                <a:gd name="T5" fmla="*/ 59 h 91"/>
                <a:gd name="T6" fmla="*/ 320 w 329"/>
                <a:gd name="T7" fmla="*/ 82 h 91"/>
                <a:gd name="T8" fmla="*/ 280 w 329"/>
                <a:gd name="T9" fmla="*/ 88 h 91"/>
                <a:gd name="T10" fmla="*/ 244 w 329"/>
                <a:gd name="T11" fmla="*/ 90 h 91"/>
                <a:gd name="T12" fmla="*/ 207 w 329"/>
                <a:gd name="T13" fmla="*/ 86 h 91"/>
                <a:gd name="T14" fmla="*/ 172 w 329"/>
                <a:gd name="T15" fmla="*/ 81 h 91"/>
                <a:gd name="T16" fmla="*/ 99 w 329"/>
                <a:gd name="T17" fmla="*/ 70 h 91"/>
                <a:gd name="T18" fmla="*/ 61 w 329"/>
                <a:gd name="T19" fmla="*/ 67 h 91"/>
                <a:gd name="T20" fmla="*/ 22 w 329"/>
                <a:gd name="T21" fmla="*/ 68 h 91"/>
                <a:gd name="T22" fmla="*/ 10 w 329"/>
                <a:gd name="T23" fmla="*/ 62 h 91"/>
                <a:gd name="T24" fmla="*/ 3 w 329"/>
                <a:gd name="T25" fmla="*/ 55 h 91"/>
                <a:gd name="T26" fmla="*/ 0 w 329"/>
                <a:gd name="T27" fmla="*/ 46 h 91"/>
                <a:gd name="T28" fmla="*/ 8 w 329"/>
                <a:gd name="T29" fmla="*/ 40 h 91"/>
                <a:gd name="T30" fmla="*/ 35 w 329"/>
                <a:gd name="T31" fmla="*/ 28 h 91"/>
                <a:gd name="T32" fmla="*/ 62 w 329"/>
                <a:gd name="T33" fmla="*/ 18 h 91"/>
                <a:gd name="T34" fmla="*/ 91 w 329"/>
                <a:gd name="T35" fmla="*/ 11 h 91"/>
                <a:gd name="T36" fmla="*/ 123 w 329"/>
                <a:gd name="T37" fmla="*/ 6 h 91"/>
                <a:gd name="T38" fmla="*/ 159 w 329"/>
                <a:gd name="T39" fmla="*/ 10 h 91"/>
                <a:gd name="T40" fmla="*/ 197 w 329"/>
                <a:gd name="T41" fmla="*/ 17 h 91"/>
                <a:gd name="T42" fmla="*/ 266 w 329"/>
                <a:gd name="T43" fmla="*/ 38 h 91"/>
                <a:gd name="T44" fmla="*/ 272 w 329"/>
                <a:gd name="T45" fmla="*/ 34 h 91"/>
                <a:gd name="T46" fmla="*/ 272 w 329"/>
                <a:gd name="T47" fmla="*/ 29 h 91"/>
                <a:gd name="T48" fmla="*/ 267 w 329"/>
                <a:gd name="T49" fmla="*/ 16 h 91"/>
                <a:gd name="T50" fmla="*/ 244 w 329"/>
                <a:gd name="T51" fmla="*/ 4 h 91"/>
                <a:gd name="T52" fmla="*/ 256 w 329"/>
                <a:gd name="T53" fmla="*/ 0 h 91"/>
                <a:gd name="T54" fmla="*/ 267 w 329"/>
                <a:gd name="T55" fmla="*/ 0 h 91"/>
                <a:gd name="T56" fmla="*/ 290 w 329"/>
                <a:gd name="T57" fmla="*/ 10 h 91"/>
                <a:gd name="T58" fmla="*/ 323 w 329"/>
                <a:gd name="T59" fmla="*/ 37 h 9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29"/>
                <a:gd name="T91" fmla="*/ 0 h 91"/>
                <a:gd name="T92" fmla="*/ 329 w 329"/>
                <a:gd name="T93" fmla="*/ 91 h 9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29" h="91">
                  <a:moveTo>
                    <a:pt x="323" y="37"/>
                  </a:moveTo>
                  <a:lnTo>
                    <a:pt x="328" y="47"/>
                  </a:lnTo>
                  <a:lnTo>
                    <a:pt x="326" y="59"/>
                  </a:lnTo>
                  <a:lnTo>
                    <a:pt x="320" y="82"/>
                  </a:lnTo>
                  <a:lnTo>
                    <a:pt x="280" y="88"/>
                  </a:lnTo>
                  <a:lnTo>
                    <a:pt x="244" y="90"/>
                  </a:lnTo>
                  <a:lnTo>
                    <a:pt x="207" y="86"/>
                  </a:lnTo>
                  <a:lnTo>
                    <a:pt x="172" y="81"/>
                  </a:lnTo>
                  <a:lnTo>
                    <a:pt x="99" y="70"/>
                  </a:lnTo>
                  <a:lnTo>
                    <a:pt x="61" y="67"/>
                  </a:lnTo>
                  <a:lnTo>
                    <a:pt x="22" y="68"/>
                  </a:lnTo>
                  <a:lnTo>
                    <a:pt x="10" y="62"/>
                  </a:lnTo>
                  <a:lnTo>
                    <a:pt x="3" y="55"/>
                  </a:lnTo>
                  <a:lnTo>
                    <a:pt x="0" y="46"/>
                  </a:lnTo>
                  <a:lnTo>
                    <a:pt x="8" y="40"/>
                  </a:lnTo>
                  <a:lnTo>
                    <a:pt x="35" y="28"/>
                  </a:lnTo>
                  <a:lnTo>
                    <a:pt x="62" y="18"/>
                  </a:lnTo>
                  <a:lnTo>
                    <a:pt x="91" y="11"/>
                  </a:lnTo>
                  <a:lnTo>
                    <a:pt x="123" y="6"/>
                  </a:lnTo>
                  <a:lnTo>
                    <a:pt x="159" y="10"/>
                  </a:lnTo>
                  <a:lnTo>
                    <a:pt x="197" y="17"/>
                  </a:lnTo>
                  <a:lnTo>
                    <a:pt x="266" y="38"/>
                  </a:lnTo>
                  <a:lnTo>
                    <a:pt x="272" y="34"/>
                  </a:lnTo>
                  <a:lnTo>
                    <a:pt x="272" y="29"/>
                  </a:lnTo>
                  <a:lnTo>
                    <a:pt x="267" y="16"/>
                  </a:lnTo>
                  <a:lnTo>
                    <a:pt x="244" y="4"/>
                  </a:lnTo>
                  <a:lnTo>
                    <a:pt x="256" y="0"/>
                  </a:lnTo>
                  <a:lnTo>
                    <a:pt x="267" y="0"/>
                  </a:lnTo>
                  <a:lnTo>
                    <a:pt x="290" y="10"/>
                  </a:lnTo>
                  <a:lnTo>
                    <a:pt x="323" y="37"/>
                  </a:lnTo>
                </a:path>
              </a:pathLst>
            </a:custGeom>
            <a:noFill/>
            <a:ln w="12700" cap="rnd">
              <a:solidFill>
                <a:srgbClr val="000000"/>
              </a:solidFill>
              <a:round/>
              <a:headEnd/>
              <a:tailEnd/>
            </a:ln>
          </p:spPr>
          <p:txBody>
            <a:bodyPr/>
            <a:lstStyle/>
            <a:p>
              <a:endParaRPr lang="es-ES_tradnl" dirty="0"/>
            </a:p>
          </p:txBody>
        </p:sp>
        <p:sp>
          <p:nvSpPr>
            <p:cNvPr id="12315" name="Freeform 27"/>
            <p:cNvSpPr>
              <a:spLocks/>
            </p:cNvSpPr>
            <p:nvPr/>
          </p:nvSpPr>
          <p:spPr bwMode="auto">
            <a:xfrm>
              <a:off x="961" y="1536"/>
              <a:ext cx="370" cy="159"/>
            </a:xfrm>
            <a:custGeom>
              <a:avLst/>
              <a:gdLst>
                <a:gd name="T0" fmla="*/ 217 w 370"/>
                <a:gd name="T1" fmla="*/ 40 h 159"/>
                <a:gd name="T2" fmla="*/ 259 w 370"/>
                <a:gd name="T3" fmla="*/ 45 h 159"/>
                <a:gd name="T4" fmla="*/ 296 w 370"/>
                <a:gd name="T5" fmla="*/ 55 h 159"/>
                <a:gd name="T6" fmla="*/ 324 w 370"/>
                <a:gd name="T7" fmla="*/ 69 h 159"/>
                <a:gd name="T8" fmla="*/ 345 w 370"/>
                <a:gd name="T9" fmla="*/ 89 h 159"/>
                <a:gd name="T10" fmla="*/ 353 w 370"/>
                <a:gd name="T11" fmla="*/ 105 h 159"/>
                <a:gd name="T12" fmla="*/ 363 w 370"/>
                <a:gd name="T13" fmla="*/ 120 h 159"/>
                <a:gd name="T14" fmla="*/ 369 w 370"/>
                <a:gd name="T15" fmla="*/ 135 h 159"/>
                <a:gd name="T16" fmla="*/ 364 w 370"/>
                <a:gd name="T17" fmla="*/ 153 h 159"/>
                <a:gd name="T18" fmla="*/ 340 w 370"/>
                <a:gd name="T19" fmla="*/ 157 h 159"/>
                <a:gd name="T20" fmla="*/ 319 w 370"/>
                <a:gd name="T21" fmla="*/ 158 h 159"/>
                <a:gd name="T22" fmla="*/ 296 w 370"/>
                <a:gd name="T23" fmla="*/ 155 h 159"/>
                <a:gd name="T24" fmla="*/ 276 w 370"/>
                <a:gd name="T25" fmla="*/ 150 h 159"/>
                <a:gd name="T26" fmla="*/ 235 w 370"/>
                <a:gd name="T27" fmla="*/ 139 h 159"/>
                <a:gd name="T28" fmla="*/ 214 w 370"/>
                <a:gd name="T29" fmla="*/ 137 h 159"/>
                <a:gd name="T30" fmla="*/ 193 w 370"/>
                <a:gd name="T31" fmla="*/ 134 h 159"/>
                <a:gd name="T32" fmla="*/ 131 w 370"/>
                <a:gd name="T33" fmla="*/ 122 h 159"/>
                <a:gd name="T34" fmla="*/ 72 w 370"/>
                <a:gd name="T35" fmla="*/ 107 h 159"/>
                <a:gd name="T36" fmla="*/ 46 w 370"/>
                <a:gd name="T37" fmla="*/ 96 h 159"/>
                <a:gd name="T38" fmla="*/ 24 w 370"/>
                <a:gd name="T39" fmla="*/ 84 h 159"/>
                <a:gd name="T40" fmla="*/ 10 w 370"/>
                <a:gd name="T41" fmla="*/ 68 h 159"/>
                <a:gd name="T42" fmla="*/ 2 w 370"/>
                <a:gd name="T43" fmla="*/ 51 h 159"/>
                <a:gd name="T44" fmla="*/ 0 w 370"/>
                <a:gd name="T45" fmla="*/ 27 h 159"/>
                <a:gd name="T46" fmla="*/ 8 w 370"/>
                <a:gd name="T47" fmla="*/ 15 h 159"/>
                <a:gd name="T48" fmla="*/ 11 w 370"/>
                <a:gd name="T49" fmla="*/ 11 h 159"/>
                <a:gd name="T50" fmla="*/ 22 w 370"/>
                <a:gd name="T51" fmla="*/ 7 h 159"/>
                <a:gd name="T52" fmla="*/ 43 w 370"/>
                <a:gd name="T53" fmla="*/ 0 h 159"/>
                <a:gd name="T54" fmla="*/ 129 w 370"/>
                <a:gd name="T55" fmla="*/ 20 h 159"/>
                <a:gd name="T56" fmla="*/ 174 w 370"/>
                <a:gd name="T57" fmla="*/ 30 h 159"/>
                <a:gd name="T58" fmla="*/ 217 w 370"/>
                <a:gd name="T59" fmla="*/ 40 h 1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70"/>
                <a:gd name="T91" fmla="*/ 0 h 159"/>
                <a:gd name="T92" fmla="*/ 370 w 370"/>
                <a:gd name="T93" fmla="*/ 159 h 15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70" h="159">
                  <a:moveTo>
                    <a:pt x="217" y="40"/>
                  </a:moveTo>
                  <a:lnTo>
                    <a:pt x="259" y="45"/>
                  </a:lnTo>
                  <a:lnTo>
                    <a:pt x="296" y="55"/>
                  </a:lnTo>
                  <a:lnTo>
                    <a:pt x="324" y="69"/>
                  </a:lnTo>
                  <a:lnTo>
                    <a:pt x="345" y="89"/>
                  </a:lnTo>
                  <a:lnTo>
                    <a:pt x="353" y="105"/>
                  </a:lnTo>
                  <a:lnTo>
                    <a:pt x="363" y="120"/>
                  </a:lnTo>
                  <a:lnTo>
                    <a:pt x="369" y="135"/>
                  </a:lnTo>
                  <a:lnTo>
                    <a:pt x="364" y="153"/>
                  </a:lnTo>
                  <a:lnTo>
                    <a:pt x="340" y="157"/>
                  </a:lnTo>
                  <a:lnTo>
                    <a:pt x="319" y="158"/>
                  </a:lnTo>
                  <a:lnTo>
                    <a:pt x="296" y="155"/>
                  </a:lnTo>
                  <a:lnTo>
                    <a:pt x="276" y="150"/>
                  </a:lnTo>
                  <a:lnTo>
                    <a:pt x="235" y="139"/>
                  </a:lnTo>
                  <a:lnTo>
                    <a:pt x="214" y="137"/>
                  </a:lnTo>
                  <a:lnTo>
                    <a:pt x="193" y="134"/>
                  </a:lnTo>
                  <a:lnTo>
                    <a:pt x="131" y="122"/>
                  </a:lnTo>
                  <a:lnTo>
                    <a:pt x="72" y="107"/>
                  </a:lnTo>
                  <a:lnTo>
                    <a:pt x="46" y="96"/>
                  </a:lnTo>
                  <a:lnTo>
                    <a:pt x="24" y="84"/>
                  </a:lnTo>
                  <a:lnTo>
                    <a:pt x="10" y="68"/>
                  </a:lnTo>
                  <a:lnTo>
                    <a:pt x="2" y="51"/>
                  </a:lnTo>
                  <a:lnTo>
                    <a:pt x="0" y="27"/>
                  </a:lnTo>
                  <a:lnTo>
                    <a:pt x="8" y="15"/>
                  </a:lnTo>
                  <a:lnTo>
                    <a:pt x="11" y="11"/>
                  </a:lnTo>
                  <a:lnTo>
                    <a:pt x="22" y="7"/>
                  </a:lnTo>
                  <a:lnTo>
                    <a:pt x="43" y="0"/>
                  </a:lnTo>
                  <a:lnTo>
                    <a:pt x="129" y="20"/>
                  </a:lnTo>
                  <a:lnTo>
                    <a:pt x="174" y="30"/>
                  </a:lnTo>
                  <a:lnTo>
                    <a:pt x="217" y="40"/>
                  </a:lnTo>
                </a:path>
              </a:pathLst>
            </a:custGeom>
            <a:solidFill>
              <a:srgbClr val="FFCCB3"/>
            </a:solidFill>
            <a:ln w="9525" cap="rnd">
              <a:noFill/>
              <a:round/>
              <a:headEnd/>
              <a:tailEnd/>
            </a:ln>
          </p:spPr>
          <p:txBody>
            <a:bodyPr/>
            <a:lstStyle/>
            <a:p>
              <a:endParaRPr lang="es-ES_tradnl" dirty="0"/>
            </a:p>
          </p:txBody>
        </p:sp>
        <p:sp>
          <p:nvSpPr>
            <p:cNvPr id="12316" name="Freeform 28"/>
            <p:cNvSpPr>
              <a:spLocks/>
            </p:cNvSpPr>
            <p:nvPr/>
          </p:nvSpPr>
          <p:spPr bwMode="auto">
            <a:xfrm>
              <a:off x="961" y="1536"/>
              <a:ext cx="381" cy="167"/>
            </a:xfrm>
            <a:custGeom>
              <a:avLst/>
              <a:gdLst>
                <a:gd name="T0" fmla="*/ 225 w 381"/>
                <a:gd name="T1" fmla="*/ 43 h 167"/>
                <a:gd name="T2" fmla="*/ 270 w 381"/>
                <a:gd name="T3" fmla="*/ 48 h 167"/>
                <a:gd name="T4" fmla="*/ 305 w 381"/>
                <a:gd name="T5" fmla="*/ 58 h 167"/>
                <a:gd name="T6" fmla="*/ 335 w 381"/>
                <a:gd name="T7" fmla="*/ 73 h 167"/>
                <a:gd name="T8" fmla="*/ 356 w 381"/>
                <a:gd name="T9" fmla="*/ 93 h 167"/>
                <a:gd name="T10" fmla="*/ 366 w 381"/>
                <a:gd name="T11" fmla="*/ 110 h 167"/>
                <a:gd name="T12" fmla="*/ 375 w 381"/>
                <a:gd name="T13" fmla="*/ 126 h 167"/>
                <a:gd name="T14" fmla="*/ 380 w 381"/>
                <a:gd name="T15" fmla="*/ 142 h 167"/>
                <a:gd name="T16" fmla="*/ 377 w 381"/>
                <a:gd name="T17" fmla="*/ 161 h 167"/>
                <a:gd name="T18" fmla="*/ 353 w 381"/>
                <a:gd name="T19" fmla="*/ 165 h 167"/>
                <a:gd name="T20" fmla="*/ 331 w 381"/>
                <a:gd name="T21" fmla="*/ 166 h 167"/>
                <a:gd name="T22" fmla="*/ 308 w 381"/>
                <a:gd name="T23" fmla="*/ 163 h 167"/>
                <a:gd name="T24" fmla="*/ 286 w 381"/>
                <a:gd name="T25" fmla="*/ 158 h 167"/>
                <a:gd name="T26" fmla="*/ 243 w 381"/>
                <a:gd name="T27" fmla="*/ 146 h 167"/>
                <a:gd name="T28" fmla="*/ 220 w 381"/>
                <a:gd name="T29" fmla="*/ 142 h 167"/>
                <a:gd name="T30" fmla="*/ 198 w 381"/>
                <a:gd name="T31" fmla="*/ 140 h 167"/>
                <a:gd name="T32" fmla="*/ 136 w 381"/>
                <a:gd name="T33" fmla="*/ 128 h 167"/>
                <a:gd name="T34" fmla="*/ 75 w 381"/>
                <a:gd name="T35" fmla="*/ 112 h 167"/>
                <a:gd name="T36" fmla="*/ 48 w 381"/>
                <a:gd name="T37" fmla="*/ 100 h 167"/>
                <a:gd name="T38" fmla="*/ 26 w 381"/>
                <a:gd name="T39" fmla="*/ 87 h 167"/>
                <a:gd name="T40" fmla="*/ 10 w 381"/>
                <a:gd name="T41" fmla="*/ 72 h 167"/>
                <a:gd name="T42" fmla="*/ 2 w 381"/>
                <a:gd name="T43" fmla="*/ 54 h 167"/>
                <a:gd name="T44" fmla="*/ 0 w 381"/>
                <a:gd name="T45" fmla="*/ 28 h 167"/>
                <a:gd name="T46" fmla="*/ 8 w 381"/>
                <a:gd name="T47" fmla="*/ 16 h 167"/>
                <a:gd name="T48" fmla="*/ 11 w 381"/>
                <a:gd name="T49" fmla="*/ 12 h 167"/>
                <a:gd name="T50" fmla="*/ 22 w 381"/>
                <a:gd name="T51" fmla="*/ 7 h 167"/>
                <a:gd name="T52" fmla="*/ 45 w 381"/>
                <a:gd name="T53" fmla="*/ 0 h 167"/>
                <a:gd name="T54" fmla="*/ 134 w 381"/>
                <a:gd name="T55" fmla="*/ 22 h 167"/>
                <a:gd name="T56" fmla="*/ 180 w 381"/>
                <a:gd name="T57" fmla="*/ 31 h 167"/>
                <a:gd name="T58" fmla="*/ 225 w 381"/>
                <a:gd name="T59" fmla="*/ 43 h 16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81"/>
                <a:gd name="T91" fmla="*/ 0 h 167"/>
                <a:gd name="T92" fmla="*/ 381 w 381"/>
                <a:gd name="T93" fmla="*/ 167 h 16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81" h="167">
                  <a:moveTo>
                    <a:pt x="225" y="43"/>
                  </a:moveTo>
                  <a:lnTo>
                    <a:pt x="270" y="48"/>
                  </a:lnTo>
                  <a:lnTo>
                    <a:pt x="305" y="58"/>
                  </a:lnTo>
                  <a:lnTo>
                    <a:pt x="335" y="73"/>
                  </a:lnTo>
                  <a:lnTo>
                    <a:pt x="356" y="93"/>
                  </a:lnTo>
                  <a:lnTo>
                    <a:pt x="366" y="110"/>
                  </a:lnTo>
                  <a:lnTo>
                    <a:pt x="375" y="126"/>
                  </a:lnTo>
                  <a:lnTo>
                    <a:pt x="380" y="142"/>
                  </a:lnTo>
                  <a:lnTo>
                    <a:pt x="377" y="161"/>
                  </a:lnTo>
                  <a:lnTo>
                    <a:pt x="353" y="165"/>
                  </a:lnTo>
                  <a:lnTo>
                    <a:pt x="331" y="166"/>
                  </a:lnTo>
                  <a:lnTo>
                    <a:pt x="308" y="163"/>
                  </a:lnTo>
                  <a:lnTo>
                    <a:pt x="286" y="158"/>
                  </a:lnTo>
                  <a:lnTo>
                    <a:pt x="243" y="146"/>
                  </a:lnTo>
                  <a:lnTo>
                    <a:pt x="220" y="142"/>
                  </a:lnTo>
                  <a:lnTo>
                    <a:pt x="198" y="140"/>
                  </a:lnTo>
                  <a:lnTo>
                    <a:pt x="136" y="128"/>
                  </a:lnTo>
                  <a:lnTo>
                    <a:pt x="75" y="112"/>
                  </a:lnTo>
                  <a:lnTo>
                    <a:pt x="48" y="100"/>
                  </a:lnTo>
                  <a:lnTo>
                    <a:pt x="26" y="87"/>
                  </a:lnTo>
                  <a:lnTo>
                    <a:pt x="10" y="72"/>
                  </a:lnTo>
                  <a:lnTo>
                    <a:pt x="2" y="54"/>
                  </a:lnTo>
                  <a:lnTo>
                    <a:pt x="0" y="28"/>
                  </a:lnTo>
                  <a:lnTo>
                    <a:pt x="8" y="16"/>
                  </a:lnTo>
                  <a:lnTo>
                    <a:pt x="11" y="12"/>
                  </a:lnTo>
                  <a:lnTo>
                    <a:pt x="22" y="7"/>
                  </a:lnTo>
                  <a:lnTo>
                    <a:pt x="45" y="0"/>
                  </a:lnTo>
                  <a:lnTo>
                    <a:pt x="134" y="22"/>
                  </a:lnTo>
                  <a:lnTo>
                    <a:pt x="180" y="31"/>
                  </a:lnTo>
                  <a:lnTo>
                    <a:pt x="225" y="43"/>
                  </a:lnTo>
                </a:path>
              </a:pathLst>
            </a:custGeom>
            <a:noFill/>
            <a:ln w="12700" cap="rnd">
              <a:solidFill>
                <a:srgbClr val="000000"/>
              </a:solidFill>
              <a:round/>
              <a:headEnd/>
              <a:tailEnd/>
            </a:ln>
          </p:spPr>
          <p:txBody>
            <a:bodyPr/>
            <a:lstStyle/>
            <a:p>
              <a:endParaRPr lang="es-ES_tradnl" dirty="0"/>
            </a:p>
          </p:txBody>
        </p:sp>
        <p:sp>
          <p:nvSpPr>
            <p:cNvPr id="12317" name="Freeform 29"/>
            <p:cNvSpPr>
              <a:spLocks/>
            </p:cNvSpPr>
            <p:nvPr/>
          </p:nvSpPr>
          <p:spPr bwMode="auto">
            <a:xfrm>
              <a:off x="956" y="1674"/>
              <a:ext cx="416" cy="121"/>
            </a:xfrm>
            <a:custGeom>
              <a:avLst/>
              <a:gdLst>
                <a:gd name="T0" fmla="*/ 364 w 416"/>
                <a:gd name="T1" fmla="*/ 50 h 121"/>
                <a:gd name="T2" fmla="*/ 388 w 416"/>
                <a:gd name="T3" fmla="*/ 65 h 121"/>
                <a:gd name="T4" fmla="*/ 407 w 416"/>
                <a:gd name="T5" fmla="*/ 81 h 121"/>
                <a:gd name="T6" fmla="*/ 415 w 416"/>
                <a:gd name="T7" fmla="*/ 96 h 121"/>
                <a:gd name="T8" fmla="*/ 412 w 416"/>
                <a:gd name="T9" fmla="*/ 113 h 121"/>
                <a:gd name="T10" fmla="*/ 386 w 416"/>
                <a:gd name="T11" fmla="*/ 120 h 121"/>
                <a:gd name="T12" fmla="*/ 237 w 416"/>
                <a:gd name="T13" fmla="*/ 102 h 121"/>
                <a:gd name="T14" fmla="*/ 164 w 416"/>
                <a:gd name="T15" fmla="*/ 94 h 121"/>
                <a:gd name="T16" fmla="*/ 134 w 416"/>
                <a:gd name="T17" fmla="*/ 93 h 121"/>
                <a:gd name="T18" fmla="*/ 83 w 416"/>
                <a:gd name="T19" fmla="*/ 91 h 121"/>
                <a:gd name="T20" fmla="*/ 60 w 416"/>
                <a:gd name="T21" fmla="*/ 89 h 121"/>
                <a:gd name="T22" fmla="*/ 38 w 416"/>
                <a:gd name="T23" fmla="*/ 83 h 121"/>
                <a:gd name="T24" fmla="*/ 19 w 416"/>
                <a:gd name="T25" fmla="*/ 75 h 121"/>
                <a:gd name="T26" fmla="*/ 2 w 416"/>
                <a:gd name="T27" fmla="*/ 63 h 121"/>
                <a:gd name="T28" fmla="*/ 0 w 416"/>
                <a:gd name="T29" fmla="*/ 51 h 121"/>
                <a:gd name="T30" fmla="*/ 5 w 416"/>
                <a:gd name="T31" fmla="*/ 39 h 121"/>
                <a:gd name="T32" fmla="*/ 13 w 416"/>
                <a:gd name="T33" fmla="*/ 29 h 121"/>
                <a:gd name="T34" fmla="*/ 24 w 416"/>
                <a:gd name="T35" fmla="*/ 19 h 121"/>
                <a:gd name="T36" fmla="*/ 65 w 416"/>
                <a:gd name="T37" fmla="*/ 0 h 121"/>
                <a:gd name="T38" fmla="*/ 215 w 416"/>
                <a:gd name="T39" fmla="*/ 30 h 121"/>
                <a:gd name="T40" fmla="*/ 289 w 416"/>
                <a:gd name="T41" fmla="*/ 42 h 121"/>
                <a:gd name="T42" fmla="*/ 316 w 416"/>
                <a:gd name="T43" fmla="*/ 46 h 121"/>
                <a:gd name="T44" fmla="*/ 364 w 416"/>
                <a:gd name="T45" fmla="*/ 50 h 1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16"/>
                <a:gd name="T70" fmla="*/ 0 h 121"/>
                <a:gd name="T71" fmla="*/ 416 w 416"/>
                <a:gd name="T72" fmla="*/ 121 h 12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16" h="121">
                  <a:moveTo>
                    <a:pt x="364" y="50"/>
                  </a:moveTo>
                  <a:lnTo>
                    <a:pt x="388" y="65"/>
                  </a:lnTo>
                  <a:lnTo>
                    <a:pt x="407" y="81"/>
                  </a:lnTo>
                  <a:lnTo>
                    <a:pt x="415" y="96"/>
                  </a:lnTo>
                  <a:lnTo>
                    <a:pt x="412" y="113"/>
                  </a:lnTo>
                  <a:lnTo>
                    <a:pt x="386" y="120"/>
                  </a:lnTo>
                  <a:lnTo>
                    <a:pt x="237" y="102"/>
                  </a:lnTo>
                  <a:lnTo>
                    <a:pt x="164" y="94"/>
                  </a:lnTo>
                  <a:lnTo>
                    <a:pt x="134" y="93"/>
                  </a:lnTo>
                  <a:lnTo>
                    <a:pt x="83" y="91"/>
                  </a:lnTo>
                  <a:lnTo>
                    <a:pt x="60" y="89"/>
                  </a:lnTo>
                  <a:lnTo>
                    <a:pt x="38" y="83"/>
                  </a:lnTo>
                  <a:lnTo>
                    <a:pt x="19" y="75"/>
                  </a:lnTo>
                  <a:lnTo>
                    <a:pt x="2" y="63"/>
                  </a:lnTo>
                  <a:lnTo>
                    <a:pt x="0" y="51"/>
                  </a:lnTo>
                  <a:lnTo>
                    <a:pt x="5" y="39"/>
                  </a:lnTo>
                  <a:lnTo>
                    <a:pt x="13" y="29"/>
                  </a:lnTo>
                  <a:lnTo>
                    <a:pt x="24" y="19"/>
                  </a:lnTo>
                  <a:lnTo>
                    <a:pt x="65" y="0"/>
                  </a:lnTo>
                  <a:lnTo>
                    <a:pt x="215" y="30"/>
                  </a:lnTo>
                  <a:lnTo>
                    <a:pt x="289" y="42"/>
                  </a:lnTo>
                  <a:lnTo>
                    <a:pt x="316" y="46"/>
                  </a:lnTo>
                  <a:lnTo>
                    <a:pt x="364" y="50"/>
                  </a:lnTo>
                </a:path>
              </a:pathLst>
            </a:custGeom>
            <a:solidFill>
              <a:srgbClr val="FFCCB3"/>
            </a:solidFill>
            <a:ln w="9525" cap="rnd">
              <a:noFill/>
              <a:round/>
              <a:headEnd/>
              <a:tailEnd/>
            </a:ln>
          </p:spPr>
          <p:txBody>
            <a:bodyPr/>
            <a:lstStyle/>
            <a:p>
              <a:endParaRPr lang="es-ES_tradnl" dirty="0"/>
            </a:p>
          </p:txBody>
        </p:sp>
        <p:sp>
          <p:nvSpPr>
            <p:cNvPr id="12318" name="Freeform 30"/>
            <p:cNvSpPr>
              <a:spLocks/>
            </p:cNvSpPr>
            <p:nvPr/>
          </p:nvSpPr>
          <p:spPr bwMode="auto">
            <a:xfrm>
              <a:off x="956" y="1674"/>
              <a:ext cx="429" cy="130"/>
            </a:xfrm>
            <a:custGeom>
              <a:avLst/>
              <a:gdLst>
                <a:gd name="T0" fmla="*/ 375 w 429"/>
                <a:gd name="T1" fmla="*/ 54 h 130"/>
                <a:gd name="T2" fmla="*/ 399 w 429"/>
                <a:gd name="T3" fmla="*/ 70 h 130"/>
                <a:gd name="T4" fmla="*/ 420 w 429"/>
                <a:gd name="T5" fmla="*/ 86 h 130"/>
                <a:gd name="T6" fmla="*/ 428 w 429"/>
                <a:gd name="T7" fmla="*/ 103 h 130"/>
                <a:gd name="T8" fmla="*/ 423 w 429"/>
                <a:gd name="T9" fmla="*/ 121 h 130"/>
                <a:gd name="T10" fmla="*/ 398 w 429"/>
                <a:gd name="T11" fmla="*/ 129 h 130"/>
                <a:gd name="T12" fmla="*/ 245 w 429"/>
                <a:gd name="T13" fmla="*/ 109 h 130"/>
                <a:gd name="T14" fmla="*/ 167 w 429"/>
                <a:gd name="T15" fmla="*/ 101 h 130"/>
                <a:gd name="T16" fmla="*/ 137 w 429"/>
                <a:gd name="T17" fmla="*/ 98 h 130"/>
                <a:gd name="T18" fmla="*/ 84 w 429"/>
                <a:gd name="T19" fmla="*/ 97 h 130"/>
                <a:gd name="T20" fmla="*/ 60 w 429"/>
                <a:gd name="T21" fmla="*/ 95 h 130"/>
                <a:gd name="T22" fmla="*/ 40 w 429"/>
                <a:gd name="T23" fmla="*/ 89 h 130"/>
                <a:gd name="T24" fmla="*/ 18 w 429"/>
                <a:gd name="T25" fmla="*/ 80 h 130"/>
                <a:gd name="T26" fmla="*/ 2 w 429"/>
                <a:gd name="T27" fmla="*/ 68 h 130"/>
                <a:gd name="T28" fmla="*/ 0 w 429"/>
                <a:gd name="T29" fmla="*/ 55 h 130"/>
                <a:gd name="T30" fmla="*/ 5 w 429"/>
                <a:gd name="T31" fmla="*/ 42 h 130"/>
                <a:gd name="T32" fmla="*/ 13 w 429"/>
                <a:gd name="T33" fmla="*/ 31 h 130"/>
                <a:gd name="T34" fmla="*/ 24 w 429"/>
                <a:gd name="T35" fmla="*/ 20 h 130"/>
                <a:gd name="T36" fmla="*/ 67 w 429"/>
                <a:gd name="T37" fmla="*/ 0 h 130"/>
                <a:gd name="T38" fmla="*/ 221 w 429"/>
                <a:gd name="T39" fmla="*/ 32 h 130"/>
                <a:gd name="T40" fmla="*/ 298 w 429"/>
                <a:gd name="T41" fmla="*/ 45 h 130"/>
                <a:gd name="T42" fmla="*/ 326 w 429"/>
                <a:gd name="T43" fmla="*/ 48 h 130"/>
                <a:gd name="T44" fmla="*/ 375 w 429"/>
                <a:gd name="T45" fmla="*/ 54 h 13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29"/>
                <a:gd name="T70" fmla="*/ 0 h 130"/>
                <a:gd name="T71" fmla="*/ 429 w 429"/>
                <a:gd name="T72" fmla="*/ 130 h 13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29" h="130">
                  <a:moveTo>
                    <a:pt x="375" y="54"/>
                  </a:moveTo>
                  <a:lnTo>
                    <a:pt x="399" y="70"/>
                  </a:lnTo>
                  <a:lnTo>
                    <a:pt x="420" y="86"/>
                  </a:lnTo>
                  <a:lnTo>
                    <a:pt x="428" y="103"/>
                  </a:lnTo>
                  <a:lnTo>
                    <a:pt x="423" y="121"/>
                  </a:lnTo>
                  <a:lnTo>
                    <a:pt x="398" y="129"/>
                  </a:lnTo>
                  <a:lnTo>
                    <a:pt x="245" y="109"/>
                  </a:lnTo>
                  <a:lnTo>
                    <a:pt x="167" y="101"/>
                  </a:lnTo>
                  <a:lnTo>
                    <a:pt x="137" y="98"/>
                  </a:lnTo>
                  <a:lnTo>
                    <a:pt x="84" y="97"/>
                  </a:lnTo>
                  <a:lnTo>
                    <a:pt x="60" y="95"/>
                  </a:lnTo>
                  <a:lnTo>
                    <a:pt x="40" y="89"/>
                  </a:lnTo>
                  <a:lnTo>
                    <a:pt x="18" y="80"/>
                  </a:lnTo>
                  <a:lnTo>
                    <a:pt x="2" y="68"/>
                  </a:lnTo>
                  <a:lnTo>
                    <a:pt x="0" y="55"/>
                  </a:lnTo>
                  <a:lnTo>
                    <a:pt x="5" y="42"/>
                  </a:lnTo>
                  <a:lnTo>
                    <a:pt x="13" y="31"/>
                  </a:lnTo>
                  <a:lnTo>
                    <a:pt x="24" y="20"/>
                  </a:lnTo>
                  <a:lnTo>
                    <a:pt x="67" y="0"/>
                  </a:lnTo>
                  <a:lnTo>
                    <a:pt x="221" y="32"/>
                  </a:lnTo>
                  <a:lnTo>
                    <a:pt x="298" y="45"/>
                  </a:lnTo>
                  <a:lnTo>
                    <a:pt x="326" y="48"/>
                  </a:lnTo>
                  <a:lnTo>
                    <a:pt x="375" y="54"/>
                  </a:lnTo>
                </a:path>
              </a:pathLst>
            </a:custGeom>
            <a:noFill/>
            <a:ln w="12700" cap="rnd">
              <a:solidFill>
                <a:srgbClr val="000000"/>
              </a:solidFill>
              <a:round/>
              <a:headEnd/>
              <a:tailEnd/>
            </a:ln>
          </p:spPr>
          <p:txBody>
            <a:bodyPr/>
            <a:lstStyle/>
            <a:p>
              <a:endParaRPr lang="es-ES_tradnl" dirty="0"/>
            </a:p>
          </p:txBody>
        </p:sp>
        <p:sp>
          <p:nvSpPr>
            <p:cNvPr id="12319" name="Freeform 31"/>
            <p:cNvSpPr>
              <a:spLocks/>
            </p:cNvSpPr>
            <p:nvPr/>
          </p:nvSpPr>
          <p:spPr bwMode="auto">
            <a:xfrm>
              <a:off x="1007" y="1796"/>
              <a:ext cx="353" cy="127"/>
            </a:xfrm>
            <a:custGeom>
              <a:avLst/>
              <a:gdLst>
                <a:gd name="T0" fmla="*/ 154 w 353"/>
                <a:gd name="T1" fmla="*/ 6 h 127"/>
                <a:gd name="T2" fmla="*/ 105 w 353"/>
                <a:gd name="T3" fmla="*/ 37 h 127"/>
                <a:gd name="T4" fmla="*/ 113 w 353"/>
                <a:gd name="T5" fmla="*/ 42 h 127"/>
                <a:gd name="T6" fmla="*/ 124 w 353"/>
                <a:gd name="T7" fmla="*/ 44 h 127"/>
                <a:gd name="T8" fmla="*/ 134 w 353"/>
                <a:gd name="T9" fmla="*/ 43 h 127"/>
                <a:gd name="T10" fmla="*/ 143 w 353"/>
                <a:gd name="T11" fmla="*/ 39 h 127"/>
                <a:gd name="T12" fmla="*/ 162 w 353"/>
                <a:gd name="T13" fmla="*/ 29 h 127"/>
                <a:gd name="T14" fmla="*/ 183 w 353"/>
                <a:gd name="T15" fmla="*/ 22 h 127"/>
                <a:gd name="T16" fmla="*/ 248 w 353"/>
                <a:gd name="T17" fmla="*/ 20 h 127"/>
                <a:gd name="T18" fmla="*/ 280 w 353"/>
                <a:gd name="T19" fmla="*/ 20 h 127"/>
                <a:gd name="T20" fmla="*/ 291 w 353"/>
                <a:gd name="T21" fmla="*/ 21 h 127"/>
                <a:gd name="T22" fmla="*/ 307 w 353"/>
                <a:gd name="T23" fmla="*/ 26 h 127"/>
                <a:gd name="T24" fmla="*/ 328 w 353"/>
                <a:gd name="T25" fmla="*/ 37 h 127"/>
                <a:gd name="T26" fmla="*/ 342 w 353"/>
                <a:gd name="T27" fmla="*/ 49 h 127"/>
                <a:gd name="T28" fmla="*/ 352 w 353"/>
                <a:gd name="T29" fmla="*/ 62 h 127"/>
                <a:gd name="T30" fmla="*/ 352 w 353"/>
                <a:gd name="T31" fmla="*/ 68 h 127"/>
                <a:gd name="T32" fmla="*/ 346 w 353"/>
                <a:gd name="T33" fmla="*/ 76 h 127"/>
                <a:gd name="T34" fmla="*/ 328 w 353"/>
                <a:gd name="T35" fmla="*/ 81 h 127"/>
                <a:gd name="T36" fmla="*/ 312 w 353"/>
                <a:gd name="T37" fmla="*/ 87 h 127"/>
                <a:gd name="T38" fmla="*/ 274 w 353"/>
                <a:gd name="T39" fmla="*/ 91 h 127"/>
                <a:gd name="T40" fmla="*/ 231 w 353"/>
                <a:gd name="T41" fmla="*/ 92 h 127"/>
                <a:gd name="T42" fmla="*/ 193 w 353"/>
                <a:gd name="T43" fmla="*/ 96 h 127"/>
                <a:gd name="T44" fmla="*/ 172 w 353"/>
                <a:gd name="T45" fmla="*/ 102 h 127"/>
                <a:gd name="T46" fmla="*/ 151 w 353"/>
                <a:gd name="T47" fmla="*/ 108 h 127"/>
                <a:gd name="T48" fmla="*/ 110 w 353"/>
                <a:gd name="T49" fmla="*/ 119 h 127"/>
                <a:gd name="T50" fmla="*/ 91 w 353"/>
                <a:gd name="T51" fmla="*/ 123 h 127"/>
                <a:gd name="T52" fmla="*/ 68 w 353"/>
                <a:gd name="T53" fmla="*/ 126 h 127"/>
                <a:gd name="T54" fmla="*/ 48 w 353"/>
                <a:gd name="T55" fmla="*/ 122 h 127"/>
                <a:gd name="T56" fmla="*/ 25 w 353"/>
                <a:gd name="T57" fmla="*/ 113 h 127"/>
                <a:gd name="T58" fmla="*/ 10 w 353"/>
                <a:gd name="T59" fmla="*/ 99 h 127"/>
                <a:gd name="T60" fmla="*/ 2 w 353"/>
                <a:gd name="T61" fmla="*/ 81 h 127"/>
                <a:gd name="T62" fmla="*/ 0 w 353"/>
                <a:gd name="T63" fmla="*/ 64 h 127"/>
                <a:gd name="T64" fmla="*/ 3 w 353"/>
                <a:gd name="T65" fmla="*/ 56 h 127"/>
                <a:gd name="T66" fmla="*/ 11 w 353"/>
                <a:gd name="T67" fmla="*/ 48 h 127"/>
                <a:gd name="T68" fmla="*/ 25 w 353"/>
                <a:gd name="T69" fmla="*/ 35 h 127"/>
                <a:gd name="T70" fmla="*/ 43 w 353"/>
                <a:gd name="T71" fmla="*/ 23 h 127"/>
                <a:gd name="T72" fmla="*/ 81 w 353"/>
                <a:gd name="T73" fmla="*/ 0 h 127"/>
                <a:gd name="T74" fmla="*/ 121 w 353"/>
                <a:gd name="T75" fmla="*/ 1 h 127"/>
                <a:gd name="T76" fmla="*/ 139 w 353"/>
                <a:gd name="T77" fmla="*/ 2 h 127"/>
                <a:gd name="T78" fmla="*/ 154 w 353"/>
                <a:gd name="T79" fmla="*/ 6 h 12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3"/>
                <a:gd name="T121" fmla="*/ 0 h 127"/>
                <a:gd name="T122" fmla="*/ 353 w 353"/>
                <a:gd name="T123" fmla="*/ 127 h 12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3" h="127">
                  <a:moveTo>
                    <a:pt x="154" y="6"/>
                  </a:moveTo>
                  <a:lnTo>
                    <a:pt x="105" y="37"/>
                  </a:lnTo>
                  <a:lnTo>
                    <a:pt x="113" y="42"/>
                  </a:lnTo>
                  <a:lnTo>
                    <a:pt x="124" y="44"/>
                  </a:lnTo>
                  <a:lnTo>
                    <a:pt x="134" y="43"/>
                  </a:lnTo>
                  <a:lnTo>
                    <a:pt x="143" y="39"/>
                  </a:lnTo>
                  <a:lnTo>
                    <a:pt x="162" y="29"/>
                  </a:lnTo>
                  <a:lnTo>
                    <a:pt x="183" y="22"/>
                  </a:lnTo>
                  <a:lnTo>
                    <a:pt x="248" y="20"/>
                  </a:lnTo>
                  <a:lnTo>
                    <a:pt x="280" y="20"/>
                  </a:lnTo>
                  <a:lnTo>
                    <a:pt x="291" y="21"/>
                  </a:lnTo>
                  <a:lnTo>
                    <a:pt x="307" y="26"/>
                  </a:lnTo>
                  <a:lnTo>
                    <a:pt x="328" y="37"/>
                  </a:lnTo>
                  <a:lnTo>
                    <a:pt x="342" y="49"/>
                  </a:lnTo>
                  <a:lnTo>
                    <a:pt x="352" y="62"/>
                  </a:lnTo>
                  <a:lnTo>
                    <a:pt x="352" y="68"/>
                  </a:lnTo>
                  <a:lnTo>
                    <a:pt x="346" y="76"/>
                  </a:lnTo>
                  <a:lnTo>
                    <a:pt x="328" y="81"/>
                  </a:lnTo>
                  <a:lnTo>
                    <a:pt x="312" y="87"/>
                  </a:lnTo>
                  <a:lnTo>
                    <a:pt x="274" y="91"/>
                  </a:lnTo>
                  <a:lnTo>
                    <a:pt x="231" y="92"/>
                  </a:lnTo>
                  <a:lnTo>
                    <a:pt x="193" y="96"/>
                  </a:lnTo>
                  <a:lnTo>
                    <a:pt x="172" y="102"/>
                  </a:lnTo>
                  <a:lnTo>
                    <a:pt x="151" y="108"/>
                  </a:lnTo>
                  <a:lnTo>
                    <a:pt x="110" y="119"/>
                  </a:lnTo>
                  <a:lnTo>
                    <a:pt x="91" y="123"/>
                  </a:lnTo>
                  <a:lnTo>
                    <a:pt x="68" y="126"/>
                  </a:lnTo>
                  <a:lnTo>
                    <a:pt x="48" y="122"/>
                  </a:lnTo>
                  <a:lnTo>
                    <a:pt x="25" y="113"/>
                  </a:lnTo>
                  <a:lnTo>
                    <a:pt x="10" y="99"/>
                  </a:lnTo>
                  <a:lnTo>
                    <a:pt x="2" y="81"/>
                  </a:lnTo>
                  <a:lnTo>
                    <a:pt x="0" y="64"/>
                  </a:lnTo>
                  <a:lnTo>
                    <a:pt x="3" y="56"/>
                  </a:lnTo>
                  <a:lnTo>
                    <a:pt x="11" y="48"/>
                  </a:lnTo>
                  <a:lnTo>
                    <a:pt x="25" y="35"/>
                  </a:lnTo>
                  <a:lnTo>
                    <a:pt x="43" y="23"/>
                  </a:lnTo>
                  <a:lnTo>
                    <a:pt x="81" y="0"/>
                  </a:lnTo>
                  <a:lnTo>
                    <a:pt x="121" y="1"/>
                  </a:lnTo>
                  <a:lnTo>
                    <a:pt x="139" y="2"/>
                  </a:lnTo>
                  <a:lnTo>
                    <a:pt x="154" y="6"/>
                  </a:lnTo>
                </a:path>
              </a:pathLst>
            </a:custGeom>
            <a:solidFill>
              <a:srgbClr val="FFCCB3"/>
            </a:solidFill>
            <a:ln w="9525" cap="rnd">
              <a:noFill/>
              <a:round/>
              <a:headEnd/>
              <a:tailEnd/>
            </a:ln>
          </p:spPr>
          <p:txBody>
            <a:bodyPr/>
            <a:lstStyle/>
            <a:p>
              <a:endParaRPr lang="es-ES_tradnl" dirty="0"/>
            </a:p>
          </p:txBody>
        </p:sp>
        <p:sp>
          <p:nvSpPr>
            <p:cNvPr id="12320" name="Freeform 32"/>
            <p:cNvSpPr>
              <a:spLocks/>
            </p:cNvSpPr>
            <p:nvPr/>
          </p:nvSpPr>
          <p:spPr bwMode="auto">
            <a:xfrm>
              <a:off x="1007" y="1795"/>
              <a:ext cx="366" cy="136"/>
            </a:xfrm>
            <a:custGeom>
              <a:avLst/>
              <a:gdLst>
                <a:gd name="T0" fmla="*/ 159 w 366"/>
                <a:gd name="T1" fmla="*/ 7 h 136"/>
                <a:gd name="T2" fmla="*/ 108 w 366"/>
                <a:gd name="T3" fmla="*/ 41 h 136"/>
                <a:gd name="T4" fmla="*/ 116 w 366"/>
                <a:gd name="T5" fmla="*/ 46 h 136"/>
                <a:gd name="T6" fmla="*/ 128 w 366"/>
                <a:gd name="T7" fmla="*/ 48 h 136"/>
                <a:gd name="T8" fmla="*/ 137 w 366"/>
                <a:gd name="T9" fmla="*/ 47 h 136"/>
                <a:gd name="T10" fmla="*/ 148 w 366"/>
                <a:gd name="T11" fmla="*/ 42 h 136"/>
                <a:gd name="T12" fmla="*/ 169 w 366"/>
                <a:gd name="T13" fmla="*/ 32 h 136"/>
                <a:gd name="T14" fmla="*/ 190 w 366"/>
                <a:gd name="T15" fmla="*/ 24 h 136"/>
                <a:gd name="T16" fmla="*/ 258 w 366"/>
                <a:gd name="T17" fmla="*/ 22 h 136"/>
                <a:gd name="T18" fmla="*/ 290 w 366"/>
                <a:gd name="T19" fmla="*/ 22 h 136"/>
                <a:gd name="T20" fmla="*/ 300 w 366"/>
                <a:gd name="T21" fmla="*/ 24 h 136"/>
                <a:gd name="T22" fmla="*/ 319 w 366"/>
                <a:gd name="T23" fmla="*/ 29 h 136"/>
                <a:gd name="T24" fmla="*/ 338 w 366"/>
                <a:gd name="T25" fmla="*/ 41 h 136"/>
                <a:gd name="T26" fmla="*/ 355 w 366"/>
                <a:gd name="T27" fmla="*/ 53 h 136"/>
                <a:gd name="T28" fmla="*/ 365 w 366"/>
                <a:gd name="T29" fmla="*/ 66 h 136"/>
                <a:gd name="T30" fmla="*/ 365 w 366"/>
                <a:gd name="T31" fmla="*/ 73 h 136"/>
                <a:gd name="T32" fmla="*/ 359 w 366"/>
                <a:gd name="T33" fmla="*/ 82 h 136"/>
                <a:gd name="T34" fmla="*/ 341 w 366"/>
                <a:gd name="T35" fmla="*/ 88 h 136"/>
                <a:gd name="T36" fmla="*/ 324 w 366"/>
                <a:gd name="T37" fmla="*/ 93 h 136"/>
                <a:gd name="T38" fmla="*/ 282 w 366"/>
                <a:gd name="T39" fmla="*/ 97 h 136"/>
                <a:gd name="T40" fmla="*/ 239 w 366"/>
                <a:gd name="T41" fmla="*/ 99 h 136"/>
                <a:gd name="T42" fmla="*/ 199 w 366"/>
                <a:gd name="T43" fmla="*/ 104 h 136"/>
                <a:gd name="T44" fmla="*/ 177 w 366"/>
                <a:gd name="T45" fmla="*/ 109 h 136"/>
                <a:gd name="T46" fmla="*/ 158 w 366"/>
                <a:gd name="T47" fmla="*/ 116 h 136"/>
                <a:gd name="T48" fmla="*/ 116 w 366"/>
                <a:gd name="T49" fmla="*/ 128 h 136"/>
                <a:gd name="T50" fmla="*/ 94 w 366"/>
                <a:gd name="T51" fmla="*/ 132 h 136"/>
                <a:gd name="T52" fmla="*/ 72 w 366"/>
                <a:gd name="T53" fmla="*/ 135 h 136"/>
                <a:gd name="T54" fmla="*/ 49 w 366"/>
                <a:gd name="T55" fmla="*/ 131 h 136"/>
                <a:gd name="T56" fmla="*/ 27 w 366"/>
                <a:gd name="T57" fmla="*/ 121 h 136"/>
                <a:gd name="T58" fmla="*/ 10 w 366"/>
                <a:gd name="T59" fmla="*/ 106 h 136"/>
                <a:gd name="T60" fmla="*/ 0 w 366"/>
                <a:gd name="T61" fmla="*/ 87 h 136"/>
                <a:gd name="T62" fmla="*/ 0 w 366"/>
                <a:gd name="T63" fmla="*/ 69 h 136"/>
                <a:gd name="T64" fmla="*/ 3 w 366"/>
                <a:gd name="T65" fmla="*/ 61 h 136"/>
                <a:gd name="T66" fmla="*/ 11 w 366"/>
                <a:gd name="T67" fmla="*/ 52 h 136"/>
                <a:gd name="T68" fmla="*/ 26 w 366"/>
                <a:gd name="T69" fmla="*/ 38 h 136"/>
                <a:gd name="T70" fmla="*/ 45 w 366"/>
                <a:gd name="T71" fmla="*/ 25 h 136"/>
                <a:gd name="T72" fmla="*/ 84 w 366"/>
                <a:gd name="T73" fmla="*/ 0 h 136"/>
                <a:gd name="T74" fmla="*/ 126 w 366"/>
                <a:gd name="T75" fmla="*/ 2 h 136"/>
                <a:gd name="T76" fmla="*/ 143 w 366"/>
                <a:gd name="T77" fmla="*/ 3 h 136"/>
                <a:gd name="T78" fmla="*/ 159 w 366"/>
                <a:gd name="T79" fmla="*/ 7 h 1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66"/>
                <a:gd name="T121" fmla="*/ 0 h 136"/>
                <a:gd name="T122" fmla="*/ 366 w 366"/>
                <a:gd name="T123" fmla="*/ 136 h 1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66" h="136">
                  <a:moveTo>
                    <a:pt x="159" y="7"/>
                  </a:moveTo>
                  <a:lnTo>
                    <a:pt x="108" y="41"/>
                  </a:lnTo>
                  <a:lnTo>
                    <a:pt x="116" y="46"/>
                  </a:lnTo>
                  <a:lnTo>
                    <a:pt x="128" y="48"/>
                  </a:lnTo>
                  <a:lnTo>
                    <a:pt x="137" y="47"/>
                  </a:lnTo>
                  <a:lnTo>
                    <a:pt x="148" y="42"/>
                  </a:lnTo>
                  <a:lnTo>
                    <a:pt x="169" y="32"/>
                  </a:lnTo>
                  <a:lnTo>
                    <a:pt x="190" y="24"/>
                  </a:lnTo>
                  <a:lnTo>
                    <a:pt x="258" y="22"/>
                  </a:lnTo>
                  <a:lnTo>
                    <a:pt x="290" y="22"/>
                  </a:lnTo>
                  <a:lnTo>
                    <a:pt x="300" y="24"/>
                  </a:lnTo>
                  <a:lnTo>
                    <a:pt x="319" y="29"/>
                  </a:lnTo>
                  <a:lnTo>
                    <a:pt x="338" y="41"/>
                  </a:lnTo>
                  <a:lnTo>
                    <a:pt x="355" y="53"/>
                  </a:lnTo>
                  <a:lnTo>
                    <a:pt x="365" y="66"/>
                  </a:lnTo>
                  <a:lnTo>
                    <a:pt x="365" y="73"/>
                  </a:lnTo>
                  <a:lnTo>
                    <a:pt x="359" y="82"/>
                  </a:lnTo>
                  <a:lnTo>
                    <a:pt x="341" y="88"/>
                  </a:lnTo>
                  <a:lnTo>
                    <a:pt x="324" y="93"/>
                  </a:lnTo>
                  <a:lnTo>
                    <a:pt x="282" y="97"/>
                  </a:lnTo>
                  <a:lnTo>
                    <a:pt x="239" y="99"/>
                  </a:lnTo>
                  <a:lnTo>
                    <a:pt x="199" y="104"/>
                  </a:lnTo>
                  <a:lnTo>
                    <a:pt x="177" y="109"/>
                  </a:lnTo>
                  <a:lnTo>
                    <a:pt x="158" y="116"/>
                  </a:lnTo>
                  <a:lnTo>
                    <a:pt x="116" y="128"/>
                  </a:lnTo>
                  <a:lnTo>
                    <a:pt x="94" y="132"/>
                  </a:lnTo>
                  <a:lnTo>
                    <a:pt x="72" y="135"/>
                  </a:lnTo>
                  <a:lnTo>
                    <a:pt x="49" y="131"/>
                  </a:lnTo>
                  <a:lnTo>
                    <a:pt x="27" y="121"/>
                  </a:lnTo>
                  <a:lnTo>
                    <a:pt x="10" y="106"/>
                  </a:lnTo>
                  <a:lnTo>
                    <a:pt x="0" y="87"/>
                  </a:lnTo>
                  <a:lnTo>
                    <a:pt x="0" y="69"/>
                  </a:lnTo>
                  <a:lnTo>
                    <a:pt x="3" y="61"/>
                  </a:lnTo>
                  <a:lnTo>
                    <a:pt x="11" y="52"/>
                  </a:lnTo>
                  <a:lnTo>
                    <a:pt x="26" y="38"/>
                  </a:lnTo>
                  <a:lnTo>
                    <a:pt x="45" y="25"/>
                  </a:lnTo>
                  <a:lnTo>
                    <a:pt x="84" y="0"/>
                  </a:lnTo>
                  <a:lnTo>
                    <a:pt x="126" y="2"/>
                  </a:lnTo>
                  <a:lnTo>
                    <a:pt x="143" y="3"/>
                  </a:lnTo>
                  <a:lnTo>
                    <a:pt x="159" y="7"/>
                  </a:lnTo>
                </a:path>
              </a:pathLst>
            </a:custGeom>
            <a:noFill/>
            <a:ln w="12700" cap="rnd">
              <a:solidFill>
                <a:srgbClr val="000000"/>
              </a:solidFill>
              <a:round/>
              <a:headEnd/>
              <a:tailEnd/>
            </a:ln>
          </p:spPr>
          <p:txBody>
            <a:bodyPr/>
            <a:lstStyle/>
            <a:p>
              <a:endParaRPr lang="es-ES_tradnl" dirty="0"/>
            </a:p>
          </p:txBody>
        </p:sp>
        <p:sp>
          <p:nvSpPr>
            <p:cNvPr id="12321" name="Freeform 33"/>
            <p:cNvSpPr>
              <a:spLocks/>
            </p:cNvSpPr>
            <p:nvPr/>
          </p:nvSpPr>
          <p:spPr bwMode="auto">
            <a:xfrm>
              <a:off x="2984" y="3522"/>
              <a:ext cx="293" cy="129"/>
            </a:xfrm>
            <a:custGeom>
              <a:avLst/>
              <a:gdLst>
                <a:gd name="T0" fmla="*/ 274 w 293"/>
                <a:gd name="T1" fmla="*/ 7 h 129"/>
                <a:gd name="T2" fmla="*/ 278 w 293"/>
                <a:gd name="T3" fmla="*/ 42 h 129"/>
                <a:gd name="T4" fmla="*/ 292 w 293"/>
                <a:gd name="T5" fmla="*/ 73 h 129"/>
                <a:gd name="T6" fmla="*/ 236 w 293"/>
                <a:gd name="T7" fmla="*/ 80 h 129"/>
                <a:gd name="T8" fmla="*/ 180 w 293"/>
                <a:gd name="T9" fmla="*/ 91 h 129"/>
                <a:gd name="T10" fmla="*/ 128 w 293"/>
                <a:gd name="T11" fmla="*/ 106 h 129"/>
                <a:gd name="T12" fmla="*/ 83 w 293"/>
                <a:gd name="T13" fmla="*/ 128 h 129"/>
                <a:gd name="T14" fmla="*/ 41 w 293"/>
                <a:gd name="T15" fmla="*/ 128 h 129"/>
                <a:gd name="T16" fmla="*/ 19 w 293"/>
                <a:gd name="T17" fmla="*/ 124 h 129"/>
                <a:gd name="T18" fmla="*/ 0 w 293"/>
                <a:gd name="T19" fmla="*/ 118 h 129"/>
                <a:gd name="T20" fmla="*/ 45 w 293"/>
                <a:gd name="T21" fmla="*/ 0 h 129"/>
                <a:gd name="T22" fmla="*/ 99 w 293"/>
                <a:gd name="T23" fmla="*/ 3 h 129"/>
                <a:gd name="T24" fmla="*/ 160 w 293"/>
                <a:gd name="T25" fmla="*/ 4 h 129"/>
                <a:gd name="T26" fmla="*/ 217 w 293"/>
                <a:gd name="T27" fmla="*/ 5 h 129"/>
                <a:gd name="T28" fmla="*/ 274 w 293"/>
                <a:gd name="T29" fmla="*/ 7 h 1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3"/>
                <a:gd name="T46" fmla="*/ 0 h 129"/>
                <a:gd name="T47" fmla="*/ 293 w 293"/>
                <a:gd name="T48" fmla="*/ 129 h 1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3" h="129">
                  <a:moveTo>
                    <a:pt x="274" y="7"/>
                  </a:moveTo>
                  <a:lnTo>
                    <a:pt x="278" y="42"/>
                  </a:lnTo>
                  <a:lnTo>
                    <a:pt x="292" y="73"/>
                  </a:lnTo>
                  <a:lnTo>
                    <a:pt x="236" y="80"/>
                  </a:lnTo>
                  <a:lnTo>
                    <a:pt x="180" y="91"/>
                  </a:lnTo>
                  <a:lnTo>
                    <a:pt x="128" y="106"/>
                  </a:lnTo>
                  <a:lnTo>
                    <a:pt x="83" y="128"/>
                  </a:lnTo>
                  <a:lnTo>
                    <a:pt x="41" y="128"/>
                  </a:lnTo>
                  <a:lnTo>
                    <a:pt x="19" y="124"/>
                  </a:lnTo>
                  <a:lnTo>
                    <a:pt x="0" y="118"/>
                  </a:lnTo>
                  <a:lnTo>
                    <a:pt x="45" y="0"/>
                  </a:lnTo>
                  <a:lnTo>
                    <a:pt x="99" y="3"/>
                  </a:lnTo>
                  <a:lnTo>
                    <a:pt x="160" y="4"/>
                  </a:lnTo>
                  <a:lnTo>
                    <a:pt x="217" y="5"/>
                  </a:lnTo>
                  <a:lnTo>
                    <a:pt x="274" y="7"/>
                  </a:lnTo>
                </a:path>
              </a:pathLst>
            </a:custGeom>
            <a:solidFill>
              <a:srgbClr val="FFCCB3"/>
            </a:solidFill>
            <a:ln w="9525" cap="rnd">
              <a:noFill/>
              <a:round/>
              <a:headEnd/>
              <a:tailEnd/>
            </a:ln>
          </p:spPr>
          <p:txBody>
            <a:bodyPr/>
            <a:lstStyle/>
            <a:p>
              <a:endParaRPr lang="es-ES_tradnl" dirty="0"/>
            </a:p>
          </p:txBody>
        </p:sp>
        <p:sp>
          <p:nvSpPr>
            <p:cNvPr id="12322" name="Freeform 34"/>
            <p:cNvSpPr>
              <a:spLocks/>
            </p:cNvSpPr>
            <p:nvPr/>
          </p:nvSpPr>
          <p:spPr bwMode="auto">
            <a:xfrm>
              <a:off x="2984" y="3522"/>
              <a:ext cx="304" cy="138"/>
            </a:xfrm>
            <a:custGeom>
              <a:avLst/>
              <a:gdLst>
                <a:gd name="T0" fmla="*/ 284 w 304"/>
                <a:gd name="T1" fmla="*/ 8 h 138"/>
                <a:gd name="T2" fmla="*/ 289 w 304"/>
                <a:gd name="T3" fmla="*/ 44 h 138"/>
                <a:gd name="T4" fmla="*/ 303 w 304"/>
                <a:gd name="T5" fmla="*/ 78 h 138"/>
                <a:gd name="T6" fmla="*/ 246 w 304"/>
                <a:gd name="T7" fmla="*/ 85 h 138"/>
                <a:gd name="T8" fmla="*/ 187 w 304"/>
                <a:gd name="T9" fmla="*/ 96 h 138"/>
                <a:gd name="T10" fmla="*/ 133 w 304"/>
                <a:gd name="T11" fmla="*/ 114 h 138"/>
                <a:gd name="T12" fmla="*/ 84 w 304"/>
                <a:gd name="T13" fmla="*/ 137 h 138"/>
                <a:gd name="T14" fmla="*/ 41 w 304"/>
                <a:gd name="T15" fmla="*/ 136 h 138"/>
                <a:gd name="T16" fmla="*/ 19 w 304"/>
                <a:gd name="T17" fmla="*/ 132 h 138"/>
                <a:gd name="T18" fmla="*/ 0 w 304"/>
                <a:gd name="T19" fmla="*/ 125 h 138"/>
                <a:gd name="T20" fmla="*/ 46 w 304"/>
                <a:gd name="T21" fmla="*/ 0 h 138"/>
                <a:gd name="T22" fmla="*/ 103 w 304"/>
                <a:gd name="T23" fmla="*/ 3 h 138"/>
                <a:gd name="T24" fmla="*/ 165 w 304"/>
                <a:gd name="T25" fmla="*/ 5 h 138"/>
                <a:gd name="T26" fmla="*/ 225 w 304"/>
                <a:gd name="T27" fmla="*/ 5 h 138"/>
                <a:gd name="T28" fmla="*/ 284 w 304"/>
                <a:gd name="T29" fmla="*/ 8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4"/>
                <a:gd name="T46" fmla="*/ 0 h 138"/>
                <a:gd name="T47" fmla="*/ 304 w 304"/>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4" h="138">
                  <a:moveTo>
                    <a:pt x="284" y="8"/>
                  </a:moveTo>
                  <a:lnTo>
                    <a:pt x="289" y="44"/>
                  </a:lnTo>
                  <a:lnTo>
                    <a:pt x="303" y="78"/>
                  </a:lnTo>
                  <a:lnTo>
                    <a:pt x="246" y="85"/>
                  </a:lnTo>
                  <a:lnTo>
                    <a:pt x="187" y="96"/>
                  </a:lnTo>
                  <a:lnTo>
                    <a:pt x="133" y="114"/>
                  </a:lnTo>
                  <a:lnTo>
                    <a:pt x="84" y="137"/>
                  </a:lnTo>
                  <a:lnTo>
                    <a:pt x="41" y="136"/>
                  </a:lnTo>
                  <a:lnTo>
                    <a:pt x="19" y="132"/>
                  </a:lnTo>
                  <a:lnTo>
                    <a:pt x="0" y="125"/>
                  </a:lnTo>
                  <a:lnTo>
                    <a:pt x="46" y="0"/>
                  </a:lnTo>
                  <a:lnTo>
                    <a:pt x="103" y="3"/>
                  </a:lnTo>
                  <a:lnTo>
                    <a:pt x="165" y="5"/>
                  </a:lnTo>
                  <a:lnTo>
                    <a:pt x="225" y="5"/>
                  </a:lnTo>
                  <a:lnTo>
                    <a:pt x="284" y="8"/>
                  </a:lnTo>
                </a:path>
              </a:pathLst>
            </a:custGeom>
            <a:noFill/>
            <a:ln w="12700" cap="rnd">
              <a:solidFill>
                <a:srgbClr val="000000"/>
              </a:solidFill>
              <a:round/>
              <a:headEnd/>
              <a:tailEnd/>
            </a:ln>
          </p:spPr>
          <p:txBody>
            <a:bodyPr/>
            <a:lstStyle/>
            <a:p>
              <a:endParaRPr lang="es-ES_tradnl" dirty="0"/>
            </a:p>
          </p:txBody>
        </p:sp>
        <p:sp>
          <p:nvSpPr>
            <p:cNvPr id="12323" name="Freeform 35"/>
            <p:cNvSpPr>
              <a:spLocks/>
            </p:cNvSpPr>
            <p:nvPr/>
          </p:nvSpPr>
          <p:spPr bwMode="auto">
            <a:xfrm>
              <a:off x="2316" y="3520"/>
              <a:ext cx="328" cy="124"/>
            </a:xfrm>
            <a:custGeom>
              <a:avLst/>
              <a:gdLst>
                <a:gd name="T0" fmla="*/ 297 w 328"/>
                <a:gd name="T1" fmla="*/ 0 h 124"/>
                <a:gd name="T2" fmla="*/ 295 w 328"/>
                <a:gd name="T3" fmla="*/ 30 h 124"/>
                <a:gd name="T4" fmla="*/ 303 w 328"/>
                <a:gd name="T5" fmla="*/ 60 h 124"/>
                <a:gd name="T6" fmla="*/ 313 w 328"/>
                <a:gd name="T7" fmla="*/ 86 h 124"/>
                <a:gd name="T8" fmla="*/ 327 w 328"/>
                <a:gd name="T9" fmla="*/ 115 h 124"/>
                <a:gd name="T10" fmla="*/ 306 w 328"/>
                <a:gd name="T11" fmla="*/ 120 h 124"/>
                <a:gd name="T12" fmla="*/ 281 w 328"/>
                <a:gd name="T13" fmla="*/ 123 h 124"/>
                <a:gd name="T14" fmla="*/ 255 w 328"/>
                <a:gd name="T15" fmla="*/ 121 h 124"/>
                <a:gd name="T16" fmla="*/ 228 w 328"/>
                <a:gd name="T17" fmla="*/ 117 h 124"/>
                <a:gd name="T18" fmla="*/ 212 w 328"/>
                <a:gd name="T19" fmla="*/ 100 h 124"/>
                <a:gd name="T20" fmla="*/ 188 w 328"/>
                <a:gd name="T21" fmla="*/ 85 h 124"/>
                <a:gd name="T22" fmla="*/ 161 w 328"/>
                <a:gd name="T23" fmla="*/ 72 h 124"/>
                <a:gd name="T24" fmla="*/ 134 w 328"/>
                <a:gd name="T25" fmla="*/ 61 h 124"/>
                <a:gd name="T26" fmla="*/ 70 w 328"/>
                <a:gd name="T27" fmla="*/ 45 h 124"/>
                <a:gd name="T28" fmla="*/ 37 w 328"/>
                <a:gd name="T29" fmla="*/ 41 h 124"/>
                <a:gd name="T30" fmla="*/ 0 w 328"/>
                <a:gd name="T31" fmla="*/ 39 h 124"/>
                <a:gd name="T32" fmla="*/ 3 w 328"/>
                <a:gd name="T33" fmla="*/ 29 h 124"/>
                <a:gd name="T34" fmla="*/ 14 w 328"/>
                <a:gd name="T35" fmla="*/ 19 h 124"/>
                <a:gd name="T36" fmla="*/ 35 w 328"/>
                <a:gd name="T37" fmla="*/ 2 h 124"/>
                <a:gd name="T38" fmla="*/ 99 w 328"/>
                <a:gd name="T39" fmla="*/ 4 h 124"/>
                <a:gd name="T40" fmla="*/ 163 w 328"/>
                <a:gd name="T41" fmla="*/ 2 h 124"/>
                <a:gd name="T42" fmla="*/ 297 w 328"/>
                <a:gd name="T43" fmla="*/ 0 h 1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8"/>
                <a:gd name="T67" fmla="*/ 0 h 124"/>
                <a:gd name="T68" fmla="*/ 328 w 328"/>
                <a:gd name="T69" fmla="*/ 124 h 1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8" h="124">
                  <a:moveTo>
                    <a:pt x="297" y="0"/>
                  </a:moveTo>
                  <a:lnTo>
                    <a:pt x="295" y="30"/>
                  </a:lnTo>
                  <a:lnTo>
                    <a:pt x="303" y="60"/>
                  </a:lnTo>
                  <a:lnTo>
                    <a:pt x="313" y="86"/>
                  </a:lnTo>
                  <a:lnTo>
                    <a:pt x="327" y="115"/>
                  </a:lnTo>
                  <a:lnTo>
                    <a:pt x="306" y="120"/>
                  </a:lnTo>
                  <a:lnTo>
                    <a:pt x="281" y="123"/>
                  </a:lnTo>
                  <a:lnTo>
                    <a:pt x="255" y="121"/>
                  </a:lnTo>
                  <a:lnTo>
                    <a:pt x="228" y="117"/>
                  </a:lnTo>
                  <a:lnTo>
                    <a:pt x="212" y="100"/>
                  </a:lnTo>
                  <a:lnTo>
                    <a:pt x="188" y="85"/>
                  </a:lnTo>
                  <a:lnTo>
                    <a:pt x="161" y="72"/>
                  </a:lnTo>
                  <a:lnTo>
                    <a:pt x="134" y="61"/>
                  </a:lnTo>
                  <a:lnTo>
                    <a:pt x="70" y="45"/>
                  </a:lnTo>
                  <a:lnTo>
                    <a:pt x="37" y="41"/>
                  </a:lnTo>
                  <a:lnTo>
                    <a:pt x="0" y="39"/>
                  </a:lnTo>
                  <a:lnTo>
                    <a:pt x="3" y="29"/>
                  </a:lnTo>
                  <a:lnTo>
                    <a:pt x="14" y="19"/>
                  </a:lnTo>
                  <a:lnTo>
                    <a:pt x="35" y="2"/>
                  </a:lnTo>
                  <a:lnTo>
                    <a:pt x="99" y="4"/>
                  </a:lnTo>
                  <a:lnTo>
                    <a:pt x="163" y="2"/>
                  </a:lnTo>
                  <a:lnTo>
                    <a:pt x="297" y="0"/>
                  </a:lnTo>
                </a:path>
              </a:pathLst>
            </a:custGeom>
            <a:solidFill>
              <a:srgbClr val="FFCCB3"/>
            </a:solidFill>
            <a:ln w="9525" cap="rnd">
              <a:noFill/>
              <a:round/>
              <a:headEnd/>
              <a:tailEnd/>
            </a:ln>
          </p:spPr>
          <p:txBody>
            <a:bodyPr/>
            <a:lstStyle/>
            <a:p>
              <a:endParaRPr lang="es-ES_tradnl" dirty="0"/>
            </a:p>
          </p:txBody>
        </p:sp>
        <p:sp>
          <p:nvSpPr>
            <p:cNvPr id="12324" name="Freeform 36"/>
            <p:cNvSpPr>
              <a:spLocks/>
            </p:cNvSpPr>
            <p:nvPr/>
          </p:nvSpPr>
          <p:spPr bwMode="auto">
            <a:xfrm>
              <a:off x="2316" y="3521"/>
              <a:ext cx="338" cy="130"/>
            </a:xfrm>
            <a:custGeom>
              <a:avLst/>
              <a:gdLst>
                <a:gd name="T0" fmla="*/ 307 w 338"/>
                <a:gd name="T1" fmla="*/ 0 h 130"/>
                <a:gd name="T2" fmla="*/ 304 w 338"/>
                <a:gd name="T3" fmla="*/ 32 h 130"/>
                <a:gd name="T4" fmla="*/ 312 w 338"/>
                <a:gd name="T5" fmla="*/ 63 h 130"/>
                <a:gd name="T6" fmla="*/ 324 w 338"/>
                <a:gd name="T7" fmla="*/ 92 h 130"/>
                <a:gd name="T8" fmla="*/ 337 w 338"/>
                <a:gd name="T9" fmla="*/ 121 h 130"/>
                <a:gd name="T10" fmla="*/ 316 w 338"/>
                <a:gd name="T11" fmla="*/ 127 h 130"/>
                <a:gd name="T12" fmla="*/ 291 w 338"/>
                <a:gd name="T13" fmla="*/ 129 h 130"/>
                <a:gd name="T14" fmla="*/ 264 w 338"/>
                <a:gd name="T15" fmla="*/ 128 h 130"/>
                <a:gd name="T16" fmla="*/ 237 w 338"/>
                <a:gd name="T17" fmla="*/ 124 h 130"/>
                <a:gd name="T18" fmla="*/ 218 w 338"/>
                <a:gd name="T19" fmla="*/ 106 h 130"/>
                <a:gd name="T20" fmla="*/ 194 w 338"/>
                <a:gd name="T21" fmla="*/ 90 h 130"/>
                <a:gd name="T22" fmla="*/ 167 w 338"/>
                <a:gd name="T23" fmla="*/ 76 h 130"/>
                <a:gd name="T24" fmla="*/ 138 w 338"/>
                <a:gd name="T25" fmla="*/ 64 h 130"/>
                <a:gd name="T26" fmla="*/ 73 w 338"/>
                <a:gd name="T27" fmla="*/ 48 h 130"/>
                <a:gd name="T28" fmla="*/ 38 w 338"/>
                <a:gd name="T29" fmla="*/ 43 h 130"/>
                <a:gd name="T30" fmla="*/ 0 w 338"/>
                <a:gd name="T31" fmla="*/ 41 h 130"/>
                <a:gd name="T32" fmla="*/ 3 w 338"/>
                <a:gd name="T33" fmla="*/ 30 h 130"/>
                <a:gd name="T34" fmla="*/ 14 w 338"/>
                <a:gd name="T35" fmla="*/ 20 h 130"/>
                <a:gd name="T36" fmla="*/ 37 w 338"/>
                <a:gd name="T37" fmla="*/ 2 h 130"/>
                <a:gd name="T38" fmla="*/ 102 w 338"/>
                <a:gd name="T39" fmla="*/ 4 h 130"/>
                <a:gd name="T40" fmla="*/ 169 w 338"/>
                <a:gd name="T41" fmla="*/ 2 h 130"/>
                <a:gd name="T42" fmla="*/ 307 w 338"/>
                <a:gd name="T43" fmla="*/ 0 h 1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38"/>
                <a:gd name="T67" fmla="*/ 0 h 130"/>
                <a:gd name="T68" fmla="*/ 338 w 338"/>
                <a:gd name="T69" fmla="*/ 130 h 1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38" h="130">
                  <a:moveTo>
                    <a:pt x="307" y="0"/>
                  </a:moveTo>
                  <a:lnTo>
                    <a:pt x="304" y="32"/>
                  </a:lnTo>
                  <a:lnTo>
                    <a:pt x="312" y="63"/>
                  </a:lnTo>
                  <a:lnTo>
                    <a:pt x="324" y="92"/>
                  </a:lnTo>
                  <a:lnTo>
                    <a:pt x="337" y="121"/>
                  </a:lnTo>
                  <a:lnTo>
                    <a:pt x="316" y="127"/>
                  </a:lnTo>
                  <a:lnTo>
                    <a:pt x="291" y="129"/>
                  </a:lnTo>
                  <a:lnTo>
                    <a:pt x="264" y="128"/>
                  </a:lnTo>
                  <a:lnTo>
                    <a:pt x="237" y="124"/>
                  </a:lnTo>
                  <a:lnTo>
                    <a:pt x="218" y="106"/>
                  </a:lnTo>
                  <a:lnTo>
                    <a:pt x="194" y="90"/>
                  </a:lnTo>
                  <a:lnTo>
                    <a:pt x="167" y="76"/>
                  </a:lnTo>
                  <a:lnTo>
                    <a:pt x="138" y="64"/>
                  </a:lnTo>
                  <a:lnTo>
                    <a:pt x="73" y="48"/>
                  </a:lnTo>
                  <a:lnTo>
                    <a:pt x="38" y="43"/>
                  </a:lnTo>
                  <a:lnTo>
                    <a:pt x="0" y="41"/>
                  </a:lnTo>
                  <a:lnTo>
                    <a:pt x="3" y="30"/>
                  </a:lnTo>
                  <a:lnTo>
                    <a:pt x="14" y="20"/>
                  </a:lnTo>
                  <a:lnTo>
                    <a:pt x="37" y="2"/>
                  </a:lnTo>
                  <a:lnTo>
                    <a:pt x="102" y="4"/>
                  </a:lnTo>
                  <a:lnTo>
                    <a:pt x="169" y="2"/>
                  </a:lnTo>
                  <a:lnTo>
                    <a:pt x="307" y="0"/>
                  </a:lnTo>
                </a:path>
              </a:pathLst>
            </a:custGeom>
            <a:noFill/>
            <a:ln w="12700" cap="rnd">
              <a:solidFill>
                <a:srgbClr val="000000"/>
              </a:solidFill>
              <a:round/>
              <a:headEnd/>
              <a:tailEnd/>
            </a:ln>
          </p:spPr>
          <p:txBody>
            <a:bodyPr/>
            <a:lstStyle/>
            <a:p>
              <a:endParaRPr lang="es-ES_tradnl" dirty="0"/>
            </a:p>
          </p:txBody>
        </p:sp>
        <p:sp>
          <p:nvSpPr>
            <p:cNvPr id="12325" name="Freeform 37"/>
            <p:cNvSpPr>
              <a:spLocks/>
            </p:cNvSpPr>
            <p:nvPr/>
          </p:nvSpPr>
          <p:spPr bwMode="auto">
            <a:xfrm>
              <a:off x="1691" y="3592"/>
              <a:ext cx="1004" cy="369"/>
            </a:xfrm>
            <a:custGeom>
              <a:avLst/>
              <a:gdLst>
                <a:gd name="T0" fmla="*/ 799 w 1004"/>
                <a:gd name="T1" fmla="*/ 71 h 369"/>
                <a:gd name="T2" fmla="*/ 826 w 1004"/>
                <a:gd name="T3" fmla="*/ 91 h 369"/>
                <a:gd name="T4" fmla="*/ 911 w 1004"/>
                <a:gd name="T5" fmla="*/ 93 h 369"/>
                <a:gd name="T6" fmla="*/ 985 w 1004"/>
                <a:gd name="T7" fmla="*/ 79 h 369"/>
                <a:gd name="T8" fmla="*/ 1003 w 1004"/>
                <a:gd name="T9" fmla="*/ 118 h 369"/>
                <a:gd name="T10" fmla="*/ 1000 w 1004"/>
                <a:gd name="T11" fmla="*/ 160 h 369"/>
                <a:gd name="T12" fmla="*/ 949 w 1004"/>
                <a:gd name="T13" fmla="*/ 236 h 369"/>
                <a:gd name="T14" fmla="*/ 837 w 1004"/>
                <a:gd name="T15" fmla="*/ 257 h 369"/>
                <a:gd name="T16" fmla="*/ 749 w 1004"/>
                <a:gd name="T17" fmla="*/ 270 h 369"/>
                <a:gd name="T18" fmla="*/ 598 w 1004"/>
                <a:gd name="T19" fmla="*/ 329 h 369"/>
                <a:gd name="T20" fmla="*/ 590 w 1004"/>
                <a:gd name="T21" fmla="*/ 278 h 369"/>
                <a:gd name="T22" fmla="*/ 577 w 1004"/>
                <a:gd name="T23" fmla="*/ 252 h 369"/>
                <a:gd name="T24" fmla="*/ 539 w 1004"/>
                <a:gd name="T25" fmla="*/ 234 h 369"/>
                <a:gd name="T26" fmla="*/ 501 w 1004"/>
                <a:gd name="T27" fmla="*/ 227 h 369"/>
                <a:gd name="T28" fmla="*/ 488 w 1004"/>
                <a:gd name="T29" fmla="*/ 238 h 369"/>
                <a:gd name="T30" fmla="*/ 526 w 1004"/>
                <a:gd name="T31" fmla="*/ 264 h 369"/>
                <a:gd name="T32" fmla="*/ 541 w 1004"/>
                <a:gd name="T33" fmla="*/ 328 h 369"/>
                <a:gd name="T34" fmla="*/ 521 w 1004"/>
                <a:gd name="T35" fmla="*/ 346 h 369"/>
                <a:gd name="T36" fmla="*/ 431 w 1004"/>
                <a:gd name="T37" fmla="*/ 362 h 369"/>
                <a:gd name="T38" fmla="*/ 246 w 1004"/>
                <a:gd name="T39" fmla="*/ 365 h 369"/>
                <a:gd name="T40" fmla="*/ 120 w 1004"/>
                <a:gd name="T41" fmla="*/ 353 h 369"/>
                <a:gd name="T42" fmla="*/ 43 w 1004"/>
                <a:gd name="T43" fmla="*/ 336 h 369"/>
                <a:gd name="T44" fmla="*/ 0 w 1004"/>
                <a:gd name="T45" fmla="*/ 297 h 369"/>
                <a:gd name="T46" fmla="*/ 14 w 1004"/>
                <a:gd name="T47" fmla="*/ 241 h 369"/>
                <a:gd name="T48" fmla="*/ 40 w 1004"/>
                <a:gd name="T49" fmla="*/ 219 h 369"/>
                <a:gd name="T50" fmla="*/ 113 w 1004"/>
                <a:gd name="T51" fmla="*/ 189 h 369"/>
                <a:gd name="T52" fmla="*/ 195 w 1004"/>
                <a:gd name="T53" fmla="*/ 169 h 369"/>
                <a:gd name="T54" fmla="*/ 279 w 1004"/>
                <a:gd name="T55" fmla="*/ 158 h 369"/>
                <a:gd name="T56" fmla="*/ 370 w 1004"/>
                <a:gd name="T57" fmla="*/ 158 h 369"/>
                <a:gd name="T58" fmla="*/ 351 w 1004"/>
                <a:gd name="T59" fmla="*/ 146 h 369"/>
                <a:gd name="T60" fmla="*/ 298 w 1004"/>
                <a:gd name="T61" fmla="*/ 137 h 369"/>
                <a:gd name="T62" fmla="*/ 335 w 1004"/>
                <a:gd name="T63" fmla="*/ 108 h 369"/>
                <a:gd name="T64" fmla="*/ 494 w 1004"/>
                <a:gd name="T65" fmla="*/ 11 h 369"/>
                <a:gd name="T66" fmla="*/ 566 w 1004"/>
                <a:gd name="T67" fmla="*/ 0 h 369"/>
                <a:gd name="T68" fmla="*/ 639 w 1004"/>
                <a:gd name="T69" fmla="*/ 3 h 369"/>
                <a:gd name="T70" fmla="*/ 710 w 1004"/>
                <a:gd name="T71" fmla="*/ 17 h 369"/>
                <a:gd name="T72" fmla="*/ 775 w 1004"/>
                <a:gd name="T73" fmla="*/ 37 h 3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4"/>
                <a:gd name="T112" fmla="*/ 0 h 369"/>
                <a:gd name="T113" fmla="*/ 1004 w 1004"/>
                <a:gd name="T114" fmla="*/ 369 h 3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4" h="369">
                  <a:moveTo>
                    <a:pt x="800" y="64"/>
                  </a:moveTo>
                  <a:lnTo>
                    <a:pt x="799" y="71"/>
                  </a:lnTo>
                  <a:lnTo>
                    <a:pt x="805" y="78"/>
                  </a:lnTo>
                  <a:lnTo>
                    <a:pt x="826" y="91"/>
                  </a:lnTo>
                  <a:lnTo>
                    <a:pt x="869" y="94"/>
                  </a:lnTo>
                  <a:lnTo>
                    <a:pt x="911" y="93"/>
                  </a:lnTo>
                  <a:lnTo>
                    <a:pt x="949" y="87"/>
                  </a:lnTo>
                  <a:lnTo>
                    <a:pt x="985" y="79"/>
                  </a:lnTo>
                  <a:lnTo>
                    <a:pt x="998" y="98"/>
                  </a:lnTo>
                  <a:lnTo>
                    <a:pt x="1003" y="118"/>
                  </a:lnTo>
                  <a:lnTo>
                    <a:pt x="1003" y="138"/>
                  </a:lnTo>
                  <a:lnTo>
                    <a:pt x="1000" y="160"/>
                  </a:lnTo>
                  <a:lnTo>
                    <a:pt x="979" y="200"/>
                  </a:lnTo>
                  <a:lnTo>
                    <a:pt x="949" y="236"/>
                  </a:lnTo>
                  <a:lnTo>
                    <a:pt x="896" y="248"/>
                  </a:lnTo>
                  <a:lnTo>
                    <a:pt x="837" y="257"/>
                  </a:lnTo>
                  <a:lnTo>
                    <a:pt x="780" y="264"/>
                  </a:lnTo>
                  <a:lnTo>
                    <a:pt x="749" y="270"/>
                  </a:lnTo>
                  <a:lnTo>
                    <a:pt x="722" y="279"/>
                  </a:lnTo>
                  <a:lnTo>
                    <a:pt x="598" y="329"/>
                  </a:lnTo>
                  <a:lnTo>
                    <a:pt x="592" y="306"/>
                  </a:lnTo>
                  <a:lnTo>
                    <a:pt x="590" y="278"/>
                  </a:lnTo>
                  <a:lnTo>
                    <a:pt x="585" y="264"/>
                  </a:lnTo>
                  <a:lnTo>
                    <a:pt x="577" y="252"/>
                  </a:lnTo>
                  <a:lnTo>
                    <a:pt x="560" y="242"/>
                  </a:lnTo>
                  <a:lnTo>
                    <a:pt x="539" y="234"/>
                  </a:lnTo>
                  <a:lnTo>
                    <a:pt x="513" y="227"/>
                  </a:lnTo>
                  <a:lnTo>
                    <a:pt x="501" y="227"/>
                  </a:lnTo>
                  <a:lnTo>
                    <a:pt x="486" y="227"/>
                  </a:lnTo>
                  <a:lnTo>
                    <a:pt x="488" y="238"/>
                  </a:lnTo>
                  <a:lnTo>
                    <a:pt x="498" y="247"/>
                  </a:lnTo>
                  <a:lnTo>
                    <a:pt x="526" y="264"/>
                  </a:lnTo>
                  <a:lnTo>
                    <a:pt x="541" y="307"/>
                  </a:lnTo>
                  <a:lnTo>
                    <a:pt x="541" y="328"/>
                  </a:lnTo>
                  <a:lnTo>
                    <a:pt x="537" y="335"/>
                  </a:lnTo>
                  <a:lnTo>
                    <a:pt x="521" y="346"/>
                  </a:lnTo>
                  <a:lnTo>
                    <a:pt x="480" y="355"/>
                  </a:lnTo>
                  <a:lnTo>
                    <a:pt x="431" y="362"/>
                  </a:lnTo>
                  <a:lnTo>
                    <a:pt x="332" y="368"/>
                  </a:lnTo>
                  <a:lnTo>
                    <a:pt x="246" y="365"/>
                  </a:lnTo>
                  <a:lnTo>
                    <a:pt x="161" y="360"/>
                  </a:lnTo>
                  <a:lnTo>
                    <a:pt x="120" y="353"/>
                  </a:lnTo>
                  <a:lnTo>
                    <a:pt x="78" y="347"/>
                  </a:lnTo>
                  <a:lnTo>
                    <a:pt x="43" y="336"/>
                  </a:lnTo>
                  <a:lnTo>
                    <a:pt x="6" y="327"/>
                  </a:lnTo>
                  <a:lnTo>
                    <a:pt x="0" y="297"/>
                  </a:lnTo>
                  <a:lnTo>
                    <a:pt x="2" y="269"/>
                  </a:lnTo>
                  <a:lnTo>
                    <a:pt x="14" y="241"/>
                  </a:lnTo>
                  <a:lnTo>
                    <a:pt x="24" y="230"/>
                  </a:lnTo>
                  <a:lnTo>
                    <a:pt x="40" y="219"/>
                  </a:lnTo>
                  <a:lnTo>
                    <a:pt x="78" y="203"/>
                  </a:lnTo>
                  <a:lnTo>
                    <a:pt x="113" y="189"/>
                  </a:lnTo>
                  <a:lnTo>
                    <a:pt x="153" y="179"/>
                  </a:lnTo>
                  <a:lnTo>
                    <a:pt x="195" y="169"/>
                  </a:lnTo>
                  <a:lnTo>
                    <a:pt x="236" y="162"/>
                  </a:lnTo>
                  <a:lnTo>
                    <a:pt x="279" y="158"/>
                  </a:lnTo>
                  <a:lnTo>
                    <a:pt x="322" y="156"/>
                  </a:lnTo>
                  <a:lnTo>
                    <a:pt x="370" y="158"/>
                  </a:lnTo>
                  <a:lnTo>
                    <a:pt x="364" y="151"/>
                  </a:lnTo>
                  <a:lnTo>
                    <a:pt x="351" y="146"/>
                  </a:lnTo>
                  <a:lnTo>
                    <a:pt x="324" y="140"/>
                  </a:lnTo>
                  <a:lnTo>
                    <a:pt x="298" y="137"/>
                  </a:lnTo>
                  <a:lnTo>
                    <a:pt x="274" y="134"/>
                  </a:lnTo>
                  <a:lnTo>
                    <a:pt x="335" y="108"/>
                  </a:lnTo>
                  <a:lnTo>
                    <a:pt x="389" y="76"/>
                  </a:lnTo>
                  <a:lnTo>
                    <a:pt x="494" y="11"/>
                  </a:lnTo>
                  <a:lnTo>
                    <a:pt x="529" y="4"/>
                  </a:lnTo>
                  <a:lnTo>
                    <a:pt x="566" y="0"/>
                  </a:lnTo>
                  <a:lnTo>
                    <a:pt x="603" y="0"/>
                  </a:lnTo>
                  <a:lnTo>
                    <a:pt x="639" y="3"/>
                  </a:lnTo>
                  <a:lnTo>
                    <a:pt x="675" y="9"/>
                  </a:lnTo>
                  <a:lnTo>
                    <a:pt x="710" y="17"/>
                  </a:lnTo>
                  <a:lnTo>
                    <a:pt x="743" y="27"/>
                  </a:lnTo>
                  <a:lnTo>
                    <a:pt x="775" y="37"/>
                  </a:lnTo>
                  <a:lnTo>
                    <a:pt x="800" y="64"/>
                  </a:lnTo>
                </a:path>
              </a:pathLst>
            </a:custGeom>
            <a:solidFill>
              <a:srgbClr val="FFBF80"/>
            </a:solidFill>
            <a:ln w="9525" cap="rnd">
              <a:noFill/>
              <a:round/>
              <a:headEnd/>
              <a:tailEnd/>
            </a:ln>
          </p:spPr>
          <p:txBody>
            <a:bodyPr/>
            <a:lstStyle/>
            <a:p>
              <a:endParaRPr lang="es-ES_tradnl" dirty="0"/>
            </a:p>
          </p:txBody>
        </p:sp>
        <p:sp>
          <p:nvSpPr>
            <p:cNvPr id="12326" name="Freeform 38"/>
            <p:cNvSpPr>
              <a:spLocks/>
            </p:cNvSpPr>
            <p:nvPr/>
          </p:nvSpPr>
          <p:spPr bwMode="auto">
            <a:xfrm>
              <a:off x="2912" y="3625"/>
              <a:ext cx="934" cy="345"/>
            </a:xfrm>
            <a:custGeom>
              <a:avLst/>
              <a:gdLst>
                <a:gd name="T0" fmla="*/ 462 w 934"/>
                <a:gd name="T1" fmla="*/ 31 h 345"/>
                <a:gd name="T2" fmla="*/ 533 w 934"/>
                <a:gd name="T3" fmla="*/ 73 h 345"/>
                <a:gd name="T4" fmla="*/ 600 w 934"/>
                <a:gd name="T5" fmla="*/ 119 h 345"/>
                <a:gd name="T6" fmla="*/ 562 w 934"/>
                <a:gd name="T7" fmla="*/ 143 h 345"/>
                <a:gd name="T8" fmla="*/ 522 w 934"/>
                <a:gd name="T9" fmla="*/ 154 h 345"/>
                <a:gd name="T10" fmla="*/ 521 w 934"/>
                <a:gd name="T11" fmla="*/ 165 h 345"/>
                <a:gd name="T12" fmla="*/ 728 w 934"/>
                <a:gd name="T13" fmla="*/ 158 h 345"/>
                <a:gd name="T14" fmla="*/ 826 w 934"/>
                <a:gd name="T15" fmla="*/ 165 h 345"/>
                <a:gd name="T16" fmla="*/ 871 w 934"/>
                <a:gd name="T17" fmla="*/ 178 h 345"/>
                <a:gd name="T18" fmla="*/ 904 w 934"/>
                <a:gd name="T19" fmla="*/ 199 h 345"/>
                <a:gd name="T20" fmla="*/ 931 w 934"/>
                <a:gd name="T21" fmla="*/ 243 h 345"/>
                <a:gd name="T22" fmla="*/ 927 w 934"/>
                <a:gd name="T23" fmla="*/ 290 h 345"/>
                <a:gd name="T24" fmla="*/ 892 w 934"/>
                <a:gd name="T25" fmla="*/ 318 h 345"/>
                <a:gd name="T26" fmla="*/ 837 w 934"/>
                <a:gd name="T27" fmla="*/ 333 h 345"/>
                <a:gd name="T28" fmla="*/ 713 w 934"/>
                <a:gd name="T29" fmla="*/ 343 h 345"/>
                <a:gd name="T30" fmla="*/ 452 w 934"/>
                <a:gd name="T31" fmla="*/ 340 h 345"/>
                <a:gd name="T32" fmla="*/ 411 w 934"/>
                <a:gd name="T33" fmla="*/ 336 h 345"/>
                <a:gd name="T34" fmla="*/ 360 w 934"/>
                <a:gd name="T35" fmla="*/ 317 h 345"/>
                <a:gd name="T36" fmla="*/ 355 w 934"/>
                <a:gd name="T37" fmla="*/ 275 h 345"/>
                <a:gd name="T38" fmla="*/ 369 w 934"/>
                <a:gd name="T39" fmla="*/ 224 h 345"/>
                <a:gd name="T40" fmla="*/ 361 w 934"/>
                <a:gd name="T41" fmla="*/ 219 h 345"/>
                <a:gd name="T42" fmla="*/ 323 w 934"/>
                <a:gd name="T43" fmla="*/ 241 h 345"/>
                <a:gd name="T44" fmla="*/ 303 w 934"/>
                <a:gd name="T45" fmla="*/ 287 h 345"/>
                <a:gd name="T46" fmla="*/ 258 w 934"/>
                <a:gd name="T47" fmla="*/ 294 h 345"/>
                <a:gd name="T48" fmla="*/ 180 w 934"/>
                <a:gd name="T49" fmla="*/ 254 h 345"/>
                <a:gd name="T50" fmla="*/ 97 w 934"/>
                <a:gd name="T51" fmla="*/ 232 h 345"/>
                <a:gd name="T52" fmla="*/ 40 w 934"/>
                <a:gd name="T53" fmla="*/ 221 h 345"/>
                <a:gd name="T54" fmla="*/ 11 w 934"/>
                <a:gd name="T55" fmla="*/ 204 h 345"/>
                <a:gd name="T56" fmla="*/ 0 w 934"/>
                <a:gd name="T57" fmla="*/ 154 h 345"/>
                <a:gd name="T58" fmla="*/ 10 w 934"/>
                <a:gd name="T59" fmla="*/ 84 h 345"/>
                <a:gd name="T60" fmla="*/ 33 w 934"/>
                <a:gd name="T61" fmla="*/ 47 h 345"/>
                <a:gd name="T62" fmla="*/ 64 w 934"/>
                <a:gd name="T63" fmla="*/ 50 h 345"/>
                <a:gd name="T64" fmla="*/ 119 w 934"/>
                <a:gd name="T65" fmla="*/ 65 h 345"/>
                <a:gd name="T66" fmla="*/ 153 w 934"/>
                <a:gd name="T67" fmla="*/ 71 h 345"/>
                <a:gd name="T68" fmla="*/ 210 w 934"/>
                <a:gd name="T69" fmla="*/ 42 h 345"/>
                <a:gd name="T70" fmla="*/ 288 w 934"/>
                <a:gd name="T71" fmla="*/ 10 h 345"/>
                <a:gd name="T72" fmla="*/ 350 w 934"/>
                <a:gd name="T73" fmla="*/ 0 h 345"/>
                <a:gd name="T74" fmla="*/ 401 w 934"/>
                <a:gd name="T75" fmla="*/ 1 h 345"/>
                <a:gd name="T76" fmla="*/ 431 w 934"/>
                <a:gd name="T77" fmla="*/ 22 h 3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4"/>
                <a:gd name="T118" fmla="*/ 0 h 345"/>
                <a:gd name="T119" fmla="*/ 934 w 934"/>
                <a:gd name="T120" fmla="*/ 345 h 3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4" h="345">
                  <a:moveTo>
                    <a:pt x="431" y="22"/>
                  </a:moveTo>
                  <a:lnTo>
                    <a:pt x="462" y="31"/>
                  </a:lnTo>
                  <a:lnTo>
                    <a:pt x="487" y="44"/>
                  </a:lnTo>
                  <a:lnTo>
                    <a:pt x="533" y="73"/>
                  </a:lnTo>
                  <a:lnTo>
                    <a:pt x="578" y="105"/>
                  </a:lnTo>
                  <a:lnTo>
                    <a:pt x="600" y="119"/>
                  </a:lnTo>
                  <a:lnTo>
                    <a:pt x="627" y="131"/>
                  </a:lnTo>
                  <a:lnTo>
                    <a:pt x="562" y="143"/>
                  </a:lnTo>
                  <a:lnTo>
                    <a:pt x="532" y="149"/>
                  </a:lnTo>
                  <a:lnTo>
                    <a:pt x="522" y="154"/>
                  </a:lnTo>
                  <a:lnTo>
                    <a:pt x="506" y="161"/>
                  </a:lnTo>
                  <a:lnTo>
                    <a:pt x="521" y="165"/>
                  </a:lnTo>
                  <a:lnTo>
                    <a:pt x="621" y="161"/>
                  </a:lnTo>
                  <a:lnTo>
                    <a:pt x="728" y="158"/>
                  </a:lnTo>
                  <a:lnTo>
                    <a:pt x="780" y="160"/>
                  </a:lnTo>
                  <a:lnTo>
                    <a:pt x="826" y="165"/>
                  </a:lnTo>
                  <a:lnTo>
                    <a:pt x="850" y="171"/>
                  </a:lnTo>
                  <a:lnTo>
                    <a:pt x="871" y="178"/>
                  </a:lnTo>
                  <a:lnTo>
                    <a:pt x="888" y="188"/>
                  </a:lnTo>
                  <a:lnTo>
                    <a:pt x="904" y="199"/>
                  </a:lnTo>
                  <a:lnTo>
                    <a:pt x="923" y="219"/>
                  </a:lnTo>
                  <a:lnTo>
                    <a:pt x="931" y="243"/>
                  </a:lnTo>
                  <a:lnTo>
                    <a:pt x="933" y="266"/>
                  </a:lnTo>
                  <a:lnTo>
                    <a:pt x="927" y="290"/>
                  </a:lnTo>
                  <a:lnTo>
                    <a:pt x="911" y="306"/>
                  </a:lnTo>
                  <a:lnTo>
                    <a:pt x="892" y="318"/>
                  </a:lnTo>
                  <a:lnTo>
                    <a:pt x="868" y="327"/>
                  </a:lnTo>
                  <a:lnTo>
                    <a:pt x="837" y="333"/>
                  </a:lnTo>
                  <a:lnTo>
                    <a:pt x="774" y="339"/>
                  </a:lnTo>
                  <a:lnTo>
                    <a:pt x="713" y="343"/>
                  </a:lnTo>
                  <a:lnTo>
                    <a:pt x="538" y="344"/>
                  </a:lnTo>
                  <a:lnTo>
                    <a:pt x="452" y="340"/>
                  </a:lnTo>
                  <a:lnTo>
                    <a:pt x="420" y="337"/>
                  </a:lnTo>
                  <a:lnTo>
                    <a:pt x="411" y="336"/>
                  </a:lnTo>
                  <a:lnTo>
                    <a:pt x="373" y="327"/>
                  </a:lnTo>
                  <a:lnTo>
                    <a:pt x="360" y="317"/>
                  </a:lnTo>
                  <a:lnTo>
                    <a:pt x="355" y="303"/>
                  </a:lnTo>
                  <a:lnTo>
                    <a:pt x="355" y="275"/>
                  </a:lnTo>
                  <a:lnTo>
                    <a:pt x="358" y="248"/>
                  </a:lnTo>
                  <a:lnTo>
                    <a:pt x="369" y="224"/>
                  </a:lnTo>
                  <a:lnTo>
                    <a:pt x="366" y="219"/>
                  </a:lnTo>
                  <a:lnTo>
                    <a:pt x="361" y="219"/>
                  </a:lnTo>
                  <a:lnTo>
                    <a:pt x="349" y="220"/>
                  </a:lnTo>
                  <a:lnTo>
                    <a:pt x="323" y="241"/>
                  </a:lnTo>
                  <a:lnTo>
                    <a:pt x="309" y="263"/>
                  </a:lnTo>
                  <a:lnTo>
                    <a:pt x="303" y="287"/>
                  </a:lnTo>
                  <a:lnTo>
                    <a:pt x="299" y="309"/>
                  </a:lnTo>
                  <a:lnTo>
                    <a:pt x="258" y="294"/>
                  </a:lnTo>
                  <a:lnTo>
                    <a:pt x="220" y="274"/>
                  </a:lnTo>
                  <a:lnTo>
                    <a:pt x="180" y="254"/>
                  </a:lnTo>
                  <a:lnTo>
                    <a:pt x="139" y="241"/>
                  </a:lnTo>
                  <a:lnTo>
                    <a:pt x="97" y="232"/>
                  </a:lnTo>
                  <a:lnTo>
                    <a:pt x="56" y="226"/>
                  </a:lnTo>
                  <a:lnTo>
                    <a:pt x="40" y="221"/>
                  </a:lnTo>
                  <a:lnTo>
                    <a:pt x="24" y="214"/>
                  </a:lnTo>
                  <a:lnTo>
                    <a:pt x="11" y="204"/>
                  </a:lnTo>
                  <a:lnTo>
                    <a:pt x="5" y="190"/>
                  </a:lnTo>
                  <a:lnTo>
                    <a:pt x="0" y="154"/>
                  </a:lnTo>
                  <a:lnTo>
                    <a:pt x="3" y="120"/>
                  </a:lnTo>
                  <a:lnTo>
                    <a:pt x="10" y="84"/>
                  </a:lnTo>
                  <a:lnTo>
                    <a:pt x="25" y="50"/>
                  </a:lnTo>
                  <a:lnTo>
                    <a:pt x="33" y="47"/>
                  </a:lnTo>
                  <a:lnTo>
                    <a:pt x="45" y="47"/>
                  </a:lnTo>
                  <a:lnTo>
                    <a:pt x="64" y="50"/>
                  </a:lnTo>
                  <a:lnTo>
                    <a:pt x="102" y="62"/>
                  </a:lnTo>
                  <a:lnTo>
                    <a:pt x="119" y="65"/>
                  </a:lnTo>
                  <a:lnTo>
                    <a:pt x="137" y="69"/>
                  </a:lnTo>
                  <a:lnTo>
                    <a:pt x="153" y="71"/>
                  </a:lnTo>
                  <a:lnTo>
                    <a:pt x="170" y="68"/>
                  </a:lnTo>
                  <a:lnTo>
                    <a:pt x="210" y="42"/>
                  </a:lnTo>
                  <a:lnTo>
                    <a:pt x="260" y="18"/>
                  </a:lnTo>
                  <a:lnTo>
                    <a:pt x="288" y="10"/>
                  </a:lnTo>
                  <a:lnTo>
                    <a:pt x="318" y="5"/>
                  </a:lnTo>
                  <a:lnTo>
                    <a:pt x="350" y="0"/>
                  </a:lnTo>
                  <a:lnTo>
                    <a:pt x="382" y="0"/>
                  </a:lnTo>
                  <a:lnTo>
                    <a:pt x="401" y="1"/>
                  </a:lnTo>
                  <a:lnTo>
                    <a:pt x="414" y="7"/>
                  </a:lnTo>
                  <a:lnTo>
                    <a:pt x="431" y="22"/>
                  </a:lnTo>
                </a:path>
              </a:pathLst>
            </a:custGeom>
            <a:solidFill>
              <a:srgbClr val="FFBF80"/>
            </a:solidFill>
            <a:ln w="9525" cap="rnd">
              <a:noFill/>
              <a:round/>
              <a:headEnd/>
              <a:tailEnd/>
            </a:ln>
          </p:spPr>
          <p:txBody>
            <a:bodyPr/>
            <a:lstStyle/>
            <a:p>
              <a:endParaRPr lang="es-ES_tradnl" dirty="0"/>
            </a:p>
          </p:txBody>
        </p:sp>
        <p:sp>
          <p:nvSpPr>
            <p:cNvPr id="12327" name="Freeform 39"/>
            <p:cNvSpPr>
              <a:spLocks/>
            </p:cNvSpPr>
            <p:nvPr/>
          </p:nvSpPr>
          <p:spPr bwMode="auto">
            <a:xfrm>
              <a:off x="1647" y="3856"/>
              <a:ext cx="1066" cy="175"/>
            </a:xfrm>
            <a:custGeom>
              <a:avLst/>
              <a:gdLst>
                <a:gd name="T0" fmla="*/ 1063 w 1066"/>
                <a:gd name="T1" fmla="*/ 0 h 175"/>
                <a:gd name="T2" fmla="*/ 1062 w 1066"/>
                <a:gd name="T3" fmla="*/ 13 h 175"/>
                <a:gd name="T4" fmla="*/ 1065 w 1066"/>
                <a:gd name="T5" fmla="*/ 30 h 175"/>
                <a:gd name="T6" fmla="*/ 1060 w 1066"/>
                <a:gd name="T7" fmla="*/ 43 h 175"/>
                <a:gd name="T8" fmla="*/ 1051 w 1066"/>
                <a:gd name="T9" fmla="*/ 48 h 175"/>
                <a:gd name="T10" fmla="*/ 1036 w 1066"/>
                <a:gd name="T11" fmla="*/ 51 h 175"/>
                <a:gd name="T12" fmla="*/ 989 w 1066"/>
                <a:gd name="T13" fmla="*/ 55 h 175"/>
                <a:gd name="T14" fmla="*/ 939 w 1066"/>
                <a:gd name="T15" fmla="*/ 58 h 175"/>
                <a:gd name="T16" fmla="*/ 891 w 1066"/>
                <a:gd name="T17" fmla="*/ 60 h 175"/>
                <a:gd name="T18" fmla="*/ 845 w 1066"/>
                <a:gd name="T19" fmla="*/ 69 h 175"/>
                <a:gd name="T20" fmla="*/ 718 w 1066"/>
                <a:gd name="T21" fmla="*/ 114 h 175"/>
                <a:gd name="T22" fmla="*/ 587 w 1066"/>
                <a:gd name="T23" fmla="*/ 155 h 175"/>
                <a:gd name="T24" fmla="*/ 444 w 1066"/>
                <a:gd name="T25" fmla="*/ 169 h 175"/>
                <a:gd name="T26" fmla="*/ 368 w 1066"/>
                <a:gd name="T27" fmla="*/ 174 h 175"/>
                <a:gd name="T28" fmla="*/ 339 w 1066"/>
                <a:gd name="T29" fmla="*/ 173 h 175"/>
                <a:gd name="T30" fmla="*/ 330 w 1066"/>
                <a:gd name="T31" fmla="*/ 174 h 175"/>
                <a:gd name="T32" fmla="*/ 291 w 1066"/>
                <a:gd name="T33" fmla="*/ 168 h 175"/>
                <a:gd name="T34" fmla="*/ 220 w 1066"/>
                <a:gd name="T35" fmla="*/ 158 h 175"/>
                <a:gd name="T36" fmla="*/ 151 w 1066"/>
                <a:gd name="T37" fmla="*/ 149 h 175"/>
                <a:gd name="T38" fmla="*/ 80 w 1066"/>
                <a:gd name="T39" fmla="*/ 138 h 175"/>
                <a:gd name="T40" fmla="*/ 49 w 1066"/>
                <a:gd name="T41" fmla="*/ 131 h 175"/>
                <a:gd name="T42" fmla="*/ 18 w 1066"/>
                <a:gd name="T43" fmla="*/ 120 h 175"/>
                <a:gd name="T44" fmla="*/ 5 w 1066"/>
                <a:gd name="T45" fmla="*/ 112 h 175"/>
                <a:gd name="T46" fmla="*/ 0 w 1066"/>
                <a:gd name="T47" fmla="*/ 101 h 175"/>
                <a:gd name="T48" fmla="*/ 2 w 1066"/>
                <a:gd name="T49" fmla="*/ 80 h 175"/>
                <a:gd name="T50" fmla="*/ 11 w 1066"/>
                <a:gd name="T51" fmla="*/ 80 h 175"/>
                <a:gd name="T52" fmla="*/ 19 w 1066"/>
                <a:gd name="T53" fmla="*/ 82 h 175"/>
                <a:gd name="T54" fmla="*/ 37 w 1066"/>
                <a:gd name="T55" fmla="*/ 89 h 175"/>
                <a:gd name="T56" fmla="*/ 51 w 1066"/>
                <a:gd name="T57" fmla="*/ 98 h 175"/>
                <a:gd name="T58" fmla="*/ 68 w 1066"/>
                <a:gd name="T59" fmla="*/ 103 h 175"/>
                <a:gd name="T60" fmla="*/ 186 w 1066"/>
                <a:gd name="T61" fmla="*/ 122 h 175"/>
                <a:gd name="T62" fmla="*/ 247 w 1066"/>
                <a:gd name="T63" fmla="*/ 128 h 175"/>
                <a:gd name="T64" fmla="*/ 307 w 1066"/>
                <a:gd name="T65" fmla="*/ 134 h 175"/>
                <a:gd name="T66" fmla="*/ 369 w 1066"/>
                <a:gd name="T67" fmla="*/ 135 h 175"/>
                <a:gd name="T68" fmla="*/ 435 w 1066"/>
                <a:gd name="T69" fmla="*/ 133 h 175"/>
                <a:gd name="T70" fmla="*/ 493 w 1066"/>
                <a:gd name="T71" fmla="*/ 128 h 175"/>
                <a:gd name="T72" fmla="*/ 551 w 1066"/>
                <a:gd name="T73" fmla="*/ 119 h 175"/>
                <a:gd name="T74" fmla="*/ 622 w 1066"/>
                <a:gd name="T75" fmla="*/ 102 h 175"/>
                <a:gd name="T76" fmla="*/ 691 w 1066"/>
                <a:gd name="T77" fmla="*/ 82 h 175"/>
                <a:gd name="T78" fmla="*/ 761 w 1066"/>
                <a:gd name="T79" fmla="*/ 58 h 175"/>
                <a:gd name="T80" fmla="*/ 831 w 1066"/>
                <a:gd name="T81" fmla="*/ 38 h 175"/>
                <a:gd name="T82" fmla="*/ 856 w 1066"/>
                <a:gd name="T83" fmla="*/ 30 h 175"/>
                <a:gd name="T84" fmla="*/ 880 w 1066"/>
                <a:gd name="T85" fmla="*/ 23 h 175"/>
                <a:gd name="T86" fmla="*/ 938 w 1066"/>
                <a:gd name="T87" fmla="*/ 16 h 175"/>
                <a:gd name="T88" fmla="*/ 993 w 1066"/>
                <a:gd name="T89" fmla="*/ 11 h 175"/>
                <a:gd name="T90" fmla="*/ 1020 w 1066"/>
                <a:gd name="T91" fmla="*/ 7 h 175"/>
                <a:gd name="T92" fmla="*/ 1047 w 1066"/>
                <a:gd name="T93" fmla="*/ 0 h 175"/>
                <a:gd name="T94" fmla="*/ 1063 w 1066"/>
                <a:gd name="T95" fmla="*/ 0 h 17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66"/>
                <a:gd name="T145" fmla="*/ 0 h 175"/>
                <a:gd name="T146" fmla="*/ 1066 w 1066"/>
                <a:gd name="T147" fmla="*/ 175 h 17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66" h="175">
                  <a:moveTo>
                    <a:pt x="1063" y="0"/>
                  </a:moveTo>
                  <a:lnTo>
                    <a:pt x="1062" y="13"/>
                  </a:lnTo>
                  <a:lnTo>
                    <a:pt x="1065" y="30"/>
                  </a:lnTo>
                  <a:lnTo>
                    <a:pt x="1060" y="43"/>
                  </a:lnTo>
                  <a:lnTo>
                    <a:pt x="1051" y="48"/>
                  </a:lnTo>
                  <a:lnTo>
                    <a:pt x="1036" y="51"/>
                  </a:lnTo>
                  <a:lnTo>
                    <a:pt x="989" y="55"/>
                  </a:lnTo>
                  <a:lnTo>
                    <a:pt x="939" y="58"/>
                  </a:lnTo>
                  <a:lnTo>
                    <a:pt x="891" y="60"/>
                  </a:lnTo>
                  <a:lnTo>
                    <a:pt x="845" y="69"/>
                  </a:lnTo>
                  <a:lnTo>
                    <a:pt x="718" y="114"/>
                  </a:lnTo>
                  <a:lnTo>
                    <a:pt x="587" y="155"/>
                  </a:lnTo>
                  <a:lnTo>
                    <a:pt x="444" y="169"/>
                  </a:lnTo>
                  <a:lnTo>
                    <a:pt x="368" y="174"/>
                  </a:lnTo>
                  <a:lnTo>
                    <a:pt x="339" y="173"/>
                  </a:lnTo>
                  <a:lnTo>
                    <a:pt x="330" y="174"/>
                  </a:lnTo>
                  <a:lnTo>
                    <a:pt x="291" y="168"/>
                  </a:lnTo>
                  <a:lnTo>
                    <a:pt x="220" y="158"/>
                  </a:lnTo>
                  <a:lnTo>
                    <a:pt x="151" y="149"/>
                  </a:lnTo>
                  <a:lnTo>
                    <a:pt x="80" y="138"/>
                  </a:lnTo>
                  <a:lnTo>
                    <a:pt x="49" y="131"/>
                  </a:lnTo>
                  <a:lnTo>
                    <a:pt x="18" y="120"/>
                  </a:lnTo>
                  <a:lnTo>
                    <a:pt x="5" y="112"/>
                  </a:lnTo>
                  <a:lnTo>
                    <a:pt x="0" y="101"/>
                  </a:lnTo>
                  <a:lnTo>
                    <a:pt x="2" y="80"/>
                  </a:lnTo>
                  <a:lnTo>
                    <a:pt x="11" y="80"/>
                  </a:lnTo>
                  <a:lnTo>
                    <a:pt x="19" y="82"/>
                  </a:lnTo>
                  <a:lnTo>
                    <a:pt x="37" y="89"/>
                  </a:lnTo>
                  <a:lnTo>
                    <a:pt x="51" y="98"/>
                  </a:lnTo>
                  <a:lnTo>
                    <a:pt x="68" y="103"/>
                  </a:lnTo>
                  <a:lnTo>
                    <a:pt x="186" y="122"/>
                  </a:lnTo>
                  <a:lnTo>
                    <a:pt x="247" y="128"/>
                  </a:lnTo>
                  <a:lnTo>
                    <a:pt x="307" y="134"/>
                  </a:lnTo>
                  <a:lnTo>
                    <a:pt x="369" y="135"/>
                  </a:lnTo>
                  <a:lnTo>
                    <a:pt x="435" y="133"/>
                  </a:lnTo>
                  <a:lnTo>
                    <a:pt x="493" y="128"/>
                  </a:lnTo>
                  <a:lnTo>
                    <a:pt x="551" y="119"/>
                  </a:lnTo>
                  <a:lnTo>
                    <a:pt x="622" y="102"/>
                  </a:lnTo>
                  <a:lnTo>
                    <a:pt x="691" y="82"/>
                  </a:lnTo>
                  <a:lnTo>
                    <a:pt x="761" y="58"/>
                  </a:lnTo>
                  <a:lnTo>
                    <a:pt x="831" y="38"/>
                  </a:lnTo>
                  <a:lnTo>
                    <a:pt x="856" y="30"/>
                  </a:lnTo>
                  <a:lnTo>
                    <a:pt x="880" y="23"/>
                  </a:lnTo>
                  <a:lnTo>
                    <a:pt x="938" y="16"/>
                  </a:lnTo>
                  <a:lnTo>
                    <a:pt x="993" y="11"/>
                  </a:lnTo>
                  <a:lnTo>
                    <a:pt x="1020" y="7"/>
                  </a:lnTo>
                  <a:lnTo>
                    <a:pt x="1047" y="0"/>
                  </a:lnTo>
                  <a:lnTo>
                    <a:pt x="1063" y="0"/>
                  </a:lnTo>
                </a:path>
              </a:pathLst>
            </a:custGeom>
            <a:solidFill>
              <a:srgbClr val="E69966"/>
            </a:solidFill>
            <a:ln w="9525" cap="rnd">
              <a:noFill/>
              <a:round/>
              <a:headEnd/>
              <a:tailEnd/>
            </a:ln>
          </p:spPr>
          <p:txBody>
            <a:bodyPr/>
            <a:lstStyle/>
            <a:p>
              <a:endParaRPr lang="es-ES_tradnl" dirty="0"/>
            </a:p>
          </p:txBody>
        </p:sp>
        <p:sp>
          <p:nvSpPr>
            <p:cNvPr id="12328" name="Freeform 40"/>
            <p:cNvSpPr>
              <a:spLocks/>
            </p:cNvSpPr>
            <p:nvPr/>
          </p:nvSpPr>
          <p:spPr bwMode="auto">
            <a:xfrm>
              <a:off x="2866" y="3862"/>
              <a:ext cx="992" cy="189"/>
            </a:xfrm>
            <a:custGeom>
              <a:avLst/>
              <a:gdLst>
                <a:gd name="T0" fmla="*/ 62 w 992"/>
                <a:gd name="T1" fmla="*/ 16 h 189"/>
                <a:gd name="T2" fmla="*/ 121 w 992"/>
                <a:gd name="T3" fmla="*/ 23 h 189"/>
                <a:gd name="T4" fmla="*/ 177 w 992"/>
                <a:gd name="T5" fmla="*/ 37 h 189"/>
                <a:gd name="T6" fmla="*/ 223 w 992"/>
                <a:gd name="T7" fmla="*/ 54 h 189"/>
                <a:gd name="T8" fmla="*/ 271 w 992"/>
                <a:gd name="T9" fmla="*/ 76 h 189"/>
                <a:gd name="T10" fmla="*/ 316 w 992"/>
                <a:gd name="T11" fmla="*/ 95 h 189"/>
                <a:gd name="T12" fmla="*/ 365 w 992"/>
                <a:gd name="T13" fmla="*/ 114 h 189"/>
                <a:gd name="T14" fmla="*/ 418 w 992"/>
                <a:gd name="T15" fmla="*/ 127 h 189"/>
                <a:gd name="T16" fmla="*/ 477 w 992"/>
                <a:gd name="T17" fmla="*/ 135 h 189"/>
                <a:gd name="T18" fmla="*/ 602 w 992"/>
                <a:gd name="T19" fmla="*/ 140 h 189"/>
                <a:gd name="T20" fmla="*/ 724 w 992"/>
                <a:gd name="T21" fmla="*/ 142 h 189"/>
                <a:gd name="T22" fmla="*/ 785 w 992"/>
                <a:gd name="T23" fmla="*/ 140 h 189"/>
                <a:gd name="T24" fmla="*/ 844 w 992"/>
                <a:gd name="T25" fmla="*/ 136 h 189"/>
                <a:gd name="T26" fmla="*/ 900 w 992"/>
                <a:gd name="T27" fmla="*/ 126 h 189"/>
                <a:gd name="T28" fmla="*/ 954 w 992"/>
                <a:gd name="T29" fmla="*/ 115 h 189"/>
                <a:gd name="T30" fmla="*/ 972 w 992"/>
                <a:gd name="T31" fmla="*/ 116 h 189"/>
                <a:gd name="T32" fmla="*/ 989 w 992"/>
                <a:gd name="T33" fmla="*/ 121 h 189"/>
                <a:gd name="T34" fmla="*/ 991 w 992"/>
                <a:gd name="T35" fmla="*/ 130 h 189"/>
                <a:gd name="T36" fmla="*/ 989 w 992"/>
                <a:gd name="T37" fmla="*/ 140 h 189"/>
                <a:gd name="T38" fmla="*/ 970 w 992"/>
                <a:gd name="T39" fmla="*/ 158 h 189"/>
                <a:gd name="T40" fmla="*/ 929 w 992"/>
                <a:gd name="T41" fmla="*/ 168 h 189"/>
                <a:gd name="T42" fmla="*/ 884 w 992"/>
                <a:gd name="T43" fmla="*/ 176 h 189"/>
                <a:gd name="T44" fmla="*/ 795 w 992"/>
                <a:gd name="T45" fmla="*/ 184 h 189"/>
                <a:gd name="T46" fmla="*/ 699 w 992"/>
                <a:gd name="T47" fmla="*/ 188 h 189"/>
                <a:gd name="T48" fmla="*/ 600 w 992"/>
                <a:gd name="T49" fmla="*/ 187 h 189"/>
                <a:gd name="T50" fmla="*/ 549 w 992"/>
                <a:gd name="T51" fmla="*/ 185 h 189"/>
                <a:gd name="T52" fmla="*/ 499 w 992"/>
                <a:gd name="T53" fmla="*/ 178 h 189"/>
                <a:gd name="T54" fmla="*/ 453 w 992"/>
                <a:gd name="T55" fmla="*/ 170 h 189"/>
                <a:gd name="T56" fmla="*/ 410 w 992"/>
                <a:gd name="T57" fmla="*/ 157 h 189"/>
                <a:gd name="T58" fmla="*/ 327 w 992"/>
                <a:gd name="T59" fmla="*/ 129 h 189"/>
                <a:gd name="T60" fmla="*/ 244 w 992"/>
                <a:gd name="T61" fmla="*/ 100 h 189"/>
                <a:gd name="T62" fmla="*/ 152 w 992"/>
                <a:gd name="T63" fmla="*/ 65 h 189"/>
                <a:gd name="T64" fmla="*/ 112 w 992"/>
                <a:gd name="T65" fmla="*/ 63 h 189"/>
                <a:gd name="T66" fmla="*/ 72 w 992"/>
                <a:gd name="T67" fmla="*/ 61 h 189"/>
                <a:gd name="T68" fmla="*/ 35 w 992"/>
                <a:gd name="T69" fmla="*/ 56 h 189"/>
                <a:gd name="T70" fmla="*/ 22 w 992"/>
                <a:gd name="T71" fmla="*/ 53 h 189"/>
                <a:gd name="T72" fmla="*/ 8 w 992"/>
                <a:gd name="T73" fmla="*/ 44 h 189"/>
                <a:gd name="T74" fmla="*/ 0 w 992"/>
                <a:gd name="T75" fmla="*/ 21 h 189"/>
                <a:gd name="T76" fmla="*/ 2 w 992"/>
                <a:gd name="T77" fmla="*/ 10 h 189"/>
                <a:gd name="T78" fmla="*/ 2 w 992"/>
                <a:gd name="T79" fmla="*/ 6 h 189"/>
                <a:gd name="T80" fmla="*/ 6 w 992"/>
                <a:gd name="T81" fmla="*/ 0 h 189"/>
                <a:gd name="T82" fmla="*/ 24 w 992"/>
                <a:gd name="T83" fmla="*/ 0 h 189"/>
                <a:gd name="T84" fmla="*/ 38 w 992"/>
                <a:gd name="T85" fmla="*/ 6 h 189"/>
                <a:gd name="T86" fmla="*/ 49 w 992"/>
                <a:gd name="T87" fmla="*/ 12 h 189"/>
                <a:gd name="T88" fmla="*/ 62 w 992"/>
                <a:gd name="T89" fmla="*/ 16 h 18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92"/>
                <a:gd name="T136" fmla="*/ 0 h 189"/>
                <a:gd name="T137" fmla="*/ 992 w 992"/>
                <a:gd name="T138" fmla="*/ 189 h 18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92" h="189">
                  <a:moveTo>
                    <a:pt x="62" y="16"/>
                  </a:moveTo>
                  <a:lnTo>
                    <a:pt x="121" y="23"/>
                  </a:lnTo>
                  <a:lnTo>
                    <a:pt x="177" y="37"/>
                  </a:lnTo>
                  <a:lnTo>
                    <a:pt x="223" y="54"/>
                  </a:lnTo>
                  <a:lnTo>
                    <a:pt x="271" y="76"/>
                  </a:lnTo>
                  <a:lnTo>
                    <a:pt x="316" y="95"/>
                  </a:lnTo>
                  <a:lnTo>
                    <a:pt x="365" y="114"/>
                  </a:lnTo>
                  <a:lnTo>
                    <a:pt x="418" y="127"/>
                  </a:lnTo>
                  <a:lnTo>
                    <a:pt x="477" y="135"/>
                  </a:lnTo>
                  <a:lnTo>
                    <a:pt x="602" y="140"/>
                  </a:lnTo>
                  <a:lnTo>
                    <a:pt x="724" y="142"/>
                  </a:lnTo>
                  <a:lnTo>
                    <a:pt x="785" y="140"/>
                  </a:lnTo>
                  <a:lnTo>
                    <a:pt x="844" y="136"/>
                  </a:lnTo>
                  <a:lnTo>
                    <a:pt x="900" y="126"/>
                  </a:lnTo>
                  <a:lnTo>
                    <a:pt x="954" y="115"/>
                  </a:lnTo>
                  <a:lnTo>
                    <a:pt x="972" y="116"/>
                  </a:lnTo>
                  <a:lnTo>
                    <a:pt x="989" y="121"/>
                  </a:lnTo>
                  <a:lnTo>
                    <a:pt x="991" y="130"/>
                  </a:lnTo>
                  <a:lnTo>
                    <a:pt x="989" y="140"/>
                  </a:lnTo>
                  <a:lnTo>
                    <a:pt x="970" y="158"/>
                  </a:lnTo>
                  <a:lnTo>
                    <a:pt x="929" y="168"/>
                  </a:lnTo>
                  <a:lnTo>
                    <a:pt x="884" y="176"/>
                  </a:lnTo>
                  <a:lnTo>
                    <a:pt x="795" y="184"/>
                  </a:lnTo>
                  <a:lnTo>
                    <a:pt x="699" y="188"/>
                  </a:lnTo>
                  <a:lnTo>
                    <a:pt x="600" y="187"/>
                  </a:lnTo>
                  <a:lnTo>
                    <a:pt x="549" y="185"/>
                  </a:lnTo>
                  <a:lnTo>
                    <a:pt x="499" y="178"/>
                  </a:lnTo>
                  <a:lnTo>
                    <a:pt x="453" y="170"/>
                  </a:lnTo>
                  <a:lnTo>
                    <a:pt x="410" y="157"/>
                  </a:lnTo>
                  <a:lnTo>
                    <a:pt x="327" y="129"/>
                  </a:lnTo>
                  <a:lnTo>
                    <a:pt x="244" y="100"/>
                  </a:lnTo>
                  <a:lnTo>
                    <a:pt x="152" y="65"/>
                  </a:lnTo>
                  <a:lnTo>
                    <a:pt x="112" y="63"/>
                  </a:lnTo>
                  <a:lnTo>
                    <a:pt x="72" y="61"/>
                  </a:lnTo>
                  <a:lnTo>
                    <a:pt x="35" y="56"/>
                  </a:lnTo>
                  <a:lnTo>
                    <a:pt x="22" y="53"/>
                  </a:lnTo>
                  <a:lnTo>
                    <a:pt x="8" y="44"/>
                  </a:lnTo>
                  <a:lnTo>
                    <a:pt x="0" y="21"/>
                  </a:lnTo>
                  <a:lnTo>
                    <a:pt x="2" y="10"/>
                  </a:lnTo>
                  <a:lnTo>
                    <a:pt x="2" y="6"/>
                  </a:lnTo>
                  <a:lnTo>
                    <a:pt x="6" y="0"/>
                  </a:lnTo>
                  <a:lnTo>
                    <a:pt x="24" y="0"/>
                  </a:lnTo>
                  <a:lnTo>
                    <a:pt x="38" y="6"/>
                  </a:lnTo>
                  <a:lnTo>
                    <a:pt x="49" y="12"/>
                  </a:lnTo>
                  <a:lnTo>
                    <a:pt x="62" y="16"/>
                  </a:lnTo>
                </a:path>
              </a:pathLst>
            </a:custGeom>
            <a:solidFill>
              <a:srgbClr val="E69966"/>
            </a:solidFill>
            <a:ln w="9525" cap="rnd">
              <a:noFill/>
              <a:round/>
              <a:headEnd/>
              <a:tailEnd/>
            </a:ln>
          </p:spPr>
          <p:txBody>
            <a:bodyPr/>
            <a:lstStyle/>
            <a:p>
              <a:endParaRPr lang="es-ES_tradnl" dirty="0"/>
            </a:p>
          </p:txBody>
        </p:sp>
      </p:grpSp>
      <p:sp>
        <p:nvSpPr>
          <p:cNvPr id="45060" name="Text Box 4"/>
          <p:cNvSpPr txBox="1">
            <a:spLocks noChangeArrowheads="1"/>
          </p:cNvSpPr>
          <p:nvPr/>
        </p:nvSpPr>
        <p:spPr bwMode="auto">
          <a:xfrm>
            <a:off x="1071563" y="1928813"/>
            <a:ext cx="7086600" cy="2554287"/>
          </a:xfrm>
          <a:prstGeom prst="rect">
            <a:avLst/>
          </a:prstGeom>
          <a:noFill/>
          <a:ln w="12700">
            <a:noFill/>
            <a:miter lim="800000"/>
            <a:headEnd/>
            <a:tailEnd/>
          </a:ln>
          <a:effectLst>
            <a:outerShdw dist="107763" dir="2700000" algn="ctr" rotWithShape="0">
              <a:schemeClr val="tx1"/>
            </a:outerShdw>
          </a:effectLst>
        </p:spPr>
        <p:txBody>
          <a:bodyPr>
            <a:spAutoFit/>
          </a:bodyPr>
          <a:lstStyle/>
          <a:p>
            <a:pPr algn="ctr" defTabSz="762000" eaLnBrk="0" hangingPunct="0">
              <a:defRPr/>
            </a:pPr>
            <a:r>
              <a:rPr lang="es-CO" sz="8000" b="1" i="1" dirty="0">
                <a:solidFill>
                  <a:srgbClr val="FF0000"/>
                </a:solidFill>
                <a:effectLst>
                  <a:outerShdw blurRad="38100" dist="38100" dir="2700000" algn="tl">
                    <a:srgbClr val="C0C0C0"/>
                  </a:outerShdw>
                </a:effectLst>
                <a:latin typeface="Arial" charset="0"/>
              </a:rPr>
              <a:t>ATENCIÓN POR FAVOR</a:t>
            </a:r>
            <a:endParaRPr lang="es-ES_tradnl" sz="8000" b="1" i="1" dirty="0">
              <a:solidFill>
                <a:srgbClr val="FF0000"/>
              </a:solidFill>
              <a:effectLst>
                <a:outerShdw blurRad="38100" dist="38100" dir="2700000" algn="tl">
                  <a:srgbClr val="C0C0C0"/>
                </a:outerShdw>
              </a:effectLst>
              <a:latin typeface="Arial" charset="0"/>
            </a:endParaRPr>
          </a:p>
        </p:txBody>
      </p:sp>
      <p:pic>
        <p:nvPicPr>
          <p:cNvPr id="42" name="41 Imagen" descr="unad"/>
          <p:cNvPicPr/>
          <p:nvPr/>
        </p:nvPicPr>
        <p:blipFill>
          <a:blip r:embed="rId3" cstate="print"/>
          <a:srcRect r="64905" b="17592"/>
          <a:stretch>
            <a:fillRect/>
          </a:stretch>
        </p:blipFill>
        <p:spPr bwMode="auto">
          <a:xfrm>
            <a:off x="7452320" y="0"/>
            <a:ext cx="1691680" cy="836712"/>
          </a:xfrm>
          <a:prstGeom prst="rect">
            <a:avLst/>
          </a:prstGeom>
          <a:noFill/>
          <a:ln w="9525">
            <a:noFill/>
            <a:miter lim="800000"/>
            <a:headEnd/>
            <a:tailEnd/>
          </a:ln>
        </p:spPr>
      </p:pic>
      <p:sp>
        <p:nvSpPr>
          <p:cNvPr id="44" name="43 Marcador de pie de página"/>
          <p:cNvSpPr>
            <a:spLocks noGrp="1"/>
          </p:cNvSpPr>
          <p:nvPr>
            <p:ph type="ftr" sz="quarter" idx="11"/>
          </p:nvPr>
        </p:nvSpPr>
        <p:spPr>
          <a:xfrm>
            <a:off x="0" y="6492875"/>
            <a:ext cx="9144000" cy="365125"/>
          </a:xfrm>
        </p:spPr>
        <p:txBody>
          <a:bodyPr/>
          <a:lstStyle/>
          <a:p>
            <a:pPr algn="r"/>
            <a:r>
              <a:rPr lang="es-ES" dirty="0" smtClean="0">
                <a:solidFill>
                  <a:schemeClr val="tx1"/>
                </a:solidFill>
              </a:rPr>
              <a:t> PRAGMÁTICA      Grupo No. 01        COMPETENCIAS COMUNICATIVAS 2012     </a:t>
            </a:r>
            <a:endParaRPr lang="es-ES" dirty="0">
              <a:solidFill>
                <a:schemeClr val="tx1"/>
              </a:solidFill>
            </a:endParaRPr>
          </a:p>
        </p:txBody>
      </p:sp>
      <p:sp>
        <p:nvSpPr>
          <p:cNvPr id="43" name="42 Marcador de fecha"/>
          <p:cNvSpPr>
            <a:spLocks noGrp="1"/>
          </p:cNvSpPr>
          <p:nvPr>
            <p:ph type="dt" sz="half" idx="10"/>
          </p:nvPr>
        </p:nvSpPr>
        <p:spPr>
          <a:xfrm>
            <a:off x="0" y="6492875"/>
            <a:ext cx="2133600" cy="365125"/>
          </a:xfrm>
        </p:spPr>
        <p:txBody>
          <a:bodyPr/>
          <a:lstStyle/>
          <a:p>
            <a:fld id="{5C5D2D18-5B53-4525-B4DC-B4A91AEFF2CA}" type="datetime9">
              <a:rPr lang="es-ES" smtClean="0">
                <a:solidFill>
                  <a:schemeClr val="tx1"/>
                </a:solidFill>
              </a:rPr>
              <a:pPr/>
              <a:t>14/04/2012 13:02:35</a:t>
            </a:fld>
            <a:r>
              <a:rPr lang="es-ES" dirty="0" smtClean="0"/>
              <a:t>          </a:t>
            </a:r>
            <a:endParaRPr lang="es-ES" dirty="0"/>
          </a:p>
        </p:txBody>
      </p:sp>
      <p:pic>
        <p:nvPicPr>
          <p:cNvPr id="1026" name="Picture 2" descr="C:\Documents and Settings\JORGE\Mis documentos\RATON.mp3"/>
          <p:cNvPicPr>
            <a:picLocks noChangeAspect="1" noChangeArrowheads="1" noCrop="1"/>
          </p:cNvPicPr>
          <p:nvPr/>
        </p:nvPicPr>
        <p:blipFill>
          <a:blip r:embed="rId4" cstate="print"/>
          <a:srcRect/>
          <a:stretch>
            <a:fillRect/>
          </a:stretch>
        </p:blipFill>
        <p:spPr bwMode="auto">
          <a:xfrm>
            <a:off x="3851920" y="4293096"/>
            <a:ext cx="1219200" cy="1219200"/>
          </a:xfrm>
          <a:prstGeom prst="rect">
            <a:avLst/>
          </a:prstGeom>
          <a:noFill/>
        </p:spPr>
      </p:pic>
      <p:pic>
        <p:nvPicPr>
          <p:cNvPr id="1027" name="Picture 3" descr="C:\Documents and Settings\JORGE\Mis documentos\scorpion_.gif"/>
          <p:cNvPicPr>
            <a:picLocks noChangeAspect="1" noChangeArrowheads="1" noCrop="1"/>
          </p:cNvPicPr>
          <p:nvPr/>
        </p:nvPicPr>
        <p:blipFill>
          <a:blip r:embed="rId5" cstate="print"/>
          <a:srcRect/>
          <a:stretch>
            <a:fillRect/>
          </a:stretch>
        </p:blipFill>
        <p:spPr bwMode="auto">
          <a:xfrm>
            <a:off x="5148064" y="4293096"/>
            <a:ext cx="2286000" cy="1319808"/>
          </a:xfrm>
          <a:prstGeom prst="rect">
            <a:avLst/>
          </a:prstGeom>
          <a:noFill/>
        </p:spPr>
      </p:pic>
      <p:pic>
        <p:nvPicPr>
          <p:cNvPr id="1029" name="Picture 5" descr="C:\Documents and Settings\JORGE\Mis documentos\mix_228.gif"/>
          <p:cNvPicPr>
            <a:picLocks noChangeAspect="1" noChangeArrowheads="1" noCrop="1"/>
          </p:cNvPicPr>
          <p:nvPr/>
        </p:nvPicPr>
        <p:blipFill>
          <a:blip r:embed="rId6" cstate="print"/>
          <a:srcRect/>
          <a:stretch>
            <a:fillRect/>
          </a:stretch>
        </p:blipFill>
        <p:spPr bwMode="auto">
          <a:xfrm>
            <a:off x="1547664" y="4221088"/>
            <a:ext cx="2232248" cy="1392932"/>
          </a:xfrm>
          <a:prstGeom prst="rect">
            <a:avLst/>
          </a:prstGeom>
          <a:noFill/>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anim calcmode="lin" valueType="num">
                                      <p:cBhvr additive="base">
                                        <p:cTn id="19" dur="500" fill="hold"/>
                                        <p:tgtEl>
                                          <p:spTgt spid="1029"/>
                                        </p:tgtEl>
                                        <p:attrNameLst>
                                          <p:attrName>ppt_x</p:attrName>
                                        </p:attrNameLst>
                                      </p:cBhvr>
                                      <p:tavLst>
                                        <p:tav tm="0">
                                          <p:val>
                                            <p:strVal val="#ppt_x"/>
                                          </p:val>
                                        </p:tav>
                                        <p:tav tm="100000">
                                          <p:val>
                                            <p:strVal val="#ppt_x"/>
                                          </p:val>
                                        </p:tav>
                                      </p:tavLst>
                                    </p:anim>
                                    <p:anim calcmode="lin" valueType="num">
                                      <p:cBhvr additive="base">
                                        <p:cTn id="20"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7"/>
                                        </p:tgtEl>
                                        <p:attrNameLst>
                                          <p:attrName>style.visibility</p:attrName>
                                        </p:attrNameLst>
                                      </p:cBhvr>
                                      <p:to>
                                        <p:strVal val="visible"/>
                                      </p:to>
                                    </p:set>
                                    <p:anim calcmode="lin" valueType="num">
                                      <p:cBhvr additive="base">
                                        <p:cTn id="25" dur="500" fill="hold"/>
                                        <p:tgtEl>
                                          <p:spTgt spid="1027"/>
                                        </p:tgtEl>
                                        <p:attrNameLst>
                                          <p:attrName>ppt_x</p:attrName>
                                        </p:attrNameLst>
                                      </p:cBhvr>
                                      <p:tavLst>
                                        <p:tav tm="0">
                                          <p:val>
                                            <p:strVal val="#ppt_x"/>
                                          </p:val>
                                        </p:tav>
                                        <p:tav tm="100000">
                                          <p:val>
                                            <p:strVal val="#ppt_x"/>
                                          </p:val>
                                        </p:tav>
                                      </p:tavLst>
                                    </p:anim>
                                    <p:anim calcmode="lin" valueType="num">
                                      <p:cBhvr additive="base">
                                        <p:cTn id="26"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45060"/>
                                        </p:tgtEl>
                                        <p:attrNameLst>
                                          <p:attrName>style.visibility</p:attrName>
                                        </p:attrNameLst>
                                      </p:cBhvr>
                                      <p:to>
                                        <p:strVal val="visible"/>
                                      </p:to>
                                    </p:set>
                                    <p:animEffect transition="in" filter="checkerboard(across)">
                                      <p:cBhvr>
                                        <p:cTn id="31" dur="500"/>
                                        <p:tgtEl>
                                          <p:spTgt spid="45060"/>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grpId="1" nodeType="clickEffect">
                                  <p:stCondLst>
                                    <p:cond delay="0"/>
                                  </p:stCondLst>
                                  <p:childTnLst>
                                    <p:animRot by="21600000">
                                      <p:cBhvr>
                                        <p:cTn id="35" dur="2000" fill="hold"/>
                                        <p:tgtEl>
                                          <p:spTgt spid="4506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1 Marcador de fecha"/>
          <p:cNvSpPr>
            <a:spLocks noGrp="1"/>
          </p:cNvSpPr>
          <p:nvPr>
            <p:ph type="dt" sz="half" idx="10"/>
          </p:nvPr>
        </p:nvSpPr>
        <p:spPr>
          <a:xfrm>
            <a:off x="0" y="6492875"/>
            <a:ext cx="2133600" cy="365125"/>
          </a:xfrm>
        </p:spPr>
        <p:txBody>
          <a:bodyPr/>
          <a:lstStyle/>
          <a:p>
            <a:fld id="{E4432FEE-D7C8-47D8-82A1-AF1FF3CAE6F1}" type="datetime9">
              <a:rPr lang="es-ES" smtClean="0">
                <a:solidFill>
                  <a:schemeClr val="tx1"/>
                </a:solidFill>
              </a:rPr>
              <a:pPr/>
              <a:t>14/04/2012 13:02:36</a:t>
            </a:fld>
            <a:endParaRPr lang="es-ES" dirty="0">
              <a:solidFill>
                <a:schemeClr val="tx1"/>
              </a:solidFill>
            </a:endParaRPr>
          </a:p>
        </p:txBody>
      </p:sp>
      <p:sp>
        <p:nvSpPr>
          <p:cNvPr id="3" name="2 Marcador de pie de página"/>
          <p:cNvSpPr>
            <a:spLocks noGrp="1"/>
          </p:cNvSpPr>
          <p:nvPr>
            <p:ph type="ftr" sz="quarter" idx="11"/>
          </p:nvPr>
        </p:nvSpPr>
        <p:spPr>
          <a:xfrm>
            <a:off x="3124200" y="6492875"/>
            <a:ext cx="6019800" cy="365125"/>
          </a:xfrm>
        </p:spPr>
        <p:txBody>
          <a:bodyPr/>
          <a:lstStyle/>
          <a:p>
            <a:r>
              <a:rPr lang="es-ES" dirty="0" smtClean="0">
                <a:solidFill>
                  <a:schemeClr val="tx1"/>
                </a:solidFill>
              </a:rPr>
              <a:t>COMUNICACIÓN PRAGMÁTICA      Grupo No. 01        COMPETENCIAS COMUNICATIVAS 2012     </a:t>
            </a:r>
            <a:endParaRPr lang="es-ES" dirty="0">
              <a:solidFill>
                <a:schemeClr val="tx1"/>
              </a:solidFill>
            </a:endParaRPr>
          </a:p>
        </p:txBody>
      </p:sp>
      <p:sp>
        <p:nvSpPr>
          <p:cNvPr id="5" name="6 Rectángulo"/>
          <p:cNvSpPr>
            <a:spLocks noChangeArrowheads="1"/>
          </p:cNvSpPr>
          <p:nvPr/>
        </p:nvSpPr>
        <p:spPr bwMode="auto">
          <a:xfrm>
            <a:off x="0" y="0"/>
            <a:ext cx="9144000" cy="800219"/>
          </a:xfrm>
          <a:prstGeom prst="rect">
            <a:avLst/>
          </a:prstGeom>
          <a:noFill/>
          <a:ln w="9525">
            <a:noFill/>
            <a:miter lim="800000"/>
            <a:headEnd/>
            <a:tailEnd/>
          </a:ln>
        </p:spPr>
        <p:txBody>
          <a:bodyPr wrap="square">
            <a:spAutoFit/>
          </a:bodyPr>
          <a:lstStyle/>
          <a:p>
            <a:pPr algn="ctr"/>
            <a:r>
              <a:rPr lang="es-MX" sz="4600" b="1" dirty="0" smtClean="0">
                <a:latin typeface="Arial" pitchFamily="34" charset="0"/>
                <a:cs typeface="Arial" pitchFamily="34" charset="0"/>
              </a:rPr>
              <a:t> </a:t>
            </a:r>
            <a:r>
              <a:rPr lang="es-MX" sz="3200" b="1" dirty="0" smtClean="0">
                <a:latin typeface="Arial" pitchFamily="34" charset="0"/>
                <a:cs typeface="Arial" pitchFamily="34" charset="0"/>
              </a:rPr>
              <a:t>PRAGMÁTICA</a:t>
            </a:r>
            <a:endParaRPr lang="es-ES_tradnl" sz="3200" dirty="0">
              <a:latin typeface="Arial" pitchFamily="34" charset="0"/>
              <a:cs typeface="Arial" pitchFamily="34" charset="0"/>
            </a:endParaRPr>
          </a:p>
        </p:txBody>
      </p:sp>
      <p:sp>
        <p:nvSpPr>
          <p:cNvPr id="6" name="5 Rectángulo redondeado"/>
          <p:cNvSpPr/>
          <p:nvPr/>
        </p:nvSpPr>
        <p:spPr>
          <a:xfrm>
            <a:off x="179512" y="1124744"/>
            <a:ext cx="2232248" cy="50405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Referencia</a:t>
            </a:r>
            <a:endParaRPr lang="es-ES" sz="3200" dirty="0">
              <a:solidFill>
                <a:schemeClr val="tx1"/>
              </a:solidFill>
              <a:latin typeface="Arial" pitchFamily="34" charset="0"/>
              <a:cs typeface="Arial" pitchFamily="34" charset="0"/>
            </a:endParaRPr>
          </a:p>
        </p:txBody>
      </p:sp>
      <p:sp>
        <p:nvSpPr>
          <p:cNvPr id="7" name="6 Rectángulo redondeado"/>
          <p:cNvSpPr/>
          <p:nvPr/>
        </p:nvSpPr>
        <p:spPr>
          <a:xfrm>
            <a:off x="4211960" y="1124744"/>
            <a:ext cx="720080" cy="432048"/>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e</a:t>
            </a:r>
            <a:endParaRPr lang="es-ES" sz="3200" dirty="0">
              <a:solidFill>
                <a:schemeClr val="tx1"/>
              </a:solidFill>
              <a:latin typeface="Arial" pitchFamily="34" charset="0"/>
              <a:cs typeface="Arial" pitchFamily="34" charset="0"/>
            </a:endParaRPr>
          </a:p>
        </p:txBody>
      </p:sp>
      <p:sp>
        <p:nvSpPr>
          <p:cNvPr id="8" name="7 Rectángulo redondeado"/>
          <p:cNvSpPr/>
          <p:nvPr/>
        </p:nvSpPr>
        <p:spPr>
          <a:xfrm>
            <a:off x="6876256" y="1052736"/>
            <a:ext cx="2088232" cy="576064"/>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Inferencia</a:t>
            </a:r>
            <a:endParaRPr lang="es-ES" sz="3200" dirty="0">
              <a:solidFill>
                <a:schemeClr val="tx1"/>
              </a:solidFill>
              <a:latin typeface="Arial" pitchFamily="34" charset="0"/>
              <a:cs typeface="Arial" pitchFamily="34" charset="0"/>
            </a:endParaRPr>
          </a:p>
        </p:txBody>
      </p:sp>
      <p:sp>
        <p:nvSpPr>
          <p:cNvPr id="9" name="8 Rectángulo"/>
          <p:cNvSpPr/>
          <p:nvPr/>
        </p:nvSpPr>
        <p:spPr>
          <a:xfrm>
            <a:off x="251520" y="2060848"/>
            <a:ext cx="2520280" cy="2880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solidFill>
                  <a:schemeClr val="tx1"/>
                </a:solidFill>
                <a:latin typeface="Arial" pitchFamily="34" charset="0"/>
                <a:cs typeface="Arial" pitchFamily="34" charset="0"/>
              </a:rPr>
              <a:t>Acto realizado por un comunicante que envía un mensaje</a:t>
            </a:r>
            <a:endParaRPr lang="es-ES" sz="3200" dirty="0">
              <a:solidFill>
                <a:schemeClr val="tx1"/>
              </a:solidFill>
              <a:latin typeface="Arial" pitchFamily="34" charset="0"/>
              <a:cs typeface="Arial" pitchFamily="34" charset="0"/>
            </a:endParaRPr>
          </a:p>
        </p:txBody>
      </p:sp>
      <p:sp>
        <p:nvSpPr>
          <p:cNvPr id="10" name="9 Flecha izquierda"/>
          <p:cNvSpPr/>
          <p:nvPr/>
        </p:nvSpPr>
        <p:spPr>
          <a:xfrm rot="16200000">
            <a:off x="1223628" y="1664804"/>
            <a:ext cx="288032" cy="360040"/>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10 Rectángulo"/>
          <p:cNvSpPr/>
          <p:nvPr/>
        </p:nvSpPr>
        <p:spPr>
          <a:xfrm>
            <a:off x="6948264" y="2132856"/>
            <a:ext cx="2016224" cy="2304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3200" dirty="0" smtClean="0">
                <a:solidFill>
                  <a:schemeClr val="tx1"/>
                </a:solidFill>
                <a:latin typeface="Arial" pitchFamily="34" charset="0"/>
                <a:cs typeface="Arial" pitchFamily="34" charset="0"/>
              </a:rPr>
              <a:t>Acto que realiza el receptor del mensaje </a:t>
            </a:r>
            <a:endParaRPr lang="es-ES" sz="3200" dirty="0">
              <a:solidFill>
                <a:schemeClr val="tx1"/>
              </a:solidFill>
              <a:latin typeface="Arial" pitchFamily="34" charset="0"/>
              <a:cs typeface="Arial" pitchFamily="34" charset="0"/>
            </a:endParaRPr>
          </a:p>
        </p:txBody>
      </p:sp>
      <p:sp>
        <p:nvSpPr>
          <p:cNvPr id="12" name="11 Flecha izquierda"/>
          <p:cNvSpPr/>
          <p:nvPr/>
        </p:nvSpPr>
        <p:spPr>
          <a:xfrm rot="16200000">
            <a:off x="7668344" y="1700808"/>
            <a:ext cx="360040" cy="360040"/>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12 Flecha izquierda"/>
          <p:cNvSpPr/>
          <p:nvPr/>
        </p:nvSpPr>
        <p:spPr>
          <a:xfrm rot="16200000">
            <a:off x="1151620" y="5049180"/>
            <a:ext cx="288032" cy="360040"/>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13 Cinta perforada"/>
          <p:cNvSpPr/>
          <p:nvPr/>
        </p:nvSpPr>
        <p:spPr>
          <a:xfrm>
            <a:off x="251520" y="5517232"/>
            <a:ext cx="1979712" cy="864096"/>
          </a:xfrm>
          <a:prstGeom prst="flowChartPunchedTap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Identificar</a:t>
            </a:r>
            <a:endParaRPr lang="es-ES" sz="3200" dirty="0">
              <a:solidFill>
                <a:schemeClr val="tx1"/>
              </a:solidFill>
              <a:latin typeface="Arial" pitchFamily="34" charset="0"/>
              <a:cs typeface="Arial" pitchFamily="34" charset="0"/>
            </a:endParaRPr>
          </a:p>
        </p:txBody>
      </p:sp>
      <p:sp>
        <p:nvSpPr>
          <p:cNvPr id="15" name="14 Flecha izquierda"/>
          <p:cNvSpPr/>
          <p:nvPr/>
        </p:nvSpPr>
        <p:spPr>
          <a:xfrm rot="16200000">
            <a:off x="7848364" y="4473116"/>
            <a:ext cx="288032" cy="360040"/>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15 Cinta perforada"/>
          <p:cNvSpPr/>
          <p:nvPr/>
        </p:nvSpPr>
        <p:spPr>
          <a:xfrm>
            <a:off x="6948264" y="4941168"/>
            <a:ext cx="2195736" cy="864096"/>
          </a:xfrm>
          <a:prstGeom prst="flowChartPunchedTap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Interpretar</a:t>
            </a:r>
            <a:endParaRPr lang="es-ES" sz="3200" dirty="0">
              <a:solidFill>
                <a:schemeClr val="tx1"/>
              </a:solidFill>
              <a:latin typeface="Arial" pitchFamily="34" charset="0"/>
              <a:cs typeface="Arial" pitchFamily="34" charset="0"/>
            </a:endParaRPr>
          </a:p>
        </p:txBody>
      </p:sp>
      <p:pic>
        <p:nvPicPr>
          <p:cNvPr id="22531" name="Picture 3" descr="C:\Documents and Settings\JORGE\Mis documentos\hjkhk.gif"/>
          <p:cNvPicPr>
            <a:picLocks noChangeAspect="1" noChangeArrowheads="1" noCrop="1"/>
          </p:cNvPicPr>
          <p:nvPr/>
        </p:nvPicPr>
        <p:blipFill>
          <a:blip r:embed="rId2" cstate="print"/>
          <a:srcRect/>
          <a:stretch>
            <a:fillRect/>
          </a:stretch>
        </p:blipFill>
        <p:spPr bwMode="auto">
          <a:xfrm>
            <a:off x="3563888" y="2132856"/>
            <a:ext cx="2376264" cy="1728192"/>
          </a:xfrm>
          <a:prstGeom prst="rect">
            <a:avLst/>
          </a:prstGeom>
          <a:noFill/>
        </p:spPr>
      </p:pic>
      <p:pic>
        <p:nvPicPr>
          <p:cNvPr id="22532" name="Picture 4"/>
          <p:cNvPicPr>
            <a:picLocks noChangeAspect="1" noChangeArrowheads="1"/>
          </p:cNvPicPr>
          <p:nvPr/>
        </p:nvPicPr>
        <p:blipFill>
          <a:blip r:embed="rId3" cstate="print"/>
          <a:srcRect/>
          <a:stretch>
            <a:fillRect/>
          </a:stretch>
        </p:blipFill>
        <p:spPr bwMode="auto">
          <a:xfrm>
            <a:off x="2915816" y="4581128"/>
            <a:ext cx="3744416" cy="1961034"/>
          </a:xfrm>
          <a:prstGeom prst="rect">
            <a:avLst/>
          </a:prstGeom>
          <a:noFill/>
          <a:ln w="9525">
            <a:noFill/>
            <a:miter lim="800000"/>
            <a:headEnd/>
            <a:tailEnd/>
          </a:ln>
        </p:spPr>
      </p:pic>
      <p:pic>
        <p:nvPicPr>
          <p:cNvPr id="20" name="19 Imagen" descr="unad"/>
          <p:cNvPicPr/>
          <p:nvPr/>
        </p:nvPicPr>
        <p:blipFill>
          <a:blip r:embed="rId4" cstate="print"/>
          <a:srcRect r="64905" b="17592"/>
          <a:stretch>
            <a:fillRect/>
          </a:stretch>
        </p:blipFill>
        <p:spPr bwMode="auto">
          <a:xfrm>
            <a:off x="7452320" y="0"/>
            <a:ext cx="1691680" cy="836712"/>
          </a:xfrm>
          <a:prstGeom prst="rect">
            <a:avLst/>
          </a:prstGeom>
          <a:noFill/>
          <a:ln w="9525">
            <a:noFill/>
            <a:miter lim="800000"/>
            <a:headEnd/>
            <a:tailEnd/>
          </a:ln>
        </p:spPr>
      </p:pic>
      <p:sp>
        <p:nvSpPr>
          <p:cNvPr id="21" name="20 Elipse">
            <a:hlinkClick r:id="rId5" action="ppaction://hlinksldjump"/>
          </p:cNvPr>
          <p:cNvSpPr/>
          <p:nvPr/>
        </p:nvSpPr>
        <p:spPr>
          <a:xfrm>
            <a:off x="0" y="44624"/>
            <a:ext cx="1187624" cy="4046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latin typeface="Bernard MT Condensed" pitchFamily="18" charset="0"/>
              </a:rPr>
              <a:t>Diapositiva principal</a:t>
            </a:r>
            <a:endParaRPr lang="es-ES" sz="1200" dirty="0">
              <a:latin typeface="Bernard MT Condensed"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bg/>
                                          </p:spTgt>
                                        </p:tgtEl>
                                        <p:attrNameLst>
                                          <p:attrName>style.visibility</p:attrName>
                                        </p:attrNameLst>
                                      </p:cBhvr>
                                      <p:to>
                                        <p:strVal val="visible"/>
                                      </p:to>
                                    </p:set>
                                    <p:anim calcmode="lin" valueType="num">
                                      <p:cBhvr additive="base">
                                        <p:cTn id="25" dur="500" fill="hold"/>
                                        <p:tgtEl>
                                          <p:spTgt spid="7">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bg/>
                                          </p:spTgt>
                                        </p:tgtEl>
                                        <p:attrNameLst>
                                          <p:attrName>style.visibility</p:attrName>
                                        </p:attrNameLst>
                                      </p:cBhvr>
                                      <p:to>
                                        <p:strVal val="visible"/>
                                      </p:to>
                                    </p:set>
                                    <p:anim calcmode="lin" valueType="num">
                                      <p:cBhvr additive="base">
                                        <p:cTn id="3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additive="base">
                                        <p:cTn id="4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531"/>
                                        </p:tgtEl>
                                        <p:attrNameLst>
                                          <p:attrName>style.visibility</p:attrName>
                                        </p:attrNameLst>
                                      </p:cBhvr>
                                      <p:to>
                                        <p:strVal val="visible"/>
                                      </p:to>
                                    </p:set>
                                    <p:animEffect transition="in" filter="wipe(down)">
                                      <p:cBhvr>
                                        <p:cTn id="49" dur="500"/>
                                        <p:tgtEl>
                                          <p:spTgt spid="2253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2532"/>
                                        </p:tgtEl>
                                        <p:attrNameLst>
                                          <p:attrName>style.visibility</p:attrName>
                                        </p:attrNameLst>
                                      </p:cBhvr>
                                      <p:to>
                                        <p:strVal val="visible"/>
                                      </p:to>
                                    </p:set>
                                    <p:animEffect transition="in" filter="wipe(down)">
                                      <p:cBhvr>
                                        <p:cTn id="54" dur="500"/>
                                        <p:tgtEl>
                                          <p:spTgt spid="22532"/>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ppt_x"/>
                                          </p:val>
                                        </p:tav>
                                        <p:tav tm="100000">
                                          <p:val>
                                            <p:strVal val="#ppt_x"/>
                                          </p:val>
                                        </p:tav>
                                      </p:tavLst>
                                    </p:anim>
                                    <p:anim calcmode="lin" valueType="num">
                                      <p:cBhvr additive="base">
                                        <p:cTn id="6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9">
                                            <p:bg/>
                                          </p:spTgt>
                                        </p:tgtEl>
                                        <p:attrNameLst>
                                          <p:attrName>style.visibility</p:attrName>
                                        </p:attrNameLst>
                                      </p:cBhvr>
                                      <p:to>
                                        <p:strVal val="visible"/>
                                      </p:to>
                                    </p:set>
                                    <p:anim calcmode="lin" valueType="num">
                                      <p:cBhvr additive="base">
                                        <p:cTn id="65" dur="500" fill="hold"/>
                                        <p:tgtEl>
                                          <p:spTgt spid="9">
                                            <p:bg/>
                                          </p:spTgt>
                                        </p:tgtEl>
                                        <p:attrNameLst>
                                          <p:attrName>ppt_x</p:attrName>
                                        </p:attrNameLst>
                                      </p:cBhvr>
                                      <p:tavLst>
                                        <p:tav tm="0">
                                          <p:val>
                                            <p:strVal val="#ppt_x"/>
                                          </p:val>
                                        </p:tav>
                                        <p:tav tm="100000">
                                          <p:val>
                                            <p:strVal val="#ppt_x"/>
                                          </p:val>
                                        </p:tav>
                                      </p:tavLst>
                                    </p:anim>
                                    <p:anim calcmode="lin" valueType="num">
                                      <p:cBhvr additive="base">
                                        <p:cTn id="66"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9">
                                            <p:txEl>
                                              <p:pRg st="0" end="0"/>
                                            </p:txEl>
                                          </p:spTgt>
                                        </p:tgtEl>
                                        <p:attrNameLst>
                                          <p:attrName>style.visibility</p:attrName>
                                        </p:attrNameLst>
                                      </p:cBhvr>
                                      <p:to>
                                        <p:strVal val="visible"/>
                                      </p:to>
                                    </p:set>
                                    <p:anim calcmode="lin" valueType="num">
                                      <p:cBhvr additive="base">
                                        <p:cTn id="7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ppt_x"/>
                                          </p:val>
                                        </p:tav>
                                        <p:tav tm="100000">
                                          <p:val>
                                            <p:strVal val="#ppt_x"/>
                                          </p:val>
                                        </p:tav>
                                      </p:tavLst>
                                    </p:anim>
                                    <p:anim calcmode="lin" valueType="num">
                                      <p:cBhvr additive="base">
                                        <p:cTn id="7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4">
                                            <p:bg/>
                                          </p:spTgt>
                                        </p:tgtEl>
                                        <p:attrNameLst>
                                          <p:attrName>style.visibility</p:attrName>
                                        </p:attrNameLst>
                                      </p:cBhvr>
                                      <p:to>
                                        <p:strVal val="visible"/>
                                      </p:to>
                                    </p:set>
                                    <p:anim calcmode="lin" valueType="num">
                                      <p:cBhvr additive="base">
                                        <p:cTn id="83"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84" dur="500" fill="hold"/>
                                        <p:tgtEl>
                                          <p:spTgt spid="14">
                                            <p:bg/>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4">
                                            <p:txEl>
                                              <p:pRg st="0" end="0"/>
                                            </p:txEl>
                                          </p:spTgt>
                                        </p:tgtEl>
                                        <p:attrNameLst>
                                          <p:attrName>style.visibility</p:attrName>
                                        </p:attrNameLst>
                                      </p:cBhvr>
                                      <p:to>
                                        <p:strVal val="visible"/>
                                      </p:to>
                                    </p:set>
                                    <p:anim calcmode="lin" valueType="num">
                                      <p:cBhvr additive="base">
                                        <p:cTn id="8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1">
                                            <p:bg/>
                                          </p:spTgt>
                                        </p:tgtEl>
                                        <p:attrNameLst>
                                          <p:attrName>style.visibility</p:attrName>
                                        </p:attrNameLst>
                                      </p:cBhvr>
                                      <p:to>
                                        <p:strVal val="visible"/>
                                      </p:to>
                                    </p:set>
                                    <p:anim calcmode="lin" valueType="num">
                                      <p:cBhvr additive="base">
                                        <p:cTn id="101"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102"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1">
                                            <p:txEl>
                                              <p:pRg st="0" end="0"/>
                                            </p:txEl>
                                          </p:spTgt>
                                        </p:tgtEl>
                                        <p:attrNameLst>
                                          <p:attrName>style.visibility</p:attrName>
                                        </p:attrNameLst>
                                      </p:cBhvr>
                                      <p:to>
                                        <p:strVal val="visible"/>
                                      </p:to>
                                    </p:set>
                                    <p:anim calcmode="lin" valueType="num">
                                      <p:cBhvr additive="base">
                                        <p:cTn id="10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5"/>
                                        </p:tgtEl>
                                        <p:attrNameLst>
                                          <p:attrName>style.visibility</p:attrName>
                                        </p:attrNameLst>
                                      </p:cBhvr>
                                      <p:to>
                                        <p:strVal val="visible"/>
                                      </p:to>
                                    </p:set>
                                    <p:anim calcmode="lin" valueType="num">
                                      <p:cBhvr additive="base">
                                        <p:cTn id="113" dur="500" fill="hold"/>
                                        <p:tgtEl>
                                          <p:spTgt spid="15"/>
                                        </p:tgtEl>
                                        <p:attrNameLst>
                                          <p:attrName>ppt_x</p:attrName>
                                        </p:attrNameLst>
                                      </p:cBhvr>
                                      <p:tavLst>
                                        <p:tav tm="0">
                                          <p:val>
                                            <p:strVal val="#ppt_x"/>
                                          </p:val>
                                        </p:tav>
                                        <p:tav tm="100000">
                                          <p:val>
                                            <p:strVal val="#ppt_x"/>
                                          </p:val>
                                        </p:tav>
                                      </p:tavLst>
                                    </p:anim>
                                    <p:anim calcmode="lin" valueType="num">
                                      <p:cBhvr additive="base">
                                        <p:cTn id="1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16">
                                            <p:bg/>
                                          </p:spTgt>
                                        </p:tgtEl>
                                        <p:attrNameLst>
                                          <p:attrName>style.visibility</p:attrName>
                                        </p:attrNameLst>
                                      </p:cBhvr>
                                      <p:to>
                                        <p:strVal val="visible"/>
                                      </p:to>
                                    </p:set>
                                    <p:anim calcmode="lin" valueType="num">
                                      <p:cBhvr additive="base">
                                        <p:cTn id="119"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120"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16">
                                            <p:txEl>
                                              <p:pRg st="0" end="0"/>
                                            </p:txEl>
                                          </p:spTgt>
                                        </p:tgtEl>
                                        <p:attrNameLst>
                                          <p:attrName>style.visibility</p:attrName>
                                        </p:attrNameLst>
                                      </p:cBhvr>
                                      <p:to>
                                        <p:strVal val="visible"/>
                                      </p:to>
                                    </p:set>
                                    <p:anim calcmode="lin" valueType="num">
                                      <p:cBhvr additive="base">
                                        <p:cTn id="125"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21">
                                            <p:bg/>
                                          </p:spTgt>
                                        </p:tgtEl>
                                        <p:attrNameLst>
                                          <p:attrName>style.visibility</p:attrName>
                                        </p:attrNameLst>
                                      </p:cBhvr>
                                      <p:to>
                                        <p:strVal val="visible"/>
                                      </p:to>
                                    </p:set>
                                    <p:anim calcmode="lin" valueType="num">
                                      <p:cBhvr additive="base">
                                        <p:cTn id="131" dur="500" fill="hold"/>
                                        <p:tgtEl>
                                          <p:spTgt spid="21">
                                            <p:bg/>
                                          </p:spTgt>
                                        </p:tgtEl>
                                        <p:attrNameLst>
                                          <p:attrName>ppt_x</p:attrName>
                                        </p:attrNameLst>
                                      </p:cBhvr>
                                      <p:tavLst>
                                        <p:tav tm="0">
                                          <p:val>
                                            <p:strVal val="#ppt_x"/>
                                          </p:val>
                                        </p:tav>
                                        <p:tav tm="100000">
                                          <p:val>
                                            <p:strVal val="#ppt_x"/>
                                          </p:val>
                                        </p:tav>
                                      </p:tavLst>
                                    </p:anim>
                                    <p:anim calcmode="lin" valueType="num">
                                      <p:cBhvr additive="base">
                                        <p:cTn id="132" dur="500" fill="hold"/>
                                        <p:tgtEl>
                                          <p:spTgt spid="21">
                                            <p:bg/>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21">
                                            <p:txEl>
                                              <p:pRg st="0" end="0"/>
                                            </p:txEl>
                                          </p:spTgt>
                                        </p:tgtEl>
                                        <p:attrNameLst>
                                          <p:attrName>style.visibility</p:attrName>
                                        </p:attrNameLst>
                                      </p:cBhvr>
                                      <p:to>
                                        <p:strVal val="visible"/>
                                      </p:to>
                                    </p:set>
                                    <p:anim calcmode="lin" valueType="num">
                                      <p:cBhvr additive="base">
                                        <p:cTn id="13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animBg="1"/>
      <p:bldP spid="7" grpId="0" build="p" animBg="1"/>
      <p:bldP spid="8" grpId="0" build="p" animBg="1"/>
      <p:bldP spid="9" grpId="0" build="p" animBg="1"/>
      <p:bldP spid="10" grpId="0" animBg="1"/>
      <p:bldP spid="11" grpId="0" build="p" animBg="1"/>
      <p:bldP spid="12" grpId="0" animBg="1"/>
      <p:bldP spid="13" grpId="0" animBg="1"/>
      <p:bldP spid="14" grpId="0" build="p" animBg="1"/>
      <p:bldP spid="15" grpId="0" animBg="1"/>
      <p:bldP spid="16" grpId="0" build="p" animBg="1"/>
      <p:bldP spid="21"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3555" name="Picture 3"/>
          <p:cNvPicPr>
            <a:picLocks noChangeAspect="1" noChangeArrowheads="1"/>
          </p:cNvPicPr>
          <p:nvPr/>
        </p:nvPicPr>
        <p:blipFill>
          <a:blip r:embed="rId2" cstate="print"/>
          <a:srcRect/>
          <a:stretch>
            <a:fillRect/>
          </a:stretch>
        </p:blipFill>
        <p:spPr bwMode="auto">
          <a:xfrm>
            <a:off x="1619672" y="908720"/>
            <a:ext cx="5688631" cy="4824536"/>
          </a:xfrm>
          <a:prstGeom prst="rect">
            <a:avLst/>
          </a:prstGeom>
          <a:noFill/>
          <a:ln w="9525">
            <a:noFill/>
            <a:miter lim="800000"/>
            <a:headEnd/>
            <a:tailEnd/>
          </a:ln>
        </p:spPr>
      </p:pic>
      <p:sp>
        <p:nvSpPr>
          <p:cNvPr id="2" name="1 Marcador de fecha"/>
          <p:cNvSpPr>
            <a:spLocks noGrp="1"/>
          </p:cNvSpPr>
          <p:nvPr>
            <p:ph type="dt" sz="half" idx="10"/>
          </p:nvPr>
        </p:nvSpPr>
        <p:spPr>
          <a:xfrm>
            <a:off x="0" y="6492875"/>
            <a:ext cx="2133600" cy="365125"/>
          </a:xfrm>
        </p:spPr>
        <p:txBody>
          <a:bodyPr/>
          <a:lstStyle/>
          <a:p>
            <a:fld id="{56B9C622-90CC-4D7E-B4A9-0C1E6387F69B}" type="datetime9">
              <a:rPr lang="es-ES" smtClean="0">
                <a:solidFill>
                  <a:schemeClr val="tx1"/>
                </a:solidFill>
              </a:rPr>
              <a:pPr/>
              <a:t>14/04/2012 13:02:37</a:t>
            </a:fld>
            <a:endParaRPr lang="es-ES" dirty="0">
              <a:solidFill>
                <a:schemeClr val="tx1"/>
              </a:solidFill>
            </a:endParaRPr>
          </a:p>
        </p:txBody>
      </p:sp>
      <p:sp>
        <p:nvSpPr>
          <p:cNvPr id="3" name="2 Marcador de pie de página"/>
          <p:cNvSpPr>
            <a:spLocks noGrp="1"/>
          </p:cNvSpPr>
          <p:nvPr>
            <p:ph type="ftr" sz="quarter" idx="11"/>
          </p:nvPr>
        </p:nvSpPr>
        <p:spPr>
          <a:xfrm>
            <a:off x="3124200" y="6492875"/>
            <a:ext cx="6019800" cy="365125"/>
          </a:xfrm>
        </p:spPr>
        <p:txBody>
          <a:bodyPr/>
          <a:lstStyle/>
          <a:p>
            <a:r>
              <a:rPr lang="es-ES" dirty="0" smtClean="0">
                <a:solidFill>
                  <a:schemeClr val="tx1"/>
                </a:solidFill>
              </a:rPr>
              <a:t>COMUNICACIÓN PRAGMÁTICA      Grupo No. 01        COMPETENCIAS COMUNICATIVAS 2012     </a:t>
            </a:r>
            <a:endParaRPr lang="es-ES" dirty="0">
              <a:solidFill>
                <a:schemeClr val="tx1"/>
              </a:solidFill>
            </a:endParaRPr>
          </a:p>
        </p:txBody>
      </p:sp>
      <p:sp>
        <p:nvSpPr>
          <p:cNvPr id="9" name="8 Rectángulo redondeado"/>
          <p:cNvSpPr/>
          <p:nvPr/>
        </p:nvSpPr>
        <p:spPr>
          <a:xfrm rot="1951625">
            <a:off x="2978274" y="3428104"/>
            <a:ext cx="2664296" cy="100957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000" b="1" dirty="0" smtClean="0">
                <a:solidFill>
                  <a:srgbClr val="FF0000"/>
                </a:solidFill>
                <a:latin typeface="Arial" pitchFamily="34" charset="0"/>
                <a:cs typeface="Arial" pitchFamily="34" charset="0"/>
              </a:rPr>
              <a:t>Teorías Pragmáticas</a:t>
            </a:r>
            <a:endParaRPr lang="es-ES" sz="3000" b="1" dirty="0">
              <a:solidFill>
                <a:srgbClr val="FF0000"/>
              </a:solidFill>
              <a:latin typeface="Arial" pitchFamily="34" charset="0"/>
              <a:cs typeface="Arial" pitchFamily="34" charset="0"/>
            </a:endParaRPr>
          </a:p>
        </p:txBody>
      </p:sp>
      <p:sp>
        <p:nvSpPr>
          <p:cNvPr id="12" name="11 Rectángulo redondeado"/>
          <p:cNvSpPr/>
          <p:nvPr/>
        </p:nvSpPr>
        <p:spPr>
          <a:xfrm>
            <a:off x="2339752" y="0"/>
            <a:ext cx="4320480" cy="9807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smtClean="0">
                <a:solidFill>
                  <a:schemeClr val="tx1"/>
                </a:solidFill>
                <a:latin typeface="Bernard MT Condensed" pitchFamily="18" charset="0"/>
                <a:cs typeface="Arial" pitchFamily="34" charset="0"/>
              </a:rPr>
              <a:t>De los actos de habla de Austin y Searle</a:t>
            </a:r>
            <a:endParaRPr lang="es-ES" sz="2800" dirty="0">
              <a:solidFill>
                <a:schemeClr val="tx1"/>
              </a:solidFill>
              <a:latin typeface="Bernard MT Condensed" pitchFamily="18" charset="0"/>
              <a:cs typeface="Arial" pitchFamily="34" charset="0"/>
            </a:endParaRPr>
          </a:p>
        </p:txBody>
      </p:sp>
      <p:sp>
        <p:nvSpPr>
          <p:cNvPr id="13" name="12 Rectángulo redondeado"/>
          <p:cNvSpPr/>
          <p:nvPr/>
        </p:nvSpPr>
        <p:spPr>
          <a:xfrm>
            <a:off x="7308304" y="1556792"/>
            <a:ext cx="1835696" cy="2736304"/>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smtClean="0">
                <a:solidFill>
                  <a:schemeClr val="tx1"/>
                </a:solidFill>
                <a:latin typeface="Bernard MT Condensed" pitchFamily="18" charset="0"/>
                <a:cs typeface="Arial" pitchFamily="34" charset="0"/>
              </a:rPr>
              <a:t>De la relevancia de Sperber y Wilson</a:t>
            </a:r>
            <a:endParaRPr lang="es-ES" sz="2800" dirty="0">
              <a:solidFill>
                <a:schemeClr val="tx1"/>
              </a:solidFill>
              <a:latin typeface="Bernard MT Condensed" pitchFamily="18" charset="0"/>
              <a:cs typeface="Arial" pitchFamily="34" charset="0"/>
            </a:endParaRPr>
          </a:p>
        </p:txBody>
      </p:sp>
      <p:sp>
        <p:nvSpPr>
          <p:cNvPr id="15" name="14 Rectángulo redondeado"/>
          <p:cNvSpPr/>
          <p:nvPr/>
        </p:nvSpPr>
        <p:spPr>
          <a:xfrm>
            <a:off x="5940152" y="5733256"/>
            <a:ext cx="3203848" cy="79208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smtClean="0">
                <a:solidFill>
                  <a:schemeClr val="tx1"/>
                </a:solidFill>
                <a:latin typeface="Bernard MT Condensed" pitchFamily="18" charset="0"/>
                <a:cs typeface="Arial" pitchFamily="34" charset="0"/>
              </a:rPr>
              <a:t>El principio de cooperación de Grice</a:t>
            </a:r>
            <a:endParaRPr lang="es-ES" sz="2800" dirty="0">
              <a:solidFill>
                <a:schemeClr val="tx1"/>
              </a:solidFill>
              <a:latin typeface="Bernard MT Condensed" pitchFamily="18" charset="0"/>
              <a:cs typeface="Arial" pitchFamily="34" charset="0"/>
            </a:endParaRPr>
          </a:p>
        </p:txBody>
      </p:sp>
      <p:sp>
        <p:nvSpPr>
          <p:cNvPr id="16" name="15 Rectángulo redondeado"/>
          <p:cNvSpPr/>
          <p:nvPr/>
        </p:nvSpPr>
        <p:spPr>
          <a:xfrm>
            <a:off x="0" y="5733256"/>
            <a:ext cx="3419872" cy="79208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smtClean="0">
                <a:solidFill>
                  <a:schemeClr val="tx1"/>
                </a:solidFill>
                <a:latin typeface="Bernard MT Condensed" pitchFamily="18" charset="0"/>
                <a:cs typeface="Arial" pitchFamily="34" charset="0"/>
              </a:rPr>
              <a:t>De la argumentación de Anscombre y Ducrot</a:t>
            </a:r>
            <a:endParaRPr lang="es-ES" sz="2800" dirty="0">
              <a:solidFill>
                <a:schemeClr val="tx1"/>
              </a:solidFill>
              <a:latin typeface="Bernard MT Condensed" pitchFamily="18" charset="0"/>
              <a:cs typeface="Arial" pitchFamily="34" charset="0"/>
            </a:endParaRPr>
          </a:p>
        </p:txBody>
      </p:sp>
      <p:sp>
        <p:nvSpPr>
          <p:cNvPr id="17" name="16 Rectángulo redondeado"/>
          <p:cNvSpPr/>
          <p:nvPr/>
        </p:nvSpPr>
        <p:spPr>
          <a:xfrm>
            <a:off x="0" y="1268760"/>
            <a:ext cx="1619672" cy="331236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smtClean="0">
                <a:solidFill>
                  <a:schemeClr val="tx1"/>
                </a:solidFill>
                <a:latin typeface="Bernard MT Condensed" pitchFamily="18" charset="0"/>
                <a:cs typeface="Arial" pitchFamily="34" charset="0"/>
              </a:rPr>
              <a:t>De la cortesía o imagen pública de Lakoff</a:t>
            </a:r>
            <a:endParaRPr lang="es-ES" sz="2800" dirty="0">
              <a:solidFill>
                <a:schemeClr val="tx1"/>
              </a:solidFill>
              <a:latin typeface="Bernard MT Condensed" pitchFamily="18" charset="0"/>
              <a:cs typeface="Arial" pitchFamily="34" charset="0"/>
            </a:endParaRPr>
          </a:p>
        </p:txBody>
      </p:sp>
      <p:pic>
        <p:nvPicPr>
          <p:cNvPr id="18" name="17 Imagen" descr="unad"/>
          <p:cNvPicPr/>
          <p:nvPr/>
        </p:nvPicPr>
        <p:blipFill>
          <a:blip r:embed="rId3" cstate="print"/>
          <a:srcRect r="64905" b="17592"/>
          <a:stretch>
            <a:fillRect/>
          </a:stretch>
        </p:blipFill>
        <p:spPr bwMode="auto">
          <a:xfrm>
            <a:off x="7452320" y="0"/>
            <a:ext cx="1691680" cy="83671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down)">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bg/>
                                          </p:spTgt>
                                        </p:tgtEl>
                                        <p:attrNameLst>
                                          <p:attrName>style.visibility</p:attrName>
                                        </p:attrNameLst>
                                      </p:cBhvr>
                                      <p:to>
                                        <p:strVal val="visible"/>
                                      </p:to>
                                    </p:set>
                                    <p:animEffect transition="in" filter="wipe(down)">
                                      <p:cBhvr>
                                        <p:cTn id="12" dur="500"/>
                                        <p:tgtEl>
                                          <p:spTgt spid="9">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down)">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bg/>
                                          </p:spTgt>
                                        </p:tgtEl>
                                        <p:attrNameLst>
                                          <p:attrName>style.visibility</p:attrName>
                                        </p:attrNameLst>
                                      </p:cBhvr>
                                      <p:to>
                                        <p:strVal val="visible"/>
                                      </p:to>
                                    </p:set>
                                    <p:anim calcmode="lin" valueType="num">
                                      <p:cBhvr additive="base">
                                        <p:cTn id="22"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
                                            <p:bg/>
                                          </p:spTgt>
                                        </p:tgtEl>
                                        <p:attrNameLst>
                                          <p:attrName>style.visibility</p:attrName>
                                        </p:attrNameLst>
                                      </p:cBhvr>
                                      <p:to>
                                        <p:strVal val="visible"/>
                                      </p:to>
                                    </p:set>
                                    <p:anim calcmode="lin" valueType="num">
                                      <p:cBhvr additive="base">
                                        <p:cTn id="34"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35"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anim calcmode="lin" valueType="num">
                                      <p:cBhvr additive="base">
                                        <p:cTn id="4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5">
                                            <p:bg/>
                                          </p:spTgt>
                                        </p:tgtEl>
                                        <p:attrNameLst>
                                          <p:attrName>style.visibility</p:attrName>
                                        </p:attrNameLst>
                                      </p:cBhvr>
                                      <p:to>
                                        <p:strVal val="visible"/>
                                      </p:to>
                                    </p:set>
                                    <p:anim calcmode="lin" valueType="num">
                                      <p:cBhvr additive="base">
                                        <p:cTn id="46"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47"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5">
                                            <p:txEl>
                                              <p:pRg st="0" end="0"/>
                                            </p:txEl>
                                          </p:spTgt>
                                        </p:tgtEl>
                                        <p:attrNameLst>
                                          <p:attrName>style.visibility</p:attrName>
                                        </p:attrNameLst>
                                      </p:cBhvr>
                                      <p:to>
                                        <p:strVal val="visible"/>
                                      </p:to>
                                    </p:set>
                                    <p:anim calcmode="lin" valueType="num">
                                      <p:cBhvr additive="base">
                                        <p:cTn id="5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6">
                                            <p:bg/>
                                          </p:spTgt>
                                        </p:tgtEl>
                                        <p:attrNameLst>
                                          <p:attrName>style.visibility</p:attrName>
                                        </p:attrNameLst>
                                      </p:cBhvr>
                                      <p:to>
                                        <p:strVal val="visible"/>
                                      </p:to>
                                    </p:set>
                                    <p:anim calcmode="lin" valueType="num">
                                      <p:cBhvr additive="base">
                                        <p:cTn id="58"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59"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6">
                                            <p:txEl>
                                              <p:pRg st="0" end="0"/>
                                            </p:txEl>
                                          </p:spTgt>
                                        </p:tgtEl>
                                        <p:attrNameLst>
                                          <p:attrName>style.visibility</p:attrName>
                                        </p:attrNameLst>
                                      </p:cBhvr>
                                      <p:to>
                                        <p:strVal val="visible"/>
                                      </p:to>
                                    </p:set>
                                    <p:anim calcmode="lin" valueType="num">
                                      <p:cBhvr additive="base">
                                        <p:cTn id="64"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7">
                                            <p:bg/>
                                          </p:spTgt>
                                        </p:tgtEl>
                                        <p:attrNameLst>
                                          <p:attrName>style.visibility</p:attrName>
                                        </p:attrNameLst>
                                      </p:cBhvr>
                                      <p:to>
                                        <p:strVal val="visible"/>
                                      </p:to>
                                    </p:set>
                                    <p:anim calcmode="lin" valueType="num">
                                      <p:cBhvr additive="base">
                                        <p:cTn id="70"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71" dur="500" fill="hold"/>
                                        <p:tgtEl>
                                          <p:spTgt spid="17">
                                            <p:bg/>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7">
                                            <p:txEl>
                                              <p:pRg st="0" end="0"/>
                                            </p:txEl>
                                          </p:spTgt>
                                        </p:tgtEl>
                                        <p:attrNameLst>
                                          <p:attrName>style.visibility</p:attrName>
                                        </p:attrNameLst>
                                      </p:cBhvr>
                                      <p:to>
                                        <p:strVal val="visible"/>
                                      </p:to>
                                    </p:set>
                                    <p:anim calcmode="lin" valueType="num">
                                      <p:cBhvr additive="base">
                                        <p:cTn id="76"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2" grpId="0" build="p" animBg="1"/>
      <p:bldP spid="13" grpId="0" build="p" animBg="1"/>
      <p:bldP spid="15" grpId="0" build="p" animBg="1"/>
      <p:bldP spid="16" grpId="0" build="p" animBg="1"/>
      <p:bldP spid="1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1 Marcador de fecha"/>
          <p:cNvSpPr>
            <a:spLocks noGrp="1"/>
          </p:cNvSpPr>
          <p:nvPr>
            <p:ph type="dt" sz="half" idx="10"/>
          </p:nvPr>
        </p:nvSpPr>
        <p:spPr>
          <a:xfrm>
            <a:off x="0" y="6492875"/>
            <a:ext cx="2133600" cy="365125"/>
          </a:xfrm>
        </p:spPr>
        <p:txBody>
          <a:bodyPr/>
          <a:lstStyle/>
          <a:p>
            <a:fld id="{AF0FFFAF-7EC9-4130-B45E-52DB23103D28}" type="datetime9">
              <a:rPr lang="es-ES" smtClean="0">
                <a:solidFill>
                  <a:schemeClr val="tx1"/>
                </a:solidFill>
              </a:rPr>
              <a:pPr/>
              <a:t>14/04/2012 13:02:37</a:t>
            </a:fld>
            <a:endParaRPr lang="es-ES" dirty="0">
              <a:solidFill>
                <a:schemeClr val="tx1"/>
              </a:solidFill>
            </a:endParaRPr>
          </a:p>
        </p:txBody>
      </p:sp>
      <p:sp>
        <p:nvSpPr>
          <p:cNvPr id="3" name="2 Marcador de pie de página"/>
          <p:cNvSpPr>
            <a:spLocks noGrp="1"/>
          </p:cNvSpPr>
          <p:nvPr>
            <p:ph type="ftr" sz="quarter" idx="11"/>
          </p:nvPr>
        </p:nvSpPr>
        <p:spPr>
          <a:xfrm>
            <a:off x="3124200" y="6492875"/>
            <a:ext cx="6019800" cy="365125"/>
          </a:xfrm>
        </p:spPr>
        <p:txBody>
          <a:bodyPr/>
          <a:lstStyle/>
          <a:p>
            <a:r>
              <a:rPr lang="es-ES" dirty="0" smtClean="0">
                <a:solidFill>
                  <a:schemeClr val="tx1"/>
                </a:solidFill>
              </a:rPr>
              <a:t>COMUNICACIÓN PRAGMÁTICA      Grupo No. 01        COMPETENCIAS COMUNICATIVAS 2012     </a:t>
            </a:r>
            <a:endParaRPr lang="es-ES" dirty="0">
              <a:solidFill>
                <a:schemeClr val="tx1"/>
              </a:solidFill>
            </a:endParaRPr>
          </a:p>
        </p:txBody>
      </p:sp>
      <p:pic>
        <p:nvPicPr>
          <p:cNvPr id="24578" name="Picture 2"/>
          <p:cNvPicPr>
            <a:picLocks noChangeAspect="1" noChangeArrowheads="1"/>
          </p:cNvPicPr>
          <p:nvPr/>
        </p:nvPicPr>
        <p:blipFill>
          <a:blip r:embed="rId2" cstate="print"/>
          <a:srcRect/>
          <a:stretch>
            <a:fillRect/>
          </a:stretch>
        </p:blipFill>
        <p:spPr bwMode="auto">
          <a:xfrm>
            <a:off x="0" y="908720"/>
            <a:ext cx="9144000" cy="4968552"/>
          </a:xfrm>
          <a:prstGeom prst="rect">
            <a:avLst/>
          </a:prstGeom>
          <a:noFill/>
          <a:ln w="9525">
            <a:noFill/>
            <a:miter lim="800000"/>
            <a:headEnd/>
            <a:tailEnd/>
          </a:ln>
        </p:spPr>
      </p:pic>
      <p:sp>
        <p:nvSpPr>
          <p:cNvPr id="7" name="6 Rectángulo redondeado"/>
          <p:cNvSpPr/>
          <p:nvPr/>
        </p:nvSpPr>
        <p:spPr>
          <a:xfrm>
            <a:off x="395536" y="5229200"/>
            <a:ext cx="2627784" cy="108012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Acto Locucionario</a:t>
            </a:r>
            <a:endParaRPr lang="es-ES" sz="3200" dirty="0">
              <a:solidFill>
                <a:schemeClr val="tx1"/>
              </a:solidFill>
              <a:latin typeface="Arial" pitchFamily="34" charset="0"/>
              <a:cs typeface="Arial" pitchFamily="34" charset="0"/>
            </a:endParaRPr>
          </a:p>
        </p:txBody>
      </p:sp>
      <p:sp>
        <p:nvSpPr>
          <p:cNvPr id="8" name="7 Rectángulo redondeado"/>
          <p:cNvSpPr/>
          <p:nvPr/>
        </p:nvSpPr>
        <p:spPr>
          <a:xfrm>
            <a:off x="3203848" y="5229200"/>
            <a:ext cx="2592288" cy="108012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Acto Ilocucionario</a:t>
            </a:r>
            <a:endParaRPr lang="es-ES" sz="3200" dirty="0">
              <a:solidFill>
                <a:schemeClr val="tx1"/>
              </a:solidFill>
              <a:latin typeface="Arial" pitchFamily="34" charset="0"/>
              <a:cs typeface="Arial" pitchFamily="34" charset="0"/>
            </a:endParaRPr>
          </a:p>
        </p:txBody>
      </p:sp>
      <p:sp>
        <p:nvSpPr>
          <p:cNvPr id="9" name="8 Rectángulo redondeado"/>
          <p:cNvSpPr/>
          <p:nvPr/>
        </p:nvSpPr>
        <p:spPr>
          <a:xfrm>
            <a:off x="5868144" y="5157192"/>
            <a:ext cx="3096344" cy="1152128"/>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Acto Perlocucionario</a:t>
            </a:r>
            <a:endParaRPr lang="es-ES" sz="3200" dirty="0">
              <a:solidFill>
                <a:schemeClr val="tx1"/>
              </a:solidFill>
              <a:latin typeface="Arial" pitchFamily="34" charset="0"/>
              <a:cs typeface="Arial" pitchFamily="34" charset="0"/>
            </a:endParaRPr>
          </a:p>
        </p:txBody>
      </p:sp>
      <p:sp>
        <p:nvSpPr>
          <p:cNvPr id="10" name="9 Rectángulo redondeado"/>
          <p:cNvSpPr/>
          <p:nvPr/>
        </p:nvSpPr>
        <p:spPr>
          <a:xfrm>
            <a:off x="4572000" y="980728"/>
            <a:ext cx="3779912" cy="83671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b="1" dirty="0" smtClean="0">
                <a:solidFill>
                  <a:schemeClr val="bg2">
                    <a:lumMod val="25000"/>
                  </a:schemeClr>
                </a:solidFill>
                <a:latin typeface="Arial" pitchFamily="34" charset="0"/>
                <a:cs typeface="Arial" pitchFamily="34" charset="0"/>
              </a:rPr>
              <a:t>Tres nociones:</a:t>
            </a:r>
            <a:endParaRPr lang="es-ES" sz="3200" b="1" dirty="0">
              <a:solidFill>
                <a:schemeClr val="bg2">
                  <a:lumMod val="25000"/>
                </a:schemeClr>
              </a:solidFill>
              <a:latin typeface="Arial" pitchFamily="34" charset="0"/>
              <a:cs typeface="Arial" pitchFamily="34" charset="0"/>
            </a:endParaRPr>
          </a:p>
        </p:txBody>
      </p:sp>
      <p:pic>
        <p:nvPicPr>
          <p:cNvPr id="11" name="10 Imagen" descr="unad"/>
          <p:cNvPicPr/>
          <p:nvPr/>
        </p:nvPicPr>
        <p:blipFill>
          <a:blip r:embed="rId3" cstate="print"/>
          <a:srcRect r="64905" b="17592"/>
          <a:stretch>
            <a:fillRect/>
          </a:stretch>
        </p:blipFill>
        <p:spPr bwMode="auto">
          <a:xfrm>
            <a:off x="7452320" y="0"/>
            <a:ext cx="1691680" cy="836712"/>
          </a:xfrm>
          <a:prstGeom prst="rect">
            <a:avLst/>
          </a:prstGeom>
          <a:noFill/>
          <a:ln w="9525">
            <a:noFill/>
            <a:miter lim="800000"/>
            <a:headEnd/>
            <a:tailEnd/>
          </a:ln>
        </p:spPr>
      </p:pic>
      <p:sp>
        <p:nvSpPr>
          <p:cNvPr id="5" name="6 Rectángulo"/>
          <p:cNvSpPr>
            <a:spLocks noChangeArrowheads="1"/>
          </p:cNvSpPr>
          <p:nvPr/>
        </p:nvSpPr>
        <p:spPr bwMode="auto">
          <a:xfrm>
            <a:off x="1187624" y="-243408"/>
            <a:ext cx="6264696" cy="1292662"/>
          </a:xfrm>
          <a:prstGeom prst="rect">
            <a:avLst/>
          </a:prstGeom>
          <a:noFill/>
          <a:ln w="9525">
            <a:noFill/>
            <a:miter lim="800000"/>
            <a:headEnd/>
            <a:tailEnd/>
          </a:ln>
        </p:spPr>
        <p:txBody>
          <a:bodyPr wrap="square">
            <a:spAutoFit/>
          </a:bodyPr>
          <a:lstStyle/>
          <a:p>
            <a:pPr algn="ctr"/>
            <a:r>
              <a:rPr lang="es-MX" sz="4600" b="1" dirty="0" smtClean="0">
                <a:latin typeface="Arial" pitchFamily="34" charset="0"/>
                <a:cs typeface="Arial" pitchFamily="34" charset="0"/>
              </a:rPr>
              <a:t> </a:t>
            </a:r>
            <a:r>
              <a:rPr lang="es-MX" sz="3200" b="1" dirty="0" smtClean="0">
                <a:latin typeface="Arial" pitchFamily="34" charset="0"/>
                <a:cs typeface="Arial" pitchFamily="34" charset="0"/>
              </a:rPr>
              <a:t>VOCABULARIO ELEMENTAL DE LA PRAGMÁTICA</a:t>
            </a:r>
            <a:endParaRPr lang="es-ES_tradnl" sz="3200" dirty="0">
              <a:latin typeface="Arial" pitchFamily="34" charset="0"/>
              <a:cs typeface="Arial" pitchFamily="34" charset="0"/>
            </a:endParaRPr>
          </a:p>
        </p:txBody>
      </p:sp>
      <p:sp>
        <p:nvSpPr>
          <p:cNvPr id="12" name="11 Elipse">
            <a:hlinkClick r:id="rId4" action="ppaction://hlinksldjump"/>
          </p:cNvPr>
          <p:cNvSpPr/>
          <p:nvPr/>
        </p:nvSpPr>
        <p:spPr>
          <a:xfrm>
            <a:off x="0" y="0"/>
            <a:ext cx="1187624" cy="4046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latin typeface="Bernard MT Condensed" pitchFamily="18" charset="0"/>
              </a:rPr>
              <a:t>Diapositiva principal</a:t>
            </a:r>
            <a:endParaRPr lang="es-ES" sz="1200" dirty="0">
              <a:latin typeface="Bernard MT Condensed"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4578"/>
                                        </p:tgtEl>
                                        <p:attrNameLst>
                                          <p:attrName>style.visibility</p:attrName>
                                        </p:attrNameLst>
                                      </p:cBhvr>
                                      <p:to>
                                        <p:strVal val="visible"/>
                                      </p:to>
                                    </p:set>
                                    <p:animEffect transition="in" filter="blinds(horizontal)">
                                      <p:cBhvr>
                                        <p:cTn id="13" dur="500"/>
                                        <p:tgtEl>
                                          <p:spTgt spid="24578"/>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24578"/>
                                        </p:tgtEl>
                                      </p:cBhvr>
                                    </p:animEffect>
                                    <p:animScale>
                                      <p:cBhvr>
                                        <p:cTn id="18" dur="250" autoRev="1" fill="hold"/>
                                        <p:tgtEl>
                                          <p:spTgt spid="2457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 calcmode="lin" valueType="num">
                                      <p:cBhvr additive="base">
                                        <p:cTn id="23"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bg/>
                                          </p:spTgt>
                                        </p:tgtEl>
                                        <p:attrNameLst>
                                          <p:attrName>style.visibility</p:attrName>
                                        </p:attrNameLst>
                                      </p:cBhvr>
                                      <p:to>
                                        <p:strVal val="visible"/>
                                      </p:to>
                                    </p:set>
                                    <p:anim calcmode="lin" valueType="num">
                                      <p:cBhvr additive="base">
                                        <p:cTn id="35" dur="500" fill="hold"/>
                                        <p:tgtEl>
                                          <p:spTgt spid="7">
                                            <p:bg/>
                                          </p:spTgt>
                                        </p:tgtEl>
                                        <p:attrNameLst>
                                          <p:attrName>ppt_x</p:attrName>
                                        </p:attrNameLst>
                                      </p:cBhvr>
                                      <p:tavLst>
                                        <p:tav tm="0">
                                          <p:val>
                                            <p:strVal val="#ppt_x"/>
                                          </p:val>
                                        </p:tav>
                                        <p:tav tm="100000">
                                          <p:val>
                                            <p:strVal val="#ppt_x"/>
                                          </p:val>
                                        </p:tav>
                                      </p:tavLst>
                                    </p:anim>
                                    <p:anim calcmode="lin" valueType="num">
                                      <p:cBhvr additive="base">
                                        <p:cTn id="36"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 calcmode="lin" valueType="num">
                                      <p:cBhvr additive="base">
                                        <p:cTn id="4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 calcmode="lin" valueType="num">
                                      <p:cBhvr additive="base">
                                        <p:cTn id="4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4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
                                            <p:txEl>
                                              <p:pRg st="0" end="0"/>
                                            </p:txEl>
                                          </p:spTgt>
                                        </p:tgtEl>
                                        <p:attrNameLst>
                                          <p:attrName>style.visibility</p:attrName>
                                        </p:attrNameLst>
                                      </p:cBhvr>
                                      <p:to>
                                        <p:strVal val="visible"/>
                                      </p:to>
                                    </p:set>
                                    <p:anim calcmode="lin" valueType="num">
                                      <p:cBhvr additive="base">
                                        <p:cTn id="5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9">
                                            <p:bg/>
                                          </p:spTgt>
                                        </p:tgtEl>
                                        <p:attrNameLst>
                                          <p:attrName>style.visibility</p:attrName>
                                        </p:attrNameLst>
                                      </p:cBhvr>
                                      <p:to>
                                        <p:strVal val="visible"/>
                                      </p:to>
                                    </p:set>
                                    <p:anim calcmode="lin" valueType="num">
                                      <p:cBhvr additive="base">
                                        <p:cTn id="5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60"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9">
                                            <p:txEl>
                                              <p:pRg st="0" end="0"/>
                                            </p:txEl>
                                          </p:spTgt>
                                        </p:tgtEl>
                                        <p:attrNameLst>
                                          <p:attrName>style.visibility</p:attrName>
                                        </p:attrNameLst>
                                      </p:cBhvr>
                                      <p:to>
                                        <p:strVal val="visible"/>
                                      </p:to>
                                    </p:set>
                                    <p:anim calcmode="lin" valueType="num">
                                      <p:cBhvr additive="base">
                                        <p:cTn id="6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
                                            <p:bg/>
                                          </p:spTgt>
                                        </p:tgtEl>
                                        <p:attrNameLst>
                                          <p:attrName>style.visibility</p:attrName>
                                        </p:attrNameLst>
                                      </p:cBhvr>
                                      <p:to>
                                        <p:strVal val="visible"/>
                                      </p:to>
                                    </p:set>
                                    <p:anim calcmode="lin" valueType="num">
                                      <p:cBhvr additive="base">
                                        <p:cTn id="71"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72"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
                                            <p:txEl>
                                              <p:pRg st="0" end="0"/>
                                            </p:txEl>
                                          </p:spTgt>
                                        </p:tgtEl>
                                        <p:attrNameLst>
                                          <p:attrName>style.visibility</p:attrName>
                                        </p:attrNameLst>
                                      </p:cBhvr>
                                      <p:to>
                                        <p:strVal val="visible"/>
                                      </p:to>
                                    </p:set>
                                    <p:anim calcmode="lin" valueType="num">
                                      <p:cBhvr additive="base">
                                        <p:cTn id="7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build="p" animBg="1"/>
      <p:bldP spid="9" grpId="0" build="p" animBg="1"/>
      <p:bldP spid="10" grpId="0" build="p" animBg="1"/>
      <p:bldP spid="5" grpId="0" build="p"/>
      <p:bldP spid="12"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1 Marcador de fecha"/>
          <p:cNvSpPr>
            <a:spLocks noGrp="1"/>
          </p:cNvSpPr>
          <p:nvPr>
            <p:ph type="dt" sz="half" idx="10"/>
          </p:nvPr>
        </p:nvSpPr>
        <p:spPr>
          <a:xfrm>
            <a:off x="0" y="6492875"/>
            <a:ext cx="2133600" cy="365125"/>
          </a:xfrm>
        </p:spPr>
        <p:txBody>
          <a:bodyPr/>
          <a:lstStyle/>
          <a:p>
            <a:fld id="{79958260-DCA0-4373-8E9A-4C20F0E7ED9D}" type="datetime9">
              <a:rPr lang="es-ES" smtClean="0">
                <a:solidFill>
                  <a:schemeClr val="tx1"/>
                </a:solidFill>
              </a:rPr>
              <a:pPr/>
              <a:t>14/04/2012 13:02:37</a:t>
            </a:fld>
            <a:endParaRPr lang="es-ES" dirty="0">
              <a:solidFill>
                <a:schemeClr val="tx1"/>
              </a:solidFill>
            </a:endParaRPr>
          </a:p>
        </p:txBody>
      </p:sp>
      <p:sp>
        <p:nvSpPr>
          <p:cNvPr id="3" name="2 Marcador de pie de página"/>
          <p:cNvSpPr>
            <a:spLocks noGrp="1"/>
          </p:cNvSpPr>
          <p:nvPr>
            <p:ph type="ftr" sz="quarter" idx="11"/>
          </p:nvPr>
        </p:nvSpPr>
        <p:spPr>
          <a:xfrm>
            <a:off x="3124200" y="6492875"/>
            <a:ext cx="6019800" cy="365125"/>
          </a:xfrm>
        </p:spPr>
        <p:txBody>
          <a:bodyPr/>
          <a:lstStyle/>
          <a:p>
            <a:r>
              <a:rPr lang="es-ES" dirty="0" smtClean="0">
                <a:solidFill>
                  <a:schemeClr val="tx1"/>
                </a:solidFill>
              </a:rPr>
              <a:t>COMUNICACIÓN PRAGMÁTICA      Grupo No. 01        COMPETENCIAS COMUNICATIVAS 2012     </a:t>
            </a:r>
            <a:endParaRPr lang="es-ES" dirty="0">
              <a:solidFill>
                <a:schemeClr val="tx1"/>
              </a:solidFill>
            </a:endParaRPr>
          </a:p>
        </p:txBody>
      </p:sp>
      <p:sp>
        <p:nvSpPr>
          <p:cNvPr id="5" name="6 Rectángulo"/>
          <p:cNvSpPr>
            <a:spLocks noChangeArrowheads="1"/>
          </p:cNvSpPr>
          <p:nvPr/>
        </p:nvSpPr>
        <p:spPr bwMode="auto">
          <a:xfrm>
            <a:off x="0" y="1"/>
            <a:ext cx="9144000" cy="800219"/>
          </a:xfrm>
          <a:prstGeom prst="rect">
            <a:avLst/>
          </a:prstGeom>
          <a:noFill/>
          <a:ln w="9525">
            <a:noFill/>
            <a:miter lim="800000"/>
            <a:headEnd/>
            <a:tailEnd/>
          </a:ln>
        </p:spPr>
        <p:txBody>
          <a:bodyPr wrap="square">
            <a:spAutoFit/>
          </a:bodyPr>
          <a:lstStyle/>
          <a:p>
            <a:pPr algn="ctr"/>
            <a:r>
              <a:rPr lang="es-MX" sz="4600" b="1" dirty="0" smtClean="0">
                <a:latin typeface="Arial" pitchFamily="34" charset="0"/>
                <a:cs typeface="Arial" pitchFamily="34" charset="0"/>
              </a:rPr>
              <a:t> </a:t>
            </a:r>
            <a:r>
              <a:rPr lang="es-MX" sz="2800" b="1" dirty="0" smtClean="0">
                <a:latin typeface="Arial" pitchFamily="34" charset="0"/>
                <a:cs typeface="Arial" pitchFamily="34" charset="0"/>
              </a:rPr>
              <a:t>ANÁLISIS PRAGMÁTICO</a:t>
            </a:r>
            <a:endParaRPr lang="es-ES_tradnl" sz="2800" dirty="0">
              <a:latin typeface="Arial" pitchFamily="34" charset="0"/>
              <a:cs typeface="Arial" pitchFamily="34" charset="0"/>
            </a:endParaRPr>
          </a:p>
        </p:txBody>
      </p:sp>
      <p:sp>
        <p:nvSpPr>
          <p:cNvPr id="6" name="2 Marcador de contenido"/>
          <p:cNvSpPr txBox="1">
            <a:spLocks/>
          </p:cNvSpPr>
          <p:nvPr/>
        </p:nvSpPr>
        <p:spPr>
          <a:xfrm>
            <a:off x="-252536" y="980728"/>
            <a:ext cx="3816424" cy="2664296"/>
          </a:xfrm>
          <a:prstGeom prst="rect">
            <a:avLst/>
          </a:prstGeom>
        </p:spPr>
        <p:txBody>
          <a:bodyPr/>
          <a:lstStyle/>
          <a:p>
            <a:pPr marL="342900" indent="-342900">
              <a:spcBef>
                <a:spcPct val="20000"/>
              </a:spcBef>
              <a:buFont typeface="Arial" pitchFamily="34" charset="0"/>
              <a:buNone/>
              <a:defRPr/>
            </a:pPr>
            <a:r>
              <a:rPr lang="es-AR" sz="3200" dirty="0" smtClean="0">
                <a:latin typeface="Arial" pitchFamily="34" charset="0"/>
                <a:cs typeface="Arial" pitchFamily="34" charset="0"/>
              </a:rPr>
              <a:t>   R</a:t>
            </a:r>
            <a:r>
              <a:rPr lang="es-ES" sz="3200" dirty="0" smtClean="0">
                <a:latin typeface="Arial" pitchFamily="34" charset="0"/>
                <a:cs typeface="Arial" pitchFamily="34" charset="0"/>
              </a:rPr>
              <a:t>einterpretación de la estructura de representación obtenida en una comunicación</a:t>
            </a:r>
            <a:endParaRPr lang="es-AR" sz="3200" b="1" dirty="0" smtClean="0">
              <a:solidFill>
                <a:srgbClr val="FF0000"/>
              </a:solidFill>
              <a:latin typeface="Arial" pitchFamily="34" charset="0"/>
              <a:cs typeface="Arial" pitchFamily="34" charset="0"/>
            </a:endParaRPr>
          </a:p>
          <a:p>
            <a:pPr marL="342900" indent="-342900">
              <a:spcBef>
                <a:spcPct val="20000"/>
              </a:spcBef>
              <a:defRPr/>
            </a:pPr>
            <a:endParaRPr lang="es-AR" sz="3200" dirty="0" smtClean="0">
              <a:latin typeface="Arial" pitchFamily="34" charset="0"/>
              <a:cs typeface="Arial" pitchFamily="34" charset="0"/>
            </a:endParaRPr>
          </a:p>
          <a:p>
            <a:pPr marL="342900" indent="-342900">
              <a:spcBef>
                <a:spcPct val="20000"/>
              </a:spcBef>
              <a:buFont typeface="Arial" pitchFamily="34" charset="0"/>
              <a:buNone/>
              <a:defRPr/>
            </a:pPr>
            <a:r>
              <a:rPr kumimoji="0" lang="es-AR" sz="3200" b="0" i="0" u="none" strike="noStrike" kern="1200" cap="none" spc="0" normalizeH="0" baseline="0" noProof="0" dirty="0" smtClean="0">
                <a:ln>
                  <a:noFill/>
                </a:ln>
                <a:effectLst/>
                <a:uLnTx/>
                <a:uFillTx/>
                <a:latin typeface="Arial" pitchFamily="34" charset="0"/>
                <a:cs typeface="Arial" pitchFamily="34" charset="0"/>
              </a:rPr>
              <a:t> </a:t>
            </a:r>
            <a:endParaRPr kumimoji="0" lang="es-ES" sz="3200" b="0" i="0" u="none" strike="noStrike" kern="1200" cap="none" spc="0" normalizeH="0" baseline="0" noProof="0" dirty="0" smtClean="0">
              <a:ln>
                <a:noFill/>
              </a:ln>
              <a:effectLst/>
              <a:uLnTx/>
              <a:uFillTx/>
              <a:latin typeface="Arial" pitchFamily="34" charset="0"/>
              <a:cs typeface="Arial" pitchFamily="34" charset="0"/>
            </a:endParaRPr>
          </a:p>
        </p:txBody>
      </p:sp>
      <p:sp>
        <p:nvSpPr>
          <p:cNvPr id="7" name="6 Cheurón"/>
          <p:cNvSpPr/>
          <p:nvPr/>
        </p:nvSpPr>
        <p:spPr>
          <a:xfrm>
            <a:off x="3707904" y="1772816"/>
            <a:ext cx="1584176" cy="72008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8" name="2 Marcador de contenido"/>
          <p:cNvSpPr txBox="1">
            <a:spLocks/>
          </p:cNvSpPr>
          <p:nvPr/>
        </p:nvSpPr>
        <p:spPr>
          <a:xfrm>
            <a:off x="5220072" y="1268760"/>
            <a:ext cx="3923928" cy="1728192"/>
          </a:xfrm>
          <a:prstGeom prst="rect">
            <a:avLst/>
          </a:prstGeom>
        </p:spPr>
        <p:txBody>
          <a:bodyPr/>
          <a:lstStyle/>
          <a:p>
            <a:pPr marL="342900" indent="-342900">
              <a:spcBef>
                <a:spcPct val="20000"/>
              </a:spcBef>
              <a:buFont typeface="Arial" pitchFamily="34" charset="0"/>
              <a:buNone/>
              <a:defRPr/>
            </a:pPr>
            <a:r>
              <a:rPr lang="es-AR" sz="3200" dirty="0" smtClean="0">
                <a:latin typeface="Arial" pitchFamily="34" charset="0"/>
                <a:cs typeface="Arial" pitchFamily="34" charset="0"/>
              </a:rPr>
              <a:t>   S</a:t>
            </a:r>
            <a:r>
              <a:rPr lang="es-ES" sz="3200" dirty="0" smtClean="0"/>
              <a:t>ignificado real y </a:t>
            </a:r>
            <a:r>
              <a:rPr lang="es-ES" sz="3200" dirty="0" smtClean="0">
                <a:latin typeface="Arial" pitchFamily="34" charset="0"/>
                <a:cs typeface="Arial" pitchFamily="34" charset="0"/>
              </a:rPr>
              <a:t>puntual</a:t>
            </a:r>
            <a:r>
              <a:rPr lang="es-ES" sz="3200" dirty="0" smtClean="0"/>
              <a:t> dentro del contexto específico.</a:t>
            </a:r>
            <a:endParaRPr lang="es-AR" sz="3200" b="1" dirty="0" smtClean="0">
              <a:solidFill>
                <a:srgbClr val="FF0000"/>
              </a:solidFill>
              <a:latin typeface="Arial" pitchFamily="34" charset="0"/>
              <a:cs typeface="Arial" pitchFamily="34" charset="0"/>
            </a:endParaRPr>
          </a:p>
          <a:p>
            <a:pPr marL="342900" indent="-342900">
              <a:spcBef>
                <a:spcPct val="20000"/>
              </a:spcBef>
              <a:defRPr/>
            </a:pPr>
            <a:endParaRPr lang="es-AR" sz="3200" dirty="0" smtClean="0">
              <a:latin typeface="Arial" pitchFamily="34" charset="0"/>
              <a:cs typeface="Arial" pitchFamily="34" charset="0"/>
            </a:endParaRPr>
          </a:p>
          <a:p>
            <a:pPr marL="342900" indent="-342900">
              <a:spcBef>
                <a:spcPct val="20000"/>
              </a:spcBef>
              <a:buFont typeface="Arial" pitchFamily="34" charset="0"/>
              <a:buNone/>
              <a:defRPr/>
            </a:pPr>
            <a:r>
              <a:rPr kumimoji="0" lang="es-AR" sz="3200" b="0" i="0" u="none" strike="noStrike" kern="1200" cap="none" spc="0" normalizeH="0" baseline="0" noProof="0" dirty="0" smtClean="0">
                <a:ln>
                  <a:noFill/>
                </a:ln>
                <a:effectLst/>
                <a:uLnTx/>
                <a:uFillTx/>
                <a:latin typeface="Arial" pitchFamily="34" charset="0"/>
                <a:cs typeface="Arial" pitchFamily="34" charset="0"/>
              </a:rPr>
              <a:t> </a:t>
            </a:r>
            <a:endParaRPr kumimoji="0" lang="es-ES" sz="3200" b="0" i="0" u="none" strike="noStrike" kern="1200" cap="none" spc="0" normalizeH="0" baseline="0" noProof="0" dirty="0" smtClean="0">
              <a:ln>
                <a:noFill/>
              </a:ln>
              <a:effectLst/>
              <a:uLnTx/>
              <a:uFillTx/>
              <a:latin typeface="Arial" pitchFamily="34" charset="0"/>
              <a:cs typeface="Arial" pitchFamily="34" charset="0"/>
            </a:endParaRPr>
          </a:p>
        </p:txBody>
      </p:sp>
      <p:sp>
        <p:nvSpPr>
          <p:cNvPr id="9" name="2 Marcador de contenido"/>
          <p:cNvSpPr txBox="1">
            <a:spLocks/>
          </p:cNvSpPr>
          <p:nvPr/>
        </p:nvSpPr>
        <p:spPr>
          <a:xfrm>
            <a:off x="3419872" y="3068960"/>
            <a:ext cx="2664296" cy="3384376"/>
          </a:xfrm>
          <a:prstGeom prst="rect">
            <a:avLst/>
          </a:prstGeom>
        </p:spPr>
        <p:txBody>
          <a:bodyPr/>
          <a:lstStyle/>
          <a:p>
            <a:pPr marL="342900" indent="-342900">
              <a:spcBef>
                <a:spcPct val="20000"/>
              </a:spcBef>
              <a:buFont typeface="Arial" pitchFamily="34" charset="0"/>
              <a:buNone/>
              <a:defRPr/>
            </a:pPr>
            <a:r>
              <a:rPr lang="es-AR" sz="3200" dirty="0" smtClean="0">
                <a:latin typeface="Arial" pitchFamily="34" charset="0"/>
                <a:cs typeface="Arial" pitchFamily="34" charset="0"/>
              </a:rPr>
              <a:t>   </a:t>
            </a:r>
            <a:r>
              <a:rPr lang="es-AR" sz="3200" dirty="0" smtClean="0">
                <a:solidFill>
                  <a:srgbClr val="FF0000"/>
                </a:solidFill>
                <a:latin typeface="Arial" pitchFamily="34" charset="0"/>
                <a:cs typeface="Arial" pitchFamily="34" charset="0"/>
              </a:rPr>
              <a:t>Variables:</a:t>
            </a:r>
          </a:p>
          <a:p>
            <a:pPr marL="342900" indent="-342900">
              <a:spcBef>
                <a:spcPct val="20000"/>
              </a:spcBef>
              <a:buFont typeface="Wingdings" pitchFamily="2" charset="2"/>
              <a:buChar char="v"/>
              <a:defRPr/>
            </a:pPr>
            <a:r>
              <a:rPr lang="es-AR" sz="3200" dirty="0" smtClean="0">
                <a:latin typeface="Arial" pitchFamily="34" charset="0"/>
                <a:cs typeface="Arial" pitchFamily="34" charset="0"/>
              </a:rPr>
              <a:t>Situación.</a:t>
            </a:r>
          </a:p>
          <a:p>
            <a:pPr marL="342900" indent="-342900">
              <a:spcBef>
                <a:spcPct val="20000"/>
              </a:spcBef>
              <a:buFont typeface="Wingdings" pitchFamily="2" charset="2"/>
              <a:buChar char="v"/>
              <a:defRPr/>
            </a:pPr>
            <a:r>
              <a:rPr lang="es-AR" sz="3200" dirty="0" smtClean="0">
                <a:latin typeface="Arial" pitchFamily="34" charset="0"/>
                <a:cs typeface="Arial" pitchFamily="34" charset="0"/>
              </a:rPr>
              <a:t>Contexto.</a:t>
            </a:r>
          </a:p>
          <a:p>
            <a:pPr marL="342900" indent="-342900">
              <a:spcBef>
                <a:spcPct val="20000"/>
              </a:spcBef>
              <a:buFont typeface="Wingdings" pitchFamily="2" charset="2"/>
              <a:buChar char="v"/>
              <a:defRPr/>
            </a:pPr>
            <a:r>
              <a:rPr lang="es-AR" sz="3200" dirty="0" smtClean="0">
                <a:latin typeface="Arial" pitchFamily="34" charset="0"/>
                <a:cs typeface="Arial" pitchFamily="34" charset="0"/>
              </a:rPr>
              <a:t>Personas presentes.</a:t>
            </a:r>
          </a:p>
          <a:p>
            <a:pPr marL="342900" indent="-342900">
              <a:spcBef>
                <a:spcPct val="20000"/>
              </a:spcBef>
              <a:buFont typeface="Wingdings" pitchFamily="2" charset="2"/>
              <a:buChar char="v"/>
              <a:defRPr/>
            </a:pPr>
            <a:r>
              <a:rPr lang="es-AR" sz="3200" dirty="0" smtClean="0">
                <a:latin typeface="Arial" pitchFamily="34" charset="0"/>
                <a:cs typeface="Arial" pitchFamily="34" charset="0"/>
              </a:rPr>
              <a:t>Información</a:t>
            </a:r>
          </a:p>
          <a:p>
            <a:pPr marL="342900" indent="-342900">
              <a:spcBef>
                <a:spcPct val="20000"/>
              </a:spcBef>
              <a:buFont typeface="Arial" pitchFamily="34" charset="0"/>
              <a:buNone/>
              <a:defRPr/>
            </a:pPr>
            <a:endParaRPr lang="es-AR" sz="3200" dirty="0" smtClean="0">
              <a:latin typeface="Arial" pitchFamily="34" charset="0"/>
              <a:cs typeface="Arial" pitchFamily="34" charset="0"/>
            </a:endParaRPr>
          </a:p>
          <a:p>
            <a:pPr marL="342900" indent="-342900">
              <a:spcBef>
                <a:spcPct val="20000"/>
              </a:spcBef>
              <a:buFont typeface="Arial" pitchFamily="34" charset="0"/>
              <a:buNone/>
              <a:defRPr/>
            </a:pPr>
            <a:endParaRPr lang="es-AR" sz="3200" dirty="0" smtClean="0">
              <a:latin typeface="Arial" pitchFamily="34" charset="0"/>
              <a:cs typeface="Arial" pitchFamily="34" charset="0"/>
            </a:endParaRPr>
          </a:p>
          <a:p>
            <a:pPr marL="342900" indent="-342900">
              <a:spcBef>
                <a:spcPct val="20000"/>
              </a:spcBef>
              <a:buFont typeface="Arial" pitchFamily="34" charset="0"/>
              <a:buNone/>
              <a:defRPr/>
            </a:pPr>
            <a:endParaRPr lang="es-AR" sz="3200" b="1" dirty="0" smtClean="0">
              <a:solidFill>
                <a:srgbClr val="FF0000"/>
              </a:solidFill>
              <a:latin typeface="Arial" pitchFamily="34" charset="0"/>
              <a:cs typeface="Arial" pitchFamily="34" charset="0"/>
            </a:endParaRPr>
          </a:p>
          <a:p>
            <a:pPr marL="342900" indent="-342900">
              <a:spcBef>
                <a:spcPct val="20000"/>
              </a:spcBef>
              <a:defRPr/>
            </a:pPr>
            <a:endParaRPr lang="es-AR" sz="3200" dirty="0" smtClean="0">
              <a:latin typeface="Arial" pitchFamily="34" charset="0"/>
              <a:cs typeface="Arial" pitchFamily="34" charset="0"/>
            </a:endParaRPr>
          </a:p>
          <a:p>
            <a:pPr marL="342900" indent="-342900">
              <a:spcBef>
                <a:spcPct val="20000"/>
              </a:spcBef>
              <a:buFont typeface="Arial" pitchFamily="34" charset="0"/>
              <a:buNone/>
              <a:defRPr/>
            </a:pPr>
            <a:r>
              <a:rPr kumimoji="0" lang="es-AR" sz="3200" b="0" i="0" u="none" strike="noStrike" kern="1200" cap="none" spc="0" normalizeH="0" baseline="0" noProof="0" dirty="0" smtClean="0">
                <a:ln>
                  <a:noFill/>
                </a:ln>
                <a:effectLst/>
                <a:uLnTx/>
                <a:uFillTx/>
                <a:latin typeface="Arial" pitchFamily="34" charset="0"/>
                <a:cs typeface="Arial" pitchFamily="34" charset="0"/>
              </a:rPr>
              <a:t> </a:t>
            </a:r>
            <a:endParaRPr kumimoji="0" lang="es-ES" sz="3200" b="0" i="0" u="none" strike="noStrike" kern="1200" cap="none" spc="0" normalizeH="0" baseline="0" noProof="0" dirty="0" smtClean="0">
              <a:ln>
                <a:noFill/>
              </a:ln>
              <a:effectLst/>
              <a:uLnTx/>
              <a:uFillTx/>
              <a:latin typeface="Arial" pitchFamily="34" charset="0"/>
              <a:cs typeface="Arial" pitchFamily="34" charset="0"/>
            </a:endParaRPr>
          </a:p>
        </p:txBody>
      </p:sp>
      <p:pic>
        <p:nvPicPr>
          <p:cNvPr id="25602" name="Picture 2"/>
          <p:cNvPicPr>
            <a:picLocks noChangeAspect="1" noChangeArrowheads="1"/>
          </p:cNvPicPr>
          <p:nvPr/>
        </p:nvPicPr>
        <p:blipFill>
          <a:blip r:embed="rId2" cstate="print"/>
          <a:srcRect/>
          <a:stretch>
            <a:fillRect/>
          </a:stretch>
        </p:blipFill>
        <p:spPr bwMode="auto">
          <a:xfrm>
            <a:off x="0" y="3501008"/>
            <a:ext cx="3491880" cy="3015655"/>
          </a:xfrm>
          <a:prstGeom prst="rect">
            <a:avLst/>
          </a:prstGeom>
          <a:noFill/>
          <a:ln w="9525">
            <a:noFill/>
            <a:miter lim="800000"/>
            <a:headEnd/>
            <a:tailEnd/>
          </a:ln>
        </p:spPr>
      </p:pic>
      <p:pic>
        <p:nvPicPr>
          <p:cNvPr id="25603" name="Picture 3"/>
          <p:cNvPicPr>
            <a:picLocks noChangeAspect="1" noChangeArrowheads="1"/>
          </p:cNvPicPr>
          <p:nvPr/>
        </p:nvPicPr>
        <p:blipFill>
          <a:blip r:embed="rId3" cstate="print"/>
          <a:srcRect/>
          <a:stretch>
            <a:fillRect/>
          </a:stretch>
        </p:blipFill>
        <p:spPr bwMode="auto">
          <a:xfrm>
            <a:off x="6444208" y="3068960"/>
            <a:ext cx="2699792" cy="3377952"/>
          </a:xfrm>
          <a:prstGeom prst="rect">
            <a:avLst/>
          </a:prstGeom>
          <a:noFill/>
          <a:ln w="9525">
            <a:noFill/>
            <a:miter lim="800000"/>
            <a:headEnd/>
            <a:tailEnd/>
          </a:ln>
        </p:spPr>
      </p:pic>
      <p:pic>
        <p:nvPicPr>
          <p:cNvPr id="12" name="11 Imagen" descr="unad"/>
          <p:cNvPicPr/>
          <p:nvPr/>
        </p:nvPicPr>
        <p:blipFill>
          <a:blip r:embed="rId4" cstate="print"/>
          <a:srcRect r="64905" b="17592"/>
          <a:stretch>
            <a:fillRect/>
          </a:stretch>
        </p:blipFill>
        <p:spPr bwMode="auto">
          <a:xfrm>
            <a:off x="7452320" y="0"/>
            <a:ext cx="1691680" cy="83671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5602"/>
                                        </p:tgtEl>
                                        <p:attrNameLst>
                                          <p:attrName>style.visibility</p:attrName>
                                        </p:attrNameLst>
                                      </p:cBhvr>
                                      <p:to>
                                        <p:strVal val="visible"/>
                                      </p:to>
                                    </p:set>
                                    <p:animEffect transition="in" filter="wipe(down)">
                                      <p:cBhvr>
                                        <p:cTn id="13" dur="500"/>
                                        <p:tgtEl>
                                          <p:spTgt spid="2560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5603"/>
                                        </p:tgtEl>
                                        <p:attrNameLst>
                                          <p:attrName>style.visibility</p:attrName>
                                        </p:attrNameLst>
                                      </p:cBhvr>
                                      <p:to>
                                        <p:strVal val="visible"/>
                                      </p:to>
                                    </p:set>
                                    <p:animEffect transition="in" filter="wipe(down)">
                                      <p:cBhvr>
                                        <p:cTn id="18" dur="500"/>
                                        <p:tgtEl>
                                          <p:spTgt spid="2560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5603"/>
                                        </p:tgtEl>
                                        <p:attrNameLst>
                                          <p:attrName>style.visibility</p:attrName>
                                        </p:attrNameLst>
                                      </p:cBhvr>
                                      <p:to>
                                        <p:strVal val="visible"/>
                                      </p:to>
                                    </p:set>
                                    <p:animEffect transition="in" filter="blinds(horizontal)">
                                      <p:cBhvr>
                                        <p:cTn id="23" dur="500"/>
                                        <p:tgtEl>
                                          <p:spTgt spid="25603"/>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mph" presetSubtype="0" fill="hold" nodeType="clickEffect">
                                  <p:stCondLst>
                                    <p:cond delay="0"/>
                                  </p:stCondLst>
                                  <p:childTnLst>
                                    <p:animRot by="21600000">
                                      <p:cBhvr>
                                        <p:cTn id="27" dur="2000" fill="hold"/>
                                        <p:tgtEl>
                                          <p:spTgt spid="2560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 calcmode="lin" valueType="num">
                                      <p:cBhvr additive="base">
                                        <p:cTn id="3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8">
                                            <p:txEl>
                                              <p:pRg st="0" end="0"/>
                                            </p:txEl>
                                          </p:spTgt>
                                        </p:tgtEl>
                                        <p:attrNameLst>
                                          <p:attrName>style.visibility</p:attrName>
                                        </p:attrNameLst>
                                      </p:cBhvr>
                                      <p:to>
                                        <p:strVal val="visible"/>
                                      </p:to>
                                    </p:set>
                                    <p:anim calcmode="lin" valueType="num">
                                      <p:cBhvr additive="base">
                                        <p:cTn id="5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8">
                                            <p:txEl>
                                              <p:pRg st="2" end="2"/>
                                            </p:txEl>
                                          </p:spTgt>
                                        </p:tgtEl>
                                        <p:attrNameLst>
                                          <p:attrName>style.visibility</p:attrName>
                                        </p:attrNameLst>
                                      </p:cBhvr>
                                      <p:to>
                                        <p:strVal val="visible"/>
                                      </p:to>
                                    </p:set>
                                    <p:anim calcmode="lin" valueType="num">
                                      <p:cBhvr additive="base">
                                        <p:cTn id="5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9">
                                            <p:txEl>
                                              <p:pRg st="0" end="0"/>
                                            </p:txEl>
                                          </p:spTgt>
                                        </p:tgtEl>
                                        <p:attrNameLst>
                                          <p:attrName>style.visibility</p:attrName>
                                        </p:attrNameLst>
                                      </p:cBhvr>
                                      <p:to>
                                        <p:strVal val="visible"/>
                                      </p:to>
                                    </p:set>
                                    <p:anim calcmode="lin" valueType="num">
                                      <p:cBhvr additive="base">
                                        <p:cTn id="6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9">
                                            <p:txEl>
                                              <p:pRg st="1" end="1"/>
                                            </p:txEl>
                                          </p:spTgt>
                                        </p:tgtEl>
                                        <p:attrNameLst>
                                          <p:attrName>style.visibility</p:attrName>
                                        </p:attrNameLst>
                                      </p:cBhvr>
                                      <p:to>
                                        <p:strVal val="visible"/>
                                      </p:to>
                                    </p:set>
                                    <p:anim calcmode="lin" valueType="num">
                                      <p:cBhvr additive="base">
                                        <p:cTn id="6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9">
                                            <p:txEl>
                                              <p:pRg st="2" end="2"/>
                                            </p:txEl>
                                          </p:spTgt>
                                        </p:tgtEl>
                                        <p:attrNameLst>
                                          <p:attrName>style.visibility</p:attrName>
                                        </p:attrNameLst>
                                      </p:cBhvr>
                                      <p:to>
                                        <p:strVal val="visible"/>
                                      </p:to>
                                    </p:set>
                                    <p:anim calcmode="lin" valueType="num">
                                      <p:cBhvr additive="base">
                                        <p:cTn id="74"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9">
                                            <p:txEl>
                                              <p:pRg st="3" end="3"/>
                                            </p:txEl>
                                          </p:spTgt>
                                        </p:tgtEl>
                                        <p:attrNameLst>
                                          <p:attrName>style.visibility</p:attrName>
                                        </p:attrNameLst>
                                      </p:cBhvr>
                                      <p:to>
                                        <p:strVal val="visible"/>
                                      </p:to>
                                    </p:set>
                                    <p:anim calcmode="lin" valueType="num">
                                      <p:cBhvr additive="base">
                                        <p:cTn id="8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9">
                                            <p:txEl>
                                              <p:pRg st="4" end="4"/>
                                            </p:txEl>
                                          </p:spTgt>
                                        </p:tgtEl>
                                        <p:attrNameLst>
                                          <p:attrName>style.visibility</p:attrName>
                                        </p:attrNameLst>
                                      </p:cBhvr>
                                      <p:to>
                                        <p:strVal val="visible"/>
                                      </p:to>
                                    </p:set>
                                    <p:anim calcmode="lin" valueType="num">
                                      <p:cBhvr additive="base">
                                        <p:cTn id="86"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9">
                                            <p:txEl>
                                              <p:pRg st="9" end="9"/>
                                            </p:txEl>
                                          </p:spTgt>
                                        </p:tgtEl>
                                        <p:attrNameLst>
                                          <p:attrName>style.visibility</p:attrName>
                                        </p:attrNameLst>
                                      </p:cBhvr>
                                      <p:to>
                                        <p:strVal val="visible"/>
                                      </p:to>
                                    </p:set>
                                    <p:anim calcmode="lin" valueType="num">
                                      <p:cBhvr additive="base">
                                        <p:cTn id="92"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animBg="1"/>
      <p:bldP spid="8" grpId="0" build="p"/>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1 Marcador de fecha"/>
          <p:cNvSpPr>
            <a:spLocks noGrp="1"/>
          </p:cNvSpPr>
          <p:nvPr>
            <p:ph type="dt" sz="half" idx="10"/>
          </p:nvPr>
        </p:nvSpPr>
        <p:spPr>
          <a:xfrm>
            <a:off x="0" y="6492875"/>
            <a:ext cx="2133600" cy="365125"/>
          </a:xfrm>
        </p:spPr>
        <p:txBody>
          <a:bodyPr/>
          <a:lstStyle/>
          <a:p>
            <a:fld id="{79958260-DCA0-4373-8E9A-4C20F0E7ED9D}" type="datetime9">
              <a:rPr lang="es-ES" smtClean="0">
                <a:solidFill>
                  <a:schemeClr val="tx1"/>
                </a:solidFill>
              </a:rPr>
              <a:pPr/>
              <a:t>14/04/2012 13:02:37</a:t>
            </a:fld>
            <a:endParaRPr lang="es-ES" dirty="0">
              <a:solidFill>
                <a:schemeClr val="tx1"/>
              </a:solidFill>
            </a:endParaRPr>
          </a:p>
        </p:txBody>
      </p:sp>
      <p:sp>
        <p:nvSpPr>
          <p:cNvPr id="3" name="2 Marcador de pie de página"/>
          <p:cNvSpPr>
            <a:spLocks noGrp="1"/>
          </p:cNvSpPr>
          <p:nvPr>
            <p:ph type="ftr" sz="quarter" idx="11"/>
          </p:nvPr>
        </p:nvSpPr>
        <p:spPr>
          <a:xfrm>
            <a:off x="3124200" y="6492875"/>
            <a:ext cx="6019800" cy="365125"/>
          </a:xfrm>
        </p:spPr>
        <p:txBody>
          <a:bodyPr/>
          <a:lstStyle/>
          <a:p>
            <a:r>
              <a:rPr lang="es-ES" dirty="0" smtClean="0">
                <a:solidFill>
                  <a:schemeClr val="tx1"/>
                </a:solidFill>
              </a:rPr>
              <a:t>COMUNICACIÓN PRAGMÁTICA      Grupo No. 01        COMPETENCIAS COMUNICATIVAS 2012     </a:t>
            </a:r>
            <a:endParaRPr lang="es-ES" dirty="0">
              <a:solidFill>
                <a:schemeClr val="tx1"/>
              </a:solidFill>
            </a:endParaRPr>
          </a:p>
        </p:txBody>
      </p:sp>
      <p:sp>
        <p:nvSpPr>
          <p:cNvPr id="5" name="6 Rectángulo"/>
          <p:cNvSpPr>
            <a:spLocks noChangeArrowheads="1"/>
          </p:cNvSpPr>
          <p:nvPr/>
        </p:nvSpPr>
        <p:spPr bwMode="auto">
          <a:xfrm>
            <a:off x="0" y="-243408"/>
            <a:ext cx="7452320" cy="1661993"/>
          </a:xfrm>
          <a:prstGeom prst="rect">
            <a:avLst/>
          </a:prstGeom>
          <a:noFill/>
          <a:ln w="9525">
            <a:noFill/>
            <a:miter lim="800000"/>
            <a:headEnd/>
            <a:tailEnd/>
          </a:ln>
        </p:spPr>
        <p:txBody>
          <a:bodyPr wrap="square">
            <a:spAutoFit/>
          </a:bodyPr>
          <a:lstStyle/>
          <a:p>
            <a:pPr algn="ctr"/>
            <a:r>
              <a:rPr lang="es-MX" sz="4600" b="1" dirty="0" smtClean="0">
                <a:latin typeface="Arial" pitchFamily="34" charset="0"/>
                <a:cs typeface="Arial" pitchFamily="34" charset="0"/>
              </a:rPr>
              <a:t> </a:t>
            </a:r>
            <a:r>
              <a:rPr lang="es-ES" sz="2800" dirty="0" smtClean="0">
                <a:latin typeface="Arial" pitchFamily="34" charset="0"/>
                <a:cs typeface="Arial" pitchFamily="34" charset="0"/>
              </a:rPr>
              <a:t>Modelo de análisis pragmático de la comunicación de María Victoria Escandell Vidal, 1993</a:t>
            </a:r>
            <a:endParaRPr lang="es-ES_tradnl" sz="2800" dirty="0">
              <a:latin typeface="Arial" pitchFamily="34" charset="0"/>
              <a:cs typeface="Arial"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2339752" y="2276872"/>
            <a:ext cx="3528392" cy="3384376"/>
          </a:xfrm>
          <a:prstGeom prst="rect">
            <a:avLst/>
          </a:prstGeom>
          <a:noFill/>
          <a:ln w="9525">
            <a:noFill/>
            <a:miter lim="800000"/>
            <a:headEnd/>
            <a:tailEnd/>
          </a:ln>
        </p:spPr>
      </p:pic>
      <p:sp>
        <p:nvSpPr>
          <p:cNvPr id="7" name="6 Rectángulo"/>
          <p:cNvSpPr>
            <a:spLocks noChangeArrowheads="1"/>
          </p:cNvSpPr>
          <p:nvPr/>
        </p:nvSpPr>
        <p:spPr bwMode="auto">
          <a:xfrm>
            <a:off x="0" y="1340768"/>
            <a:ext cx="9144000" cy="954107"/>
          </a:xfrm>
          <a:prstGeom prst="rect">
            <a:avLst/>
          </a:prstGeom>
          <a:noFill/>
          <a:ln w="9525">
            <a:noFill/>
            <a:miter lim="800000"/>
            <a:headEnd/>
            <a:tailEnd/>
          </a:ln>
        </p:spPr>
        <p:txBody>
          <a:bodyPr wrap="square">
            <a:spAutoFit/>
          </a:bodyPr>
          <a:lstStyle/>
          <a:p>
            <a:pPr algn="just"/>
            <a:r>
              <a:rPr lang="es-ES" sz="2800" dirty="0" smtClean="0">
                <a:latin typeface="Bernard MT Condensed" pitchFamily="18" charset="0"/>
                <a:cs typeface="Arial" pitchFamily="34" charset="0"/>
              </a:rPr>
              <a:t>Pragmática: disciplina que “..toma el lenguaje tal y como se manifiesta: inmerso en una situación comunicativa concreta”</a:t>
            </a:r>
            <a:endParaRPr lang="es-ES_tradnl" sz="2800" dirty="0">
              <a:latin typeface="Bernard MT Condensed" pitchFamily="18" charset="0"/>
              <a:cs typeface="Arial" pitchFamily="34" charset="0"/>
            </a:endParaRPr>
          </a:p>
        </p:txBody>
      </p:sp>
      <p:sp>
        <p:nvSpPr>
          <p:cNvPr id="8" name="7 Rectángulo"/>
          <p:cNvSpPr>
            <a:spLocks noChangeArrowheads="1"/>
          </p:cNvSpPr>
          <p:nvPr/>
        </p:nvSpPr>
        <p:spPr bwMode="auto">
          <a:xfrm>
            <a:off x="0" y="5589240"/>
            <a:ext cx="9144000" cy="1015663"/>
          </a:xfrm>
          <a:prstGeom prst="rect">
            <a:avLst/>
          </a:prstGeom>
          <a:noFill/>
          <a:ln w="9525">
            <a:noFill/>
            <a:miter lim="800000"/>
            <a:headEnd/>
            <a:tailEnd/>
          </a:ln>
        </p:spPr>
        <p:txBody>
          <a:bodyPr wrap="square">
            <a:spAutoFit/>
          </a:bodyPr>
          <a:lstStyle/>
          <a:p>
            <a:r>
              <a:rPr lang="es-AR" sz="2800" dirty="0" smtClean="0">
                <a:solidFill>
                  <a:srgbClr val="FF0000"/>
                </a:solidFill>
                <a:latin typeface="Bernard MT Condensed" pitchFamily="18" charset="0"/>
                <a:cs typeface="Arial" pitchFamily="34" charset="0"/>
              </a:rPr>
              <a:t>Elementos:</a:t>
            </a:r>
            <a:r>
              <a:rPr lang="es-AR" sz="2800" dirty="0" smtClean="0">
                <a:latin typeface="Bernard MT Condensed" pitchFamily="18" charset="0"/>
                <a:cs typeface="Arial" pitchFamily="34" charset="0"/>
              </a:rPr>
              <a:t> e</a:t>
            </a:r>
            <a:r>
              <a:rPr lang="es-ES_tradnl" sz="2800" dirty="0" smtClean="0">
                <a:latin typeface="Bernard MT Condensed" pitchFamily="18" charset="0"/>
                <a:cs typeface="Arial" pitchFamily="34" charset="0"/>
              </a:rPr>
              <a:t>misor, destinatario, enunciado, entorno, información pragmática, intención, significado e interpretación</a:t>
            </a:r>
            <a:r>
              <a:rPr lang="es-ES_tradnl" sz="3200" dirty="0" smtClean="0">
                <a:latin typeface="Arial" pitchFamily="34" charset="0"/>
                <a:cs typeface="Arial" pitchFamily="34" charset="0"/>
              </a:rPr>
              <a:t>.  </a:t>
            </a:r>
            <a:endParaRPr lang="es-AR" sz="3200" dirty="0" smtClean="0">
              <a:latin typeface="Arial" pitchFamily="34" charset="0"/>
              <a:cs typeface="Arial" pitchFamily="34" charset="0"/>
            </a:endParaRPr>
          </a:p>
        </p:txBody>
      </p:sp>
      <p:pic>
        <p:nvPicPr>
          <p:cNvPr id="9" name="8 Imagen" descr="unad"/>
          <p:cNvPicPr/>
          <p:nvPr/>
        </p:nvPicPr>
        <p:blipFill>
          <a:blip r:embed="rId3" cstate="print"/>
          <a:srcRect r="64905" b="17592"/>
          <a:stretch>
            <a:fillRect/>
          </a:stretch>
        </p:blipFill>
        <p:spPr bwMode="auto">
          <a:xfrm>
            <a:off x="7452320" y="0"/>
            <a:ext cx="1691680" cy="83671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down)">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74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4" name="73 Rectángulo"/>
          <p:cNvSpPr/>
          <p:nvPr/>
        </p:nvSpPr>
        <p:spPr>
          <a:xfrm>
            <a:off x="3851920" y="4725144"/>
            <a:ext cx="1296144" cy="432048"/>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chemeClr val="tx1"/>
                </a:solidFill>
                <a:latin typeface="Bernard MT Condensed" pitchFamily="18" charset="0"/>
                <a:cs typeface="Arial" pitchFamily="34" charset="0"/>
              </a:rPr>
              <a:t>Anticipa</a:t>
            </a:r>
            <a:endParaRPr lang="es-ES" sz="2800" dirty="0">
              <a:solidFill>
                <a:schemeClr val="tx1"/>
              </a:solidFill>
              <a:latin typeface="Bernard MT Condensed" pitchFamily="18" charset="0"/>
              <a:cs typeface="Arial" pitchFamily="34" charset="0"/>
            </a:endParaRPr>
          </a:p>
        </p:txBody>
      </p:sp>
      <p:sp>
        <p:nvSpPr>
          <p:cNvPr id="2" name="1 Rectángulo"/>
          <p:cNvSpPr/>
          <p:nvPr/>
        </p:nvSpPr>
        <p:spPr>
          <a:xfrm>
            <a:off x="0" y="476672"/>
            <a:ext cx="9144000"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200" dirty="0" smtClean="0">
                <a:solidFill>
                  <a:schemeClr val="tx1"/>
                </a:solidFill>
                <a:latin typeface="Bernard MT Condensed" pitchFamily="18" charset="0"/>
                <a:cs typeface="Arial" pitchFamily="34" charset="0"/>
              </a:rPr>
              <a:t>Modelo de análisis pragmático de la comunicación de María Escandell Vidal, 1993</a:t>
            </a:r>
            <a:endParaRPr lang="es-ES" sz="2200" dirty="0">
              <a:solidFill>
                <a:schemeClr val="tx1"/>
              </a:solidFill>
              <a:latin typeface="Bernard MT Condensed" pitchFamily="18" charset="0"/>
              <a:cs typeface="Arial" pitchFamily="34" charset="0"/>
            </a:endParaRPr>
          </a:p>
        </p:txBody>
      </p:sp>
      <p:sp>
        <p:nvSpPr>
          <p:cNvPr id="3" name="2 Rectángulo"/>
          <p:cNvSpPr/>
          <p:nvPr/>
        </p:nvSpPr>
        <p:spPr>
          <a:xfrm>
            <a:off x="0" y="6309320"/>
            <a:ext cx="4427984" cy="54868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Bernard MT Condensed" pitchFamily="18" charset="0"/>
                <a:cs typeface="Arial" pitchFamily="34" charset="0"/>
              </a:rPr>
              <a:t>Información pragmática</a:t>
            </a:r>
            <a:endParaRPr lang="es-ES" sz="3200" dirty="0">
              <a:solidFill>
                <a:schemeClr val="tx1"/>
              </a:solidFill>
              <a:latin typeface="Bernard MT Condensed" pitchFamily="18" charset="0"/>
              <a:cs typeface="Arial" pitchFamily="34" charset="0"/>
            </a:endParaRPr>
          </a:p>
        </p:txBody>
      </p:sp>
      <p:sp>
        <p:nvSpPr>
          <p:cNvPr id="6" name="5 Rectángulo"/>
          <p:cNvSpPr/>
          <p:nvPr/>
        </p:nvSpPr>
        <p:spPr>
          <a:xfrm>
            <a:off x="2483768" y="2276872"/>
            <a:ext cx="3816424" cy="36004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chemeClr val="tx1"/>
                </a:solidFill>
                <a:latin typeface="Bernard MT Condensed" pitchFamily="18" charset="0"/>
                <a:cs typeface="Arial" pitchFamily="34" charset="0"/>
              </a:rPr>
              <a:t>Expresión lingüística</a:t>
            </a:r>
            <a:endParaRPr lang="es-ES" sz="2800" dirty="0">
              <a:solidFill>
                <a:schemeClr val="tx1"/>
              </a:solidFill>
              <a:latin typeface="Bernard MT Condensed" pitchFamily="18" charset="0"/>
              <a:cs typeface="Arial" pitchFamily="34" charset="0"/>
            </a:endParaRPr>
          </a:p>
        </p:txBody>
      </p:sp>
      <p:sp>
        <p:nvSpPr>
          <p:cNvPr id="7" name="6 Rectángulo"/>
          <p:cNvSpPr/>
          <p:nvPr/>
        </p:nvSpPr>
        <p:spPr>
          <a:xfrm>
            <a:off x="4716016" y="6309320"/>
            <a:ext cx="4427984" cy="54868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Bernard MT Condensed" pitchFamily="18" charset="0"/>
                <a:cs typeface="Arial" pitchFamily="34" charset="0"/>
              </a:rPr>
              <a:t>Información pragmática</a:t>
            </a:r>
            <a:endParaRPr lang="es-ES" sz="3200" dirty="0">
              <a:solidFill>
                <a:schemeClr val="tx1"/>
              </a:solidFill>
              <a:latin typeface="Bernard MT Condensed" pitchFamily="18" charset="0"/>
              <a:cs typeface="Arial" pitchFamily="34" charset="0"/>
            </a:endParaRPr>
          </a:p>
        </p:txBody>
      </p:sp>
      <p:sp>
        <p:nvSpPr>
          <p:cNvPr id="8" name="7 Rectángulo"/>
          <p:cNvSpPr/>
          <p:nvPr/>
        </p:nvSpPr>
        <p:spPr>
          <a:xfrm>
            <a:off x="6768752" y="2204864"/>
            <a:ext cx="2411760" cy="432048"/>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Bernard MT Condensed" pitchFamily="18" charset="0"/>
                <a:cs typeface="Arial" pitchFamily="34" charset="0"/>
              </a:rPr>
              <a:t>DESTINATARIO</a:t>
            </a:r>
            <a:endParaRPr lang="es-ES" sz="3200" dirty="0">
              <a:solidFill>
                <a:schemeClr val="tx1"/>
              </a:solidFill>
              <a:latin typeface="Bernard MT Condensed" pitchFamily="18" charset="0"/>
              <a:cs typeface="Arial" pitchFamily="34" charset="0"/>
            </a:endParaRPr>
          </a:p>
        </p:txBody>
      </p:sp>
      <p:sp>
        <p:nvSpPr>
          <p:cNvPr id="9" name="8 Rectángulo"/>
          <p:cNvSpPr/>
          <p:nvPr/>
        </p:nvSpPr>
        <p:spPr>
          <a:xfrm>
            <a:off x="0" y="2204864"/>
            <a:ext cx="1331640" cy="432048"/>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Bernard MT Condensed" pitchFamily="18" charset="0"/>
                <a:cs typeface="Arial" pitchFamily="34" charset="0"/>
              </a:rPr>
              <a:t>EMISOR</a:t>
            </a:r>
            <a:endParaRPr lang="es-ES" sz="3200" dirty="0">
              <a:solidFill>
                <a:schemeClr val="tx1"/>
              </a:solidFill>
              <a:latin typeface="Bernard MT Condensed" pitchFamily="18" charset="0"/>
              <a:cs typeface="Arial" pitchFamily="34" charset="0"/>
            </a:endParaRPr>
          </a:p>
        </p:txBody>
      </p:sp>
      <p:sp>
        <p:nvSpPr>
          <p:cNvPr id="10" name="9 Rectángulo"/>
          <p:cNvSpPr/>
          <p:nvPr/>
        </p:nvSpPr>
        <p:spPr>
          <a:xfrm>
            <a:off x="3347864" y="2780928"/>
            <a:ext cx="2088232" cy="432048"/>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Bernard MT Condensed" pitchFamily="18" charset="0"/>
                <a:cs typeface="Arial" pitchFamily="34" charset="0"/>
              </a:rPr>
              <a:t>SIGNIFICADO</a:t>
            </a:r>
            <a:endParaRPr lang="es-ES" sz="3200" dirty="0">
              <a:solidFill>
                <a:schemeClr val="tx1"/>
              </a:solidFill>
              <a:latin typeface="Bernard MT Condensed" pitchFamily="18" charset="0"/>
              <a:cs typeface="Arial" pitchFamily="34" charset="0"/>
            </a:endParaRPr>
          </a:p>
        </p:txBody>
      </p:sp>
      <p:sp>
        <p:nvSpPr>
          <p:cNvPr id="11" name="10 Rectángulo"/>
          <p:cNvSpPr/>
          <p:nvPr/>
        </p:nvSpPr>
        <p:spPr>
          <a:xfrm>
            <a:off x="3563888" y="3573016"/>
            <a:ext cx="1800200" cy="432048"/>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Bernard MT Condensed" pitchFamily="18" charset="0"/>
                <a:cs typeface="Arial" pitchFamily="34" charset="0"/>
              </a:rPr>
              <a:t>IMPLÍCITO</a:t>
            </a:r>
            <a:endParaRPr lang="es-ES" sz="3200" dirty="0">
              <a:solidFill>
                <a:schemeClr val="tx1"/>
              </a:solidFill>
              <a:latin typeface="Bernard MT Condensed" pitchFamily="18" charset="0"/>
              <a:cs typeface="Arial" pitchFamily="34" charset="0"/>
            </a:endParaRPr>
          </a:p>
        </p:txBody>
      </p:sp>
      <p:sp>
        <p:nvSpPr>
          <p:cNvPr id="12" name="11 Rectángulo"/>
          <p:cNvSpPr/>
          <p:nvPr/>
        </p:nvSpPr>
        <p:spPr>
          <a:xfrm>
            <a:off x="755576" y="5013176"/>
            <a:ext cx="1728192" cy="432048"/>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Bernard MT Condensed" pitchFamily="18" charset="0"/>
                <a:cs typeface="Arial" pitchFamily="34" charset="0"/>
              </a:rPr>
              <a:t>INTENCIÓN</a:t>
            </a:r>
            <a:endParaRPr lang="es-ES" sz="3200" dirty="0">
              <a:solidFill>
                <a:schemeClr val="tx1"/>
              </a:solidFill>
              <a:latin typeface="Bernard MT Condensed" pitchFamily="18" charset="0"/>
              <a:cs typeface="Arial" pitchFamily="34" charset="0"/>
            </a:endParaRPr>
          </a:p>
        </p:txBody>
      </p:sp>
      <p:sp>
        <p:nvSpPr>
          <p:cNvPr id="13" name="12 Rectángulo"/>
          <p:cNvSpPr/>
          <p:nvPr/>
        </p:nvSpPr>
        <p:spPr>
          <a:xfrm>
            <a:off x="5940152" y="5013176"/>
            <a:ext cx="2952328" cy="432048"/>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Bernard MT Condensed" pitchFamily="18" charset="0"/>
                <a:cs typeface="Arial" pitchFamily="34" charset="0"/>
              </a:rPr>
              <a:t>INTERPRETACIÓN</a:t>
            </a:r>
            <a:endParaRPr lang="es-ES" sz="3200" dirty="0">
              <a:solidFill>
                <a:schemeClr val="tx1"/>
              </a:solidFill>
              <a:latin typeface="Bernard MT Condensed" pitchFamily="18" charset="0"/>
              <a:cs typeface="Arial" pitchFamily="34" charset="0"/>
            </a:endParaRPr>
          </a:p>
        </p:txBody>
      </p:sp>
      <p:sp>
        <p:nvSpPr>
          <p:cNvPr id="33" name="32 Proceso"/>
          <p:cNvSpPr/>
          <p:nvPr/>
        </p:nvSpPr>
        <p:spPr>
          <a:xfrm rot="5400000">
            <a:off x="7848364" y="1664804"/>
            <a:ext cx="936104" cy="144016"/>
          </a:xfrm>
          <a:prstGeom prst="flowChartProces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34 Flecha derecha"/>
          <p:cNvSpPr/>
          <p:nvPr/>
        </p:nvSpPr>
        <p:spPr>
          <a:xfrm>
            <a:off x="1259632" y="2276872"/>
            <a:ext cx="1656184" cy="2880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6" name="35 Flecha derecha"/>
          <p:cNvSpPr/>
          <p:nvPr/>
        </p:nvSpPr>
        <p:spPr>
          <a:xfrm>
            <a:off x="5868144" y="2276872"/>
            <a:ext cx="1008112" cy="2880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5" name="44 Flecha derecha"/>
          <p:cNvSpPr/>
          <p:nvPr/>
        </p:nvSpPr>
        <p:spPr>
          <a:xfrm rot="5108898">
            <a:off x="-1220702" y="4419157"/>
            <a:ext cx="3827228" cy="2720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48 Proceso"/>
          <p:cNvSpPr/>
          <p:nvPr/>
        </p:nvSpPr>
        <p:spPr>
          <a:xfrm rot="21232037">
            <a:off x="252753" y="3287665"/>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49 Proceso"/>
          <p:cNvSpPr/>
          <p:nvPr/>
        </p:nvSpPr>
        <p:spPr>
          <a:xfrm rot="21187514">
            <a:off x="341526" y="4018579"/>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1" name="50 Proceso"/>
          <p:cNvSpPr/>
          <p:nvPr/>
        </p:nvSpPr>
        <p:spPr>
          <a:xfrm rot="20995527">
            <a:off x="485542" y="4810666"/>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2" name="51 Proceso"/>
          <p:cNvSpPr/>
          <p:nvPr/>
        </p:nvSpPr>
        <p:spPr>
          <a:xfrm>
            <a:off x="485543" y="5602754"/>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3" name="52 Flecha arriba y abajo"/>
          <p:cNvSpPr/>
          <p:nvPr/>
        </p:nvSpPr>
        <p:spPr>
          <a:xfrm rot="2524756">
            <a:off x="2500699" y="2908511"/>
            <a:ext cx="251661" cy="2411911"/>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4" name="53 Proceso"/>
          <p:cNvSpPr/>
          <p:nvPr/>
        </p:nvSpPr>
        <p:spPr>
          <a:xfrm rot="2986081">
            <a:off x="2820965" y="3468162"/>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5" name="54 Proceso"/>
          <p:cNvSpPr/>
          <p:nvPr/>
        </p:nvSpPr>
        <p:spPr>
          <a:xfrm rot="2986081">
            <a:off x="1812852" y="4548283"/>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6" name="55 Proceso"/>
          <p:cNvSpPr/>
          <p:nvPr/>
        </p:nvSpPr>
        <p:spPr>
          <a:xfrm rot="2986081">
            <a:off x="2100886" y="4188243"/>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7" name="56 Proceso"/>
          <p:cNvSpPr/>
          <p:nvPr/>
        </p:nvSpPr>
        <p:spPr>
          <a:xfrm rot="2986081">
            <a:off x="2532933" y="3900211"/>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8" name="57 Flecha arriba y abajo"/>
          <p:cNvSpPr/>
          <p:nvPr/>
        </p:nvSpPr>
        <p:spPr>
          <a:xfrm rot="5400000">
            <a:off x="4103947" y="3392998"/>
            <a:ext cx="288033" cy="3672408"/>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9" name="58 Proceso"/>
          <p:cNvSpPr/>
          <p:nvPr/>
        </p:nvSpPr>
        <p:spPr>
          <a:xfrm rot="5400000">
            <a:off x="2587449" y="5197527"/>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0" name="59 Proceso"/>
          <p:cNvSpPr/>
          <p:nvPr/>
        </p:nvSpPr>
        <p:spPr>
          <a:xfrm rot="5400000">
            <a:off x="5323753" y="5125519"/>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1" name="60 Proceso"/>
          <p:cNvSpPr/>
          <p:nvPr/>
        </p:nvSpPr>
        <p:spPr>
          <a:xfrm rot="5400000">
            <a:off x="3239852" y="5121188"/>
            <a:ext cx="288032" cy="216024"/>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4" name="63 Flecha derecha"/>
          <p:cNvSpPr/>
          <p:nvPr/>
        </p:nvSpPr>
        <p:spPr>
          <a:xfrm rot="10800000">
            <a:off x="3059832" y="3645024"/>
            <a:ext cx="576064" cy="2880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5" name="64 Proceso"/>
          <p:cNvSpPr/>
          <p:nvPr/>
        </p:nvSpPr>
        <p:spPr>
          <a:xfrm rot="5400000">
            <a:off x="3131840" y="3861048"/>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6" name="65 Flecha derecha"/>
          <p:cNvSpPr/>
          <p:nvPr/>
        </p:nvSpPr>
        <p:spPr>
          <a:xfrm rot="18322440">
            <a:off x="1031380" y="5745970"/>
            <a:ext cx="1138466" cy="29819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8" name="67 Proceso"/>
          <p:cNvSpPr/>
          <p:nvPr/>
        </p:nvSpPr>
        <p:spPr>
          <a:xfrm rot="2739119">
            <a:off x="1152424" y="5989564"/>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9" name="68 Proceso"/>
          <p:cNvSpPr/>
          <p:nvPr/>
        </p:nvSpPr>
        <p:spPr>
          <a:xfrm rot="2739119">
            <a:off x="1440457" y="5701533"/>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0" name="69 Flecha derecha"/>
          <p:cNvSpPr/>
          <p:nvPr/>
        </p:nvSpPr>
        <p:spPr>
          <a:xfrm rot="13753808">
            <a:off x="6719652" y="5752585"/>
            <a:ext cx="1138466" cy="29819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1" name="70 Proceso"/>
          <p:cNvSpPr/>
          <p:nvPr/>
        </p:nvSpPr>
        <p:spPr>
          <a:xfrm rot="8380032">
            <a:off x="6854396" y="5686537"/>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2" name="71 Proceso"/>
          <p:cNvSpPr/>
          <p:nvPr/>
        </p:nvSpPr>
        <p:spPr>
          <a:xfrm rot="8380032">
            <a:off x="7142429" y="6046578"/>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3" name="72 Rectángulo"/>
          <p:cNvSpPr/>
          <p:nvPr/>
        </p:nvSpPr>
        <p:spPr>
          <a:xfrm>
            <a:off x="3635896" y="5517232"/>
            <a:ext cx="1872208" cy="432048"/>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chemeClr val="tx1"/>
                </a:solidFill>
                <a:latin typeface="Bernard MT Condensed" pitchFamily="18" charset="0"/>
                <a:cs typeface="Arial" pitchFamily="34" charset="0"/>
              </a:rPr>
              <a:t>Reconstruye</a:t>
            </a:r>
            <a:endParaRPr lang="es-ES" sz="2800" dirty="0">
              <a:solidFill>
                <a:schemeClr val="tx1"/>
              </a:solidFill>
              <a:latin typeface="Bernard MT Condensed" pitchFamily="18" charset="0"/>
              <a:cs typeface="Arial" pitchFamily="34" charset="0"/>
            </a:endParaRPr>
          </a:p>
        </p:txBody>
      </p:sp>
      <p:sp>
        <p:nvSpPr>
          <p:cNvPr id="76" name="75 Flecha doblada"/>
          <p:cNvSpPr/>
          <p:nvPr/>
        </p:nvSpPr>
        <p:spPr>
          <a:xfrm rot="7123193">
            <a:off x="6444533" y="2405345"/>
            <a:ext cx="1208503" cy="4502189"/>
          </a:xfrm>
          <a:prstGeom prst="bentArrow">
            <a:avLst>
              <a:gd name="adj1" fmla="val 14273"/>
              <a:gd name="adj2" fmla="val 6090"/>
              <a:gd name="adj3" fmla="val 19813"/>
              <a:gd name="adj4" fmla="val 459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77" name="76 Proceso"/>
          <p:cNvSpPr/>
          <p:nvPr/>
        </p:nvSpPr>
        <p:spPr>
          <a:xfrm rot="5400000">
            <a:off x="3707904" y="5157192"/>
            <a:ext cx="360040" cy="216024"/>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8" name="77 Proceso"/>
          <p:cNvSpPr/>
          <p:nvPr/>
        </p:nvSpPr>
        <p:spPr>
          <a:xfrm rot="5400000">
            <a:off x="4283968" y="5157192"/>
            <a:ext cx="360040" cy="216024"/>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9" name="78 Proceso"/>
          <p:cNvSpPr/>
          <p:nvPr/>
        </p:nvSpPr>
        <p:spPr>
          <a:xfrm rot="5400000">
            <a:off x="4860032" y="5157192"/>
            <a:ext cx="360040" cy="216024"/>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0" name="79 Proceso"/>
          <p:cNvSpPr/>
          <p:nvPr/>
        </p:nvSpPr>
        <p:spPr>
          <a:xfrm>
            <a:off x="0" y="980728"/>
            <a:ext cx="9144000" cy="144016"/>
          </a:xfrm>
          <a:prstGeom prst="flowChartProces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1" name="80 Flecha derecha"/>
          <p:cNvSpPr/>
          <p:nvPr/>
        </p:nvSpPr>
        <p:spPr>
          <a:xfrm rot="7440499">
            <a:off x="8409515" y="6018018"/>
            <a:ext cx="511057" cy="32257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2" name="81 Proceso"/>
          <p:cNvSpPr/>
          <p:nvPr/>
        </p:nvSpPr>
        <p:spPr>
          <a:xfrm rot="7200469">
            <a:off x="5420974" y="3174073"/>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5" name="84 Proceso"/>
          <p:cNvSpPr/>
          <p:nvPr/>
        </p:nvSpPr>
        <p:spPr>
          <a:xfrm rot="7200469">
            <a:off x="5885953" y="3482579"/>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6" name="85 Proceso"/>
          <p:cNvSpPr/>
          <p:nvPr/>
        </p:nvSpPr>
        <p:spPr>
          <a:xfrm rot="7200469">
            <a:off x="6318001" y="3770611"/>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7" name="86 Proceso"/>
          <p:cNvSpPr/>
          <p:nvPr/>
        </p:nvSpPr>
        <p:spPr>
          <a:xfrm rot="7200469">
            <a:off x="6822058" y="3914628"/>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8" name="87 Proceso"/>
          <p:cNvSpPr/>
          <p:nvPr/>
        </p:nvSpPr>
        <p:spPr>
          <a:xfrm rot="7200469">
            <a:off x="7254105" y="4202659"/>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9" name="88 Proceso"/>
          <p:cNvSpPr/>
          <p:nvPr/>
        </p:nvSpPr>
        <p:spPr>
          <a:xfrm rot="7200469">
            <a:off x="7686155" y="4490691"/>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0" name="89 Proceso"/>
          <p:cNvSpPr/>
          <p:nvPr/>
        </p:nvSpPr>
        <p:spPr>
          <a:xfrm rot="7200469">
            <a:off x="8622135" y="4922739"/>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1" name="90 Proceso"/>
          <p:cNvSpPr/>
          <p:nvPr/>
        </p:nvSpPr>
        <p:spPr>
          <a:xfrm rot="12198665">
            <a:off x="8749362" y="5435826"/>
            <a:ext cx="384148" cy="132260"/>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2" name="91 Proceso"/>
          <p:cNvSpPr/>
          <p:nvPr/>
        </p:nvSpPr>
        <p:spPr>
          <a:xfrm rot="12958849">
            <a:off x="8561973" y="5882699"/>
            <a:ext cx="576064" cy="207362"/>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3" name="92 Proceso"/>
          <p:cNvSpPr/>
          <p:nvPr/>
        </p:nvSpPr>
        <p:spPr>
          <a:xfrm rot="7200469">
            <a:off x="8300792" y="4620615"/>
            <a:ext cx="642931" cy="168745"/>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5" name="94 Proceso"/>
          <p:cNvSpPr/>
          <p:nvPr/>
        </p:nvSpPr>
        <p:spPr>
          <a:xfrm rot="5400000">
            <a:off x="1403648" y="2420888"/>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6" name="95 Proceso"/>
          <p:cNvSpPr/>
          <p:nvPr/>
        </p:nvSpPr>
        <p:spPr>
          <a:xfrm rot="5400000">
            <a:off x="2051720" y="2420888"/>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7" name="96 Proceso"/>
          <p:cNvSpPr/>
          <p:nvPr/>
        </p:nvSpPr>
        <p:spPr>
          <a:xfrm rot="5400000">
            <a:off x="6012160" y="2420888"/>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9" name="98 Proceso"/>
          <p:cNvSpPr/>
          <p:nvPr/>
        </p:nvSpPr>
        <p:spPr>
          <a:xfrm>
            <a:off x="611560" y="1268760"/>
            <a:ext cx="7704856" cy="144016"/>
          </a:xfrm>
          <a:prstGeom prst="flowChartProces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4 Rectángulo"/>
          <p:cNvSpPr/>
          <p:nvPr/>
        </p:nvSpPr>
        <p:spPr>
          <a:xfrm>
            <a:off x="3203848" y="1124744"/>
            <a:ext cx="2304256" cy="432048"/>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chemeClr val="tx1"/>
                </a:solidFill>
                <a:latin typeface="Bernard MT Condensed" pitchFamily="18" charset="0"/>
                <a:cs typeface="Arial" pitchFamily="34" charset="0"/>
              </a:rPr>
              <a:t>Distancia social</a:t>
            </a:r>
            <a:endParaRPr lang="es-ES" sz="2800" dirty="0">
              <a:solidFill>
                <a:schemeClr val="tx1"/>
              </a:solidFill>
              <a:latin typeface="Bernard MT Condensed" pitchFamily="18" charset="0"/>
              <a:cs typeface="Arial" pitchFamily="34" charset="0"/>
            </a:endParaRPr>
          </a:p>
        </p:txBody>
      </p:sp>
      <p:sp>
        <p:nvSpPr>
          <p:cNvPr id="100" name="99 Proceso"/>
          <p:cNvSpPr/>
          <p:nvPr/>
        </p:nvSpPr>
        <p:spPr>
          <a:xfrm rot="5400000">
            <a:off x="71500" y="1664804"/>
            <a:ext cx="936104" cy="144016"/>
          </a:xfrm>
          <a:prstGeom prst="flowChartProces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1" name="100 Proceso"/>
          <p:cNvSpPr/>
          <p:nvPr/>
        </p:nvSpPr>
        <p:spPr>
          <a:xfrm rot="10800000">
            <a:off x="323528" y="1700808"/>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2" name="101 Proceso"/>
          <p:cNvSpPr/>
          <p:nvPr/>
        </p:nvSpPr>
        <p:spPr>
          <a:xfrm rot="5400000">
            <a:off x="539552" y="1340768"/>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3" name="102 Proceso"/>
          <p:cNvSpPr/>
          <p:nvPr/>
        </p:nvSpPr>
        <p:spPr>
          <a:xfrm rot="5400000">
            <a:off x="1043608" y="1340768"/>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4" name="103 Proceso"/>
          <p:cNvSpPr/>
          <p:nvPr/>
        </p:nvSpPr>
        <p:spPr>
          <a:xfrm rot="5400000">
            <a:off x="1547664" y="1412776"/>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5" name="104 Proceso"/>
          <p:cNvSpPr/>
          <p:nvPr/>
        </p:nvSpPr>
        <p:spPr>
          <a:xfrm rot="5400000">
            <a:off x="1979712" y="1484784"/>
            <a:ext cx="720080"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6" name="105 Proceso"/>
          <p:cNvSpPr/>
          <p:nvPr/>
        </p:nvSpPr>
        <p:spPr>
          <a:xfrm rot="5400000">
            <a:off x="2555776" y="1340768"/>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7" name="106 Proceso"/>
          <p:cNvSpPr/>
          <p:nvPr/>
        </p:nvSpPr>
        <p:spPr>
          <a:xfrm rot="5400000">
            <a:off x="5652120" y="1412776"/>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8" name="107 Proceso"/>
          <p:cNvSpPr/>
          <p:nvPr/>
        </p:nvSpPr>
        <p:spPr>
          <a:xfrm rot="5400000">
            <a:off x="6228184" y="1412776"/>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9" name="108 Proceso"/>
          <p:cNvSpPr/>
          <p:nvPr/>
        </p:nvSpPr>
        <p:spPr>
          <a:xfrm rot="5400000">
            <a:off x="6732240" y="1412776"/>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0" name="109 Proceso"/>
          <p:cNvSpPr/>
          <p:nvPr/>
        </p:nvSpPr>
        <p:spPr>
          <a:xfrm rot="5400000">
            <a:off x="7740352" y="1412776"/>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1" name="110 Proceso"/>
          <p:cNvSpPr/>
          <p:nvPr/>
        </p:nvSpPr>
        <p:spPr>
          <a:xfrm rot="5400000">
            <a:off x="7308304" y="1412776"/>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2" name="111 Proceso"/>
          <p:cNvSpPr/>
          <p:nvPr/>
        </p:nvSpPr>
        <p:spPr>
          <a:xfrm rot="10800000">
            <a:off x="7812360" y="1628800"/>
            <a:ext cx="576064" cy="144016"/>
          </a:xfrm>
          <a:prstGeom prst="flowChartProcess">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3" name="82 Marcador de fecha"/>
          <p:cNvSpPr>
            <a:spLocks noGrp="1"/>
          </p:cNvSpPr>
          <p:nvPr>
            <p:ph type="dt" sz="half" idx="10"/>
          </p:nvPr>
        </p:nvSpPr>
        <p:spPr>
          <a:xfrm>
            <a:off x="1115616" y="188640"/>
            <a:ext cx="1440160" cy="365125"/>
          </a:xfrm>
        </p:spPr>
        <p:txBody>
          <a:bodyPr/>
          <a:lstStyle/>
          <a:p>
            <a:fld id="{49F19570-673E-4E1E-8658-4CFCED74CF6F}" type="datetime9">
              <a:rPr lang="es-ES" smtClean="0">
                <a:solidFill>
                  <a:schemeClr val="tx1"/>
                </a:solidFill>
              </a:rPr>
              <a:pPr/>
              <a:t>14/04/2012 13:02:37</a:t>
            </a:fld>
            <a:endParaRPr lang="es-ES" dirty="0">
              <a:solidFill>
                <a:schemeClr val="tx1"/>
              </a:solidFill>
            </a:endParaRPr>
          </a:p>
        </p:txBody>
      </p:sp>
      <p:sp>
        <p:nvSpPr>
          <p:cNvPr id="84" name="83 Marcador de pie de página"/>
          <p:cNvSpPr>
            <a:spLocks noGrp="1"/>
          </p:cNvSpPr>
          <p:nvPr>
            <p:ph type="ftr" sz="quarter" idx="11"/>
          </p:nvPr>
        </p:nvSpPr>
        <p:spPr>
          <a:xfrm>
            <a:off x="2051720" y="0"/>
            <a:ext cx="5472608" cy="365125"/>
          </a:xfrm>
        </p:spPr>
        <p:txBody>
          <a:bodyPr/>
          <a:lstStyle/>
          <a:p>
            <a:pPr algn="l"/>
            <a:r>
              <a:rPr lang="es-ES" dirty="0" smtClean="0">
                <a:solidFill>
                  <a:schemeClr val="tx1"/>
                </a:solidFill>
              </a:rPr>
              <a:t>COMUNICACIÓN PRAGMÁTICA Grupo No. 01  COMPETENCIAS COMUNICATIVAS 2012     </a:t>
            </a:r>
            <a:endParaRPr lang="es-ES" dirty="0">
              <a:solidFill>
                <a:schemeClr val="tx1"/>
              </a:solidFill>
            </a:endParaRPr>
          </a:p>
        </p:txBody>
      </p:sp>
      <p:pic>
        <p:nvPicPr>
          <p:cNvPr id="94" name="93 Imagen" descr="unad"/>
          <p:cNvPicPr/>
          <p:nvPr/>
        </p:nvPicPr>
        <p:blipFill>
          <a:blip r:embed="rId2" cstate="print"/>
          <a:srcRect r="64905" b="17592"/>
          <a:stretch>
            <a:fillRect/>
          </a:stretch>
        </p:blipFill>
        <p:spPr bwMode="auto">
          <a:xfrm>
            <a:off x="7452320" y="0"/>
            <a:ext cx="1691680" cy="548680"/>
          </a:xfrm>
          <a:prstGeom prst="rect">
            <a:avLst/>
          </a:prstGeom>
          <a:noFill/>
          <a:ln w="9525">
            <a:noFill/>
            <a:miter lim="800000"/>
            <a:headEnd/>
            <a:tailEnd/>
          </a:ln>
        </p:spPr>
      </p:pic>
      <p:sp>
        <p:nvSpPr>
          <p:cNvPr id="98" name="97 Elipse">
            <a:hlinkClick r:id="rId3" action="ppaction://hlinksldjump"/>
          </p:cNvPr>
          <p:cNvSpPr/>
          <p:nvPr/>
        </p:nvSpPr>
        <p:spPr>
          <a:xfrm>
            <a:off x="0" y="0"/>
            <a:ext cx="1187624" cy="4046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latin typeface="Bernard MT Condensed" pitchFamily="18" charset="0"/>
              </a:rPr>
              <a:t>Diapositiva principal</a:t>
            </a:r>
            <a:endParaRPr lang="es-ES" sz="1200" dirty="0">
              <a:latin typeface="Bernard MT Condensed"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 calcmode="lin" valueType="num">
                                      <p:cBhvr additive="base">
                                        <p:cTn id="7" dur="500" fill="hold"/>
                                        <p:tgtEl>
                                          <p:spTgt spid="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500" fill="hold"/>
                                        <p:tgtEl>
                                          <p:spTgt spid="80"/>
                                        </p:tgtEl>
                                        <p:attrNameLst>
                                          <p:attrName>ppt_x</p:attrName>
                                        </p:attrNameLst>
                                      </p:cBhvr>
                                      <p:tavLst>
                                        <p:tav tm="0">
                                          <p:val>
                                            <p:strVal val="#ppt_x"/>
                                          </p:val>
                                        </p:tav>
                                        <p:tav tm="100000">
                                          <p:val>
                                            <p:strVal val="#ppt_x"/>
                                          </p:val>
                                        </p:tav>
                                      </p:tavLst>
                                    </p:anim>
                                    <p:anim calcmode="lin" valueType="num">
                                      <p:cBhvr additive="base">
                                        <p:cTn id="2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bg/>
                                          </p:spTgt>
                                        </p:tgtEl>
                                        <p:attrNameLst>
                                          <p:attrName>style.visibility</p:attrName>
                                        </p:attrNameLst>
                                      </p:cBhvr>
                                      <p:to>
                                        <p:strVal val="visible"/>
                                      </p:to>
                                    </p:set>
                                    <p:anim calcmode="lin" valueType="num">
                                      <p:cBhvr additive="base">
                                        <p:cTn id="25"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20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bg/>
                                          </p:spTgt>
                                        </p:tgtEl>
                                        <p:attrNameLst>
                                          <p:attrName>style.visibility</p:attrName>
                                        </p:attrNameLst>
                                      </p:cBhvr>
                                      <p:to>
                                        <p:strVal val="visible"/>
                                      </p:to>
                                    </p:set>
                                    <p:anim calcmode="lin" valueType="num">
                                      <p:cBhvr additive="base">
                                        <p:cTn id="42" dur="500" fill="hold"/>
                                        <p:tgtEl>
                                          <p:spTgt spid="6">
                                            <p:bg/>
                                          </p:spTgt>
                                        </p:tgtEl>
                                        <p:attrNameLst>
                                          <p:attrName>ppt_x</p:attrName>
                                        </p:attrNameLst>
                                      </p:cBhvr>
                                      <p:tavLst>
                                        <p:tav tm="0">
                                          <p:val>
                                            <p:strVal val="#ppt_x"/>
                                          </p:val>
                                        </p:tav>
                                        <p:tav tm="100000">
                                          <p:val>
                                            <p:strVal val="#ppt_x"/>
                                          </p:val>
                                        </p:tav>
                                      </p:tavLst>
                                    </p:anim>
                                    <p:anim calcmode="lin" valueType="num">
                                      <p:cBhvr additive="base">
                                        <p:cTn id="43"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6">
                                            <p:txEl>
                                              <p:pRg st="0" end="0"/>
                                            </p:txEl>
                                          </p:spTgt>
                                        </p:tgtEl>
                                        <p:attrNameLst>
                                          <p:attrName>style.visibility</p:attrName>
                                        </p:attrNameLst>
                                      </p:cBhvr>
                                      <p:to>
                                        <p:strVal val="visible"/>
                                      </p:to>
                                    </p:set>
                                    <p:anim calcmode="lin" valueType="num">
                                      <p:cBhvr additive="base">
                                        <p:cTn id="4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20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
                                            <p:bg/>
                                          </p:spTgt>
                                        </p:tgtEl>
                                        <p:attrNameLst>
                                          <p:attrName>style.visibility</p:attrName>
                                        </p:attrNameLst>
                                      </p:cBhvr>
                                      <p:to>
                                        <p:strVal val="visible"/>
                                      </p:to>
                                    </p:set>
                                    <p:anim calcmode="lin" valueType="num">
                                      <p:cBhvr additive="base">
                                        <p:cTn id="59" dur="500" fill="hold"/>
                                        <p:tgtEl>
                                          <p:spTgt spid="8">
                                            <p:bg/>
                                          </p:spTgt>
                                        </p:tgtEl>
                                        <p:attrNameLst>
                                          <p:attrName>ppt_x</p:attrName>
                                        </p:attrNameLst>
                                      </p:cBhvr>
                                      <p:tavLst>
                                        <p:tav tm="0">
                                          <p:val>
                                            <p:strVal val="#ppt_x"/>
                                          </p:val>
                                        </p:tav>
                                        <p:tav tm="100000">
                                          <p:val>
                                            <p:strVal val="#ppt_x"/>
                                          </p:val>
                                        </p:tav>
                                      </p:tavLst>
                                    </p:anim>
                                    <p:anim calcmode="lin" valueType="num">
                                      <p:cBhvr additive="base">
                                        <p:cTn id="60"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8">
                                            <p:txEl>
                                              <p:pRg st="0" end="0"/>
                                            </p:txEl>
                                          </p:spTgt>
                                        </p:tgtEl>
                                        <p:attrNameLst>
                                          <p:attrName>style.visibility</p:attrName>
                                        </p:attrNameLst>
                                      </p:cBhvr>
                                      <p:to>
                                        <p:strVal val="visible"/>
                                      </p:to>
                                    </p:set>
                                    <p:anim calcmode="lin" valueType="num">
                                      <p:cBhvr additive="base">
                                        <p:cTn id="6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
                                            <p:bg/>
                                          </p:spTgt>
                                        </p:tgtEl>
                                        <p:attrNameLst>
                                          <p:attrName>style.visibility</p:attrName>
                                        </p:attrNameLst>
                                      </p:cBhvr>
                                      <p:to>
                                        <p:strVal val="visible"/>
                                      </p:to>
                                    </p:set>
                                    <p:anim calcmode="lin" valueType="num">
                                      <p:cBhvr additive="base">
                                        <p:cTn id="71"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72"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
                                            <p:txEl>
                                              <p:pRg st="0" end="0"/>
                                            </p:txEl>
                                          </p:spTgt>
                                        </p:tgtEl>
                                        <p:attrNameLst>
                                          <p:attrName>style.visibility</p:attrName>
                                        </p:attrNameLst>
                                      </p:cBhvr>
                                      <p:to>
                                        <p:strVal val="visible"/>
                                      </p:to>
                                    </p:set>
                                    <p:anim calcmode="lin" valueType="num">
                                      <p:cBhvr additive="base">
                                        <p:cTn id="7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1">
                                            <p:bg/>
                                          </p:spTgt>
                                        </p:tgtEl>
                                        <p:attrNameLst>
                                          <p:attrName>style.visibility</p:attrName>
                                        </p:attrNameLst>
                                      </p:cBhvr>
                                      <p:to>
                                        <p:strVal val="visible"/>
                                      </p:to>
                                    </p:set>
                                    <p:anim calcmode="lin" valueType="num">
                                      <p:cBhvr additive="base">
                                        <p:cTn id="83"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84"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1">
                                            <p:txEl>
                                              <p:pRg st="0" end="0"/>
                                            </p:txEl>
                                          </p:spTgt>
                                        </p:tgtEl>
                                        <p:attrNameLst>
                                          <p:attrName>style.visibility</p:attrName>
                                        </p:attrNameLst>
                                      </p:cBhvr>
                                      <p:to>
                                        <p:strVal val="visible"/>
                                      </p:to>
                                    </p:set>
                                    <p:anim calcmode="lin" valueType="num">
                                      <p:cBhvr additive="base">
                                        <p:cTn id="8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fade">
                                      <p:cBhvr>
                                        <p:cTn id="95" dur="2000"/>
                                        <p:tgtEl>
                                          <p:spTgt spid="6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2000"/>
                                        <p:tgtEl>
                                          <p:spTgt spid="53"/>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0">
                                            <p:bg/>
                                          </p:spTgt>
                                        </p:tgtEl>
                                        <p:attrNameLst>
                                          <p:attrName>style.visibility</p:attrName>
                                        </p:attrNameLst>
                                      </p:cBhvr>
                                      <p:to>
                                        <p:strVal val="visible"/>
                                      </p:to>
                                    </p:set>
                                    <p:anim calcmode="lin" valueType="num">
                                      <p:cBhvr additive="base">
                                        <p:cTn id="105"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06"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0">
                                            <p:txEl>
                                              <p:pRg st="0" end="0"/>
                                            </p:txEl>
                                          </p:spTgt>
                                        </p:tgtEl>
                                        <p:attrNameLst>
                                          <p:attrName>style.visibility</p:attrName>
                                        </p:attrNameLst>
                                      </p:cBhvr>
                                      <p:to>
                                        <p:strVal val="visible"/>
                                      </p:to>
                                    </p:set>
                                    <p:anim calcmode="lin" valueType="num">
                                      <p:cBhvr additive="base">
                                        <p:cTn id="11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fade">
                                      <p:cBhvr>
                                        <p:cTn id="117" dur="2000"/>
                                        <p:tgtEl>
                                          <p:spTgt spid="45"/>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3">
                                            <p:bg/>
                                          </p:spTgt>
                                        </p:tgtEl>
                                        <p:attrNameLst>
                                          <p:attrName>style.visibility</p:attrName>
                                        </p:attrNameLst>
                                      </p:cBhvr>
                                      <p:to>
                                        <p:strVal val="visible"/>
                                      </p:to>
                                    </p:set>
                                    <p:anim calcmode="lin" valueType="num">
                                      <p:cBhvr additive="base">
                                        <p:cTn id="122"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23"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3">
                                            <p:txEl>
                                              <p:pRg st="0" end="0"/>
                                            </p:txEl>
                                          </p:spTgt>
                                        </p:tgtEl>
                                        <p:attrNameLst>
                                          <p:attrName>style.visibility</p:attrName>
                                        </p:attrNameLst>
                                      </p:cBhvr>
                                      <p:to>
                                        <p:strVal val="visible"/>
                                      </p:to>
                                    </p:set>
                                    <p:anim calcmode="lin" valueType="num">
                                      <p:cBhvr additive="base">
                                        <p:cTn id="12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00"/>
                                        </p:tgtEl>
                                        <p:attrNameLst>
                                          <p:attrName>style.visibility</p:attrName>
                                        </p:attrNameLst>
                                      </p:cBhvr>
                                      <p:to>
                                        <p:strVal val="visible"/>
                                      </p:to>
                                    </p:set>
                                    <p:animEffect transition="in" filter="fade">
                                      <p:cBhvr>
                                        <p:cTn id="134" dur="2000"/>
                                        <p:tgtEl>
                                          <p:spTgt spid="100"/>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33"/>
                                        </p:tgtEl>
                                        <p:attrNameLst>
                                          <p:attrName>style.visibility</p:attrName>
                                        </p:attrNameLst>
                                      </p:cBhvr>
                                      <p:to>
                                        <p:strVal val="visible"/>
                                      </p:to>
                                    </p:set>
                                    <p:animEffect transition="in" filter="fade">
                                      <p:cBhvr>
                                        <p:cTn id="139" dur="2000"/>
                                        <p:tgtEl>
                                          <p:spTgt spid="33"/>
                                        </p:tgtEl>
                                      </p:cBhvr>
                                    </p:animEffect>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5">
                                            <p:bg/>
                                          </p:spTgt>
                                        </p:tgtEl>
                                        <p:attrNameLst>
                                          <p:attrName>style.visibility</p:attrName>
                                        </p:attrNameLst>
                                      </p:cBhvr>
                                      <p:to>
                                        <p:strVal val="visible"/>
                                      </p:to>
                                    </p:set>
                                    <p:anim calcmode="lin" valueType="num">
                                      <p:cBhvr additive="base">
                                        <p:cTn id="144" dur="500" fill="hold"/>
                                        <p:tgtEl>
                                          <p:spTgt spid="5">
                                            <p:bg/>
                                          </p:spTgt>
                                        </p:tgtEl>
                                        <p:attrNameLst>
                                          <p:attrName>ppt_x</p:attrName>
                                        </p:attrNameLst>
                                      </p:cBhvr>
                                      <p:tavLst>
                                        <p:tav tm="0">
                                          <p:val>
                                            <p:strVal val="#ppt_x"/>
                                          </p:val>
                                        </p:tav>
                                        <p:tav tm="100000">
                                          <p:val>
                                            <p:strVal val="#ppt_x"/>
                                          </p:val>
                                        </p:tav>
                                      </p:tavLst>
                                    </p:anim>
                                    <p:anim calcmode="lin" valueType="num">
                                      <p:cBhvr additive="base">
                                        <p:cTn id="145"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grpId="0" nodeType="clickEffect">
                                  <p:stCondLst>
                                    <p:cond delay="0"/>
                                  </p:stCondLst>
                                  <p:childTnLst>
                                    <p:set>
                                      <p:cBhvr>
                                        <p:cTn id="149" dur="1" fill="hold">
                                          <p:stCondLst>
                                            <p:cond delay="0"/>
                                          </p:stCondLst>
                                        </p:cTn>
                                        <p:tgtEl>
                                          <p:spTgt spid="5">
                                            <p:txEl>
                                              <p:pRg st="0" end="0"/>
                                            </p:txEl>
                                          </p:spTgt>
                                        </p:tgtEl>
                                        <p:attrNameLst>
                                          <p:attrName>style.visibility</p:attrName>
                                        </p:attrNameLst>
                                      </p:cBhvr>
                                      <p:to>
                                        <p:strVal val="visible"/>
                                      </p:to>
                                    </p:set>
                                    <p:anim calcmode="lin" valueType="num">
                                      <p:cBhvr additive="base">
                                        <p:cTn id="15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99"/>
                                        </p:tgtEl>
                                        <p:attrNameLst>
                                          <p:attrName>style.visibility</p:attrName>
                                        </p:attrNameLst>
                                      </p:cBhvr>
                                      <p:to>
                                        <p:strVal val="visible"/>
                                      </p:to>
                                    </p:set>
                                    <p:animEffect transition="in" filter="fade">
                                      <p:cBhvr>
                                        <p:cTn id="156" dur="2000"/>
                                        <p:tgtEl>
                                          <p:spTgt spid="99"/>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fade">
                                      <p:cBhvr>
                                        <p:cTn id="161" dur="20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grpId="0" nodeType="clickEffect">
                                  <p:stCondLst>
                                    <p:cond delay="0"/>
                                  </p:stCondLst>
                                  <p:childTnLst>
                                    <p:set>
                                      <p:cBhvr>
                                        <p:cTn id="165" dur="1" fill="hold">
                                          <p:stCondLst>
                                            <p:cond delay="0"/>
                                          </p:stCondLst>
                                        </p:cTn>
                                        <p:tgtEl>
                                          <p:spTgt spid="74">
                                            <p:bg/>
                                          </p:spTgt>
                                        </p:tgtEl>
                                        <p:attrNameLst>
                                          <p:attrName>style.visibility</p:attrName>
                                        </p:attrNameLst>
                                      </p:cBhvr>
                                      <p:to>
                                        <p:strVal val="visible"/>
                                      </p:to>
                                    </p:set>
                                    <p:anim calcmode="lin" valueType="num">
                                      <p:cBhvr additive="base">
                                        <p:cTn id="166" dur="500" fill="hold"/>
                                        <p:tgtEl>
                                          <p:spTgt spid="74">
                                            <p:bg/>
                                          </p:spTgt>
                                        </p:tgtEl>
                                        <p:attrNameLst>
                                          <p:attrName>ppt_x</p:attrName>
                                        </p:attrNameLst>
                                      </p:cBhvr>
                                      <p:tavLst>
                                        <p:tav tm="0">
                                          <p:val>
                                            <p:strVal val="#ppt_x"/>
                                          </p:val>
                                        </p:tav>
                                        <p:tav tm="100000">
                                          <p:val>
                                            <p:strVal val="#ppt_x"/>
                                          </p:val>
                                        </p:tav>
                                      </p:tavLst>
                                    </p:anim>
                                    <p:anim calcmode="lin" valueType="num">
                                      <p:cBhvr additive="base">
                                        <p:cTn id="167" dur="500" fill="hold"/>
                                        <p:tgtEl>
                                          <p:spTgt spid="74">
                                            <p:bg/>
                                          </p:spTgt>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grpId="0" nodeType="clickEffect">
                                  <p:stCondLst>
                                    <p:cond delay="0"/>
                                  </p:stCondLst>
                                  <p:childTnLst>
                                    <p:set>
                                      <p:cBhvr>
                                        <p:cTn id="171" dur="1" fill="hold">
                                          <p:stCondLst>
                                            <p:cond delay="0"/>
                                          </p:stCondLst>
                                        </p:cTn>
                                        <p:tgtEl>
                                          <p:spTgt spid="74">
                                            <p:txEl>
                                              <p:pRg st="0" end="0"/>
                                            </p:txEl>
                                          </p:spTgt>
                                        </p:tgtEl>
                                        <p:attrNameLst>
                                          <p:attrName>style.visibility</p:attrName>
                                        </p:attrNameLst>
                                      </p:cBhvr>
                                      <p:to>
                                        <p:strVal val="visible"/>
                                      </p:to>
                                    </p:set>
                                    <p:anim calcmode="lin" valueType="num">
                                      <p:cBhvr additive="base">
                                        <p:cTn id="172"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173"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58"/>
                                        </p:tgtEl>
                                        <p:attrNameLst>
                                          <p:attrName>style.visibility</p:attrName>
                                        </p:attrNameLst>
                                      </p:cBhvr>
                                      <p:to>
                                        <p:strVal val="visible"/>
                                      </p:to>
                                    </p:set>
                                    <p:animEffect transition="in" filter="fade">
                                      <p:cBhvr>
                                        <p:cTn id="178" dur="2000"/>
                                        <p:tgtEl>
                                          <p:spTgt spid="58"/>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fade">
                                      <p:cBhvr>
                                        <p:cTn id="183" dur="2000"/>
                                        <p:tgtEl>
                                          <p:spTgt spid="66"/>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81"/>
                                        </p:tgtEl>
                                        <p:attrNameLst>
                                          <p:attrName>style.visibility</p:attrName>
                                        </p:attrNameLst>
                                      </p:cBhvr>
                                      <p:to>
                                        <p:strVal val="visible"/>
                                      </p:to>
                                    </p:set>
                                    <p:animEffect transition="in" filter="fade">
                                      <p:cBhvr>
                                        <p:cTn id="188" dur="2000"/>
                                        <p:tgtEl>
                                          <p:spTgt spid="81"/>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7">
                                            <p:bg/>
                                          </p:spTgt>
                                        </p:tgtEl>
                                        <p:attrNameLst>
                                          <p:attrName>style.visibility</p:attrName>
                                        </p:attrNameLst>
                                      </p:cBhvr>
                                      <p:to>
                                        <p:strVal val="visible"/>
                                      </p:to>
                                    </p:set>
                                    <p:anim calcmode="lin" valueType="num">
                                      <p:cBhvr additive="base">
                                        <p:cTn id="19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94"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7">
                                            <p:txEl>
                                              <p:pRg st="0" end="0"/>
                                            </p:txEl>
                                          </p:spTgt>
                                        </p:tgtEl>
                                        <p:attrNameLst>
                                          <p:attrName>style.visibility</p:attrName>
                                        </p:attrNameLst>
                                      </p:cBhvr>
                                      <p:to>
                                        <p:strVal val="visible"/>
                                      </p:to>
                                    </p:set>
                                    <p:anim calcmode="lin" valueType="num">
                                      <p:cBhvr additive="base">
                                        <p:cTn id="19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70"/>
                                        </p:tgtEl>
                                        <p:attrNameLst>
                                          <p:attrName>style.visibility</p:attrName>
                                        </p:attrNameLst>
                                      </p:cBhvr>
                                      <p:to>
                                        <p:strVal val="visible"/>
                                      </p:to>
                                    </p:set>
                                    <p:animEffect transition="in" filter="fade">
                                      <p:cBhvr>
                                        <p:cTn id="205" dur="2000"/>
                                        <p:tgtEl>
                                          <p:spTgt spid="70"/>
                                        </p:tgtEl>
                                      </p:cBhvr>
                                    </p:animEffect>
                                  </p:childTnLst>
                                </p:cTn>
                              </p:par>
                            </p:childTnLst>
                          </p:cTn>
                        </p:par>
                      </p:childTnLst>
                    </p:cTn>
                  </p:par>
                  <p:par>
                    <p:cTn id="206" fill="hold">
                      <p:stCondLst>
                        <p:cond delay="indefinite"/>
                      </p:stCondLst>
                      <p:childTnLst>
                        <p:par>
                          <p:cTn id="207" fill="hold">
                            <p:stCondLst>
                              <p:cond delay="0"/>
                            </p:stCondLst>
                            <p:childTnLst>
                              <p:par>
                                <p:cTn id="208" presetID="2" presetClass="entr" presetSubtype="4" fill="hold" grpId="0" nodeType="clickEffect">
                                  <p:stCondLst>
                                    <p:cond delay="0"/>
                                  </p:stCondLst>
                                  <p:childTnLst>
                                    <p:set>
                                      <p:cBhvr>
                                        <p:cTn id="209" dur="1" fill="hold">
                                          <p:stCondLst>
                                            <p:cond delay="0"/>
                                          </p:stCondLst>
                                        </p:cTn>
                                        <p:tgtEl>
                                          <p:spTgt spid="13">
                                            <p:bg/>
                                          </p:spTgt>
                                        </p:tgtEl>
                                        <p:attrNameLst>
                                          <p:attrName>style.visibility</p:attrName>
                                        </p:attrNameLst>
                                      </p:cBhvr>
                                      <p:to>
                                        <p:strVal val="visible"/>
                                      </p:to>
                                    </p:set>
                                    <p:anim calcmode="lin" valueType="num">
                                      <p:cBhvr additive="base">
                                        <p:cTn id="210"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211"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2" presetClass="entr" presetSubtype="4" fill="hold" grpId="0" nodeType="clickEffect">
                                  <p:stCondLst>
                                    <p:cond delay="0"/>
                                  </p:stCondLst>
                                  <p:childTnLst>
                                    <p:set>
                                      <p:cBhvr>
                                        <p:cTn id="215" dur="1" fill="hold">
                                          <p:stCondLst>
                                            <p:cond delay="0"/>
                                          </p:stCondLst>
                                        </p:cTn>
                                        <p:tgtEl>
                                          <p:spTgt spid="13">
                                            <p:txEl>
                                              <p:pRg st="0" end="0"/>
                                            </p:txEl>
                                          </p:spTgt>
                                        </p:tgtEl>
                                        <p:attrNameLst>
                                          <p:attrName>style.visibility</p:attrName>
                                        </p:attrNameLst>
                                      </p:cBhvr>
                                      <p:to>
                                        <p:strVal val="visible"/>
                                      </p:to>
                                    </p:set>
                                    <p:anim calcmode="lin" valueType="num">
                                      <p:cBhvr additive="base">
                                        <p:cTn id="21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1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8" fill="hold">
                      <p:stCondLst>
                        <p:cond delay="indefinite"/>
                      </p:stCondLst>
                      <p:childTnLst>
                        <p:par>
                          <p:cTn id="219" fill="hold">
                            <p:stCondLst>
                              <p:cond delay="0"/>
                            </p:stCondLst>
                            <p:childTnLst>
                              <p:par>
                                <p:cTn id="220" presetID="2" presetClass="entr" presetSubtype="4" fill="hold" grpId="0" nodeType="clickEffect">
                                  <p:stCondLst>
                                    <p:cond delay="0"/>
                                  </p:stCondLst>
                                  <p:childTnLst>
                                    <p:set>
                                      <p:cBhvr>
                                        <p:cTn id="221" dur="1" fill="hold">
                                          <p:stCondLst>
                                            <p:cond delay="0"/>
                                          </p:stCondLst>
                                        </p:cTn>
                                        <p:tgtEl>
                                          <p:spTgt spid="73">
                                            <p:bg/>
                                          </p:spTgt>
                                        </p:tgtEl>
                                        <p:attrNameLst>
                                          <p:attrName>style.visibility</p:attrName>
                                        </p:attrNameLst>
                                      </p:cBhvr>
                                      <p:to>
                                        <p:strVal val="visible"/>
                                      </p:to>
                                    </p:set>
                                    <p:anim calcmode="lin" valueType="num">
                                      <p:cBhvr additive="base">
                                        <p:cTn id="222" dur="500" fill="hold"/>
                                        <p:tgtEl>
                                          <p:spTgt spid="73">
                                            <p:bg/>
                                          </p:spTgt>
                                        </p:tgtEl>
                                        <p:attrNameLst>
                                          <p:attrName>ppt_x</p:attrName>
                                        </p:attrNameLst>
                                      </p:cBhvr>
                                      <p:tavLst>
                                        <p:tav tm="0">
                                          <p:val>
                                            <p:strVal val="#ppt_x"/>
                                          </p:val>
                                        </p:tav>
                                        <p:tav tm="100000">
                                          <p:val>
                                            <p:strVal val="#ppt_x"/>
                                          </p:val>
                                        </p:tav>
                                      </p:tavLst>
                                    </p:anim>
                                    <p:anim calcmode="lin" valueType="num">
                                      <p:cBhvr additive="base">
                                        <p:cTn id="223" dur="500" fill="hold"/>
                                        <p:tgtEl>
                                          <p:spTgt spid="73">
                                            <p:bg/>
                                          </p:spTgt>
                                        </p:tgtEl>
                                        <p:attrNameLst>
                                          <p:attrName>ppt_y</p:attrName>
                                        </p:attrNameLst>
                                      </p:cBhvr>
                                      <p:tavLst>
                                        <p:tav tm="0">
                                          <p:val>
                                            <p:strVal val="1+#ppt_h/2"/>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2" presetClass="entr" presetSubtype="4" fill="hold" grpId="0" nodeType="clickEffect">
                                  <p:stCondLst>
                                    <p:cond delay="0"/>
                                  </p:stCondLst>
                                  <p:childTnLst>
                                    <p:set>
                                      <p:cBhvr>
                                        <p:cTn id="227" dur="1" fill="hold">
                                          <p:stCondLst>
                                            <p:cond delay="0"/>
                                          </p:stCondLst>
                                        </p:cTn>
                                        <p:tgtEl>
                                          <p:spTgt spid="73">
                                            <p:txEl>
                                              <p:pRg st="0" end="0"/>
                                            </p:txEl>
                                          </p:spTgt>
                                        </p:tgtEl>
                                        <p:attrNameLst>
                                          <p:attrName>style.visibility</p:attrName>
                                        </p:attrNameLst>
                                      </p:cBhvr>
                                      <p:to>
                                        <p:strVal val="visible"/>
                                      </p:to>
                                    </p:set>
                                    <p:anim calcmode="lin" valueType="num">
                                      <p:cBhvr additive="base">
                                        <p:cTn id="228"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229" dur="500" fill="hold"/>
                                        <p:tgtEl>
                                          <p:spTgt spid="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2" presetClass="entr" presetSubtype="4" fill="hold" grpId="0" nodeType="clickEffect">
                                  <p:stCondLst>
                                    <p:cond delay="0"/>
                                  </p:stCondLst>
                                  <p:childTnLst>
                                    <p:set>
                                      <p:cBhvr>
                                        <p:cTn id="233" dur="1" fill="hold">
                                          <p:stCondLst>
                                            <p:cond delay="0"/>
                                          </p:stCondLst>
                                        </p:cTn>
                                        <p:tgtEl>
                                          <p:spTgt spid="98">
                                            <p:bg/>
                                          </p:spTgt>
                                        </p:tgtEl>
                                        <p:attrNameLst>
                                          <p:attrName>style.visibility</p:attrName>
                                        </p:attrNameLst>
                                      </p:cBhvr>
                                      <p:to>
                                        <p:strVal val="visible"/>
                                      </p:to>
                                    </p:set>
                                    <p:anim calcmode="lin" valueType="num">
                                      <p:cBhvr additive="base">
                                        <p:cTn id="234" dur="500" fill="hold"/>
                                        <p:tgtEl>
                                          <p:spTgt spid="98">
                                            <p:bg/>
                                          </p:spTgt>
                                        </p:tgtEl>
                                        <p:attrNameLst>
                                          <p:attrName>ppt_x</p:attrName>
                                        </p:attrNameLst>
                                      </p:cBhvr>
                                      <p:tavLst>
                                        <p:tav tm="0">
                                          <p:val>
                                            <p:strVal val="#ppt_x"/>
                                          </p:val>
                                        </p:tav>
                                        <p:tav tm="100000">
                                          <p:val>
                                            <p:strVal val="#ppt_x"/>
                                          </p:val>
                                        </p:tav>
                                      </p:tavLst>
                                    </p:anim>
                                    <p:anim calcmode="lin" valueType="num">
                                      <p:cBhvr additive="base">
                                        <p:cTn id="235" dur="500" fill="hold"/>
                                        <p:tgtEl>
                                          <p:spTgt spid="98">
                                            <p:bg/>
                                          </p:spTgt>
                                        </p:tgtEl>
                                        <p:attrNameLst>
                                          <p:attrName>ppt_y</p:attrName>
                                        </p:attrNameLst>
                                      </p:cBhvr>
                                      <p:tavLst>
                                        <p:tav tm="0">
                                          <p:val>
                                            <p:strVal val="1+#ppt_h/2"/>
                                          </p:val>
                                        </p:tav>
                                        <p:tav tm="100000">
                                          <p:val>
                                            <p:strVal val="#ppt_y"/>
                                          </p:val>
                                        </p:tav>
                                      </p:tavLst>
                                    </p:anim>
                                  </p:childTnLst>
                                </p:cTn>
                              </p:par>
                            </p:childTnLst>
                          </p:cTn>
                        </p:par>
                      </p:childTnLst>
                    </p:cTn>
                  </p:par>
                  <p:par>
                    <p:cTn id="236" fill="hold">
                      <p:stCondLst>
                        <p:cond delay="indefinite"/>
                      </p:stCondLst>
                      <p:childTnLst>
                        <p:par>
                          <p:cTn id="237" fill="hold">
                            <p:stCondLst>
                              <p:cond delay="0"/>
                            </p:stCondLst>
                            <p:childTnLst>
                              <p:par>
                                <p:cTn id="238" presetID="2" presetClass="entr" presetSubtype="4" fill="hold" grpId="0" nodeType="clickEffect">
                                  <p:stCondLst>
                                    <p:cond delay="0"/>
                                  </p:stCondLst>
                                  <p:childTnLst>
                                    <p:set>
                                      <p:cBhvr>
                                        <p:cTn id="239" dur="1" fill="hold">
                                          <p:stCondLst>
                                            <p:cond delay="0"/>
                                          </p:stCondLst>
                                        </p:cTn>
                                        <p:tgtEl>
                                          <p:spTgt spid="98">
                                            <p:txEl>
                                              <p:pRg st="0" end="0"/>
                                            </p:txEl>
                                          </p:spTgt>
                                        </p:tgtEl>
                                        <p:attrNameLst>
                                          <p:attrName>style.visibility</p:attrName>
                                        </p:attrNameLst>
                                      </p:cBhvr>
                                      <p:to>
                                        <p:strVal val="visible"/>
                                      </p:to>
                                    </p:set>
                                    <p:anim calcmode="lin" valueType="num">
                                      <p:cBhvr additive="base">
                                        <p:cTn id="240" dur="500" fill="hold"/>
                                        <p:tgtEl>
                                          <p:spTgt spid="98">
                                            <p:txEl>
                                              <p:pRg st="0" end="0"/>
                                            </p:txEl>
                                          </p:spTgt>
                                        </p:tgtEl>
                                        <p:attrNameLst>
                                          <p:attrName>ppt_x</p:attrName>
                                        </p:attrNameLst>
                                      </p:cBhvr>
                                      <p:tavLst>
                                        <p:tav tm="0">
                                          <p:val>
                                            <p:strVal val="#ppt_x"/>
                                          </p:val>
                                        </p:tav>
                                        <p:tav tm="100000">
                                          <p:val>
                                            <p:strVal val="#ppt_x"/>
                                          </p:val>
                                        </p:tav>
                                      </p:tavLst>
                                    </p:anim>
                                    <p:anim calcmode="lin" valueType="num">
                                      <p:cBhvr additive="base">
                                        <p:cTn id="241" dur="500" fill="hold"/>
                                        <p:tgtEl>
                                          <p:spTgt spid="9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uild="p" animBg="1"/>
      <p:bldP spid="2" grpId="0" build="p" animBg="1"/>
      <p:bldP spid="3" grpId="0" build="p" animBg="1"/>
      <p:bldP spid="6" grpId="0" build="p" animBg="1"/>
      <p:bldP spid="7" grpId="0" build="p" animBg="1"/>
      <p:bldP spid="8" grpId="0" build="p" animBg="1"/>
      <p:bldP spid="9" grpId="0" build="p" animBg="1"/>
      <p:bldP spid="10" grpId="0" build="p" animBg="1"/>
      <p:bldP spid="11" grpId="0" build="p" animBg="1"/>
      <p:bldP spid="12" grpId="0" build="p" animBg="1"/>
      <p:bldP spid="13" grpId="0" build="p" animBg="1"/>
      <p:bldP spid="33" grpId="0" animBg="1"/>
      <p:bldP spid="35" grpId="0" animBg="1"/>
      <p:bldP spid="36" grpId="0" animBg="1"/>
      <p:bldP spid="45" grpId="0" animBg="1"/>
      <p:bldP spid="53" grpId="0" animBg="1"/>
      <p:bldP spid="58" grpId="0" animBg="1"/>
      <p:bldP spid="64" grpId="0" animBg="1"/>
      <p:bldP spid="66" grpId="0" animBg="1"/>
      <p:bldP spid="70" grpId="0" animBg="1"/>
      <p:bldP spid="73" grpId="0" build="p" animBg="1"/>
      <p:bldP spid="76" grpId="0" animBg="1"/>
      <p:bldP spid="80" grpId="0" animBg="1"/>
      <p:bldP spid="81" grpId="0" animBg="1"/>
      <p:bldP spid="99" grpId="0" animBg="1"/>
      <p:bldP spid="5" grpId="0" build="p" animBg="1"/>
      <p:bldP spid="100" grpId="0" animBg="1"/>
      <p:bldP spid="98"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1 Marcador de fecha"/>
          <p:cNvSpPr>
            <a:spLocks noGrp="1"/>
          </p:cNvSpPr>
          <p:nvPr>
            <p:ph type="dt" sz="half" idx="10"/>
          </p:nvPr>
        </p:nvSpPr>
        <p:spPr>
          <a:xfrm>
            <a:off x="0" y="6492875"/>
            <a:ext cx="2133600" cy="365125"/>
          </a:xfrm>
        </p:spPr>
        <p:txBody>
          <a:bodyPr/>
          <a:lstStyle/>
          <a:p>
            <a:fld id="{79958260-DCA0-4373-8E9A-4C20F0E7ED9D}" type="datetime9">
              <a:rPr lang="es-ES" smtClean="0">
                <a:solidFill>
                  <a:schemeClr val="tx1"/>
                </a:solidFill>
              </a:rPr>
              <a:pPr/>
              <a:t>14/04/2012 13:02:37</a:t>
            </a:fld>
            <a:endParaRPr lang="es-ES" dirty="0">
              <a:solidFill>
                <a:schemeClr val="tx1"/>
              </a:solidFill>
            </a:endParaRPr>
          </a:p>
        </p:txBody>
      </p:sp>
      <p:sp>
        <p:nvSpPr>
          <p:cNvPr id="3" name="2 Marcador de pie de página"/>
          <p:cNvSpPr>
            <a:spLocks noGrp="1"/>
          </p:cNvSpPr>
          <p:nvPr>
            <p:ph type="ftr" sz="quarter" idx="11"/>
          </p:nvPr>
        </p:nvSpPr>
        <p:spPr>
          <a:xfrm>
            <a:off x="3124200" y="6492875"/>
            <a:ext cx="6019800" cy="365125"/>
          </a:xfrm>
        </p:spPr>
        <p:txBody>
          <a:bodyPr/>
          <a:lstStyle/>
          <a:p>
            <a:r>
              <a:rPr lang="es-ES" dirty="0" smtClean="0">
                <a:solidFill>
                  <a:schemeClr val="tx1"/>
                </a:solidFill>
              </a:rPr>
              <a:t>COMUNICACIÓN PRAGMÁTICA      Grupo No. 01        COMPETENCIAS COMUNICATIVAS 2012     </a:t>
            </a:r>
            <a:endParaRPr lang="es-ES" dirty="0">
              <a:solidFill>
                <a:schemeClr val="tx1"/>
              </a:solidFill>
            </a:endParaRPr>
          </a:p>
        </p:txBody>
      </p:sp>
      <p:sp>
        <p:nvSpPr>
          <p:cNvPr id="5" name="6 Rectángulo"/>
          <p:cNvSpPr>
            <a:spLocks noChangeArrowheads="1"/>
          </p:cNvSpPr>
          <p:nvPr/>
        </p:nvSpPr>
        <p:spPr bwMode="auto">
          <a:xfrm>
            <a:off x="539552" y="-243408"/>
            <a:ext cx="7200800" cy="1231106"/>
          </a:xfrm>
          <a:prstGeom prst="rect">
            <a:avLst/>
          </a:prstGeom>
          <a:noFill/>
          <a:ln w="9525">
            <a:noFill/>
            <a:miter lim="800000"/>
            <a:headEnd/>
            <a:tailEnd/>
          </a:ln>
        </p:spPr>
        <p:txBody>
          <a:bodyPr wrap="square">
            <a:spAutoFit/>
          </a:bodyPr>
          <a:lstStyle/>
          <a:p>
            <a:pPr algn="ctr"/>
            <a:r>
              <a:rPr lang="es-MX" sz="4600" b="1" dirty="0" smtClean="0">
                <a:latin typeface="Arial" pitchFamily="34" charset="0"/>
                <a:cs typeface="Arial" pitchFamily="34" charset="0"/>
              </a:rPr>
              <a:t> </a:t>
            </a:r>
            <a:r>
              <a:rPr lang="es-MX" sz="2800" b="1" dirty="0" smtClean="0">
                <a:latin typeface="Arial" pitchFamily="34" charset="0"/>
                <a:cs typeface="Arial" pitchFamily="34" charset="0"/>
              </a:rPr>
              <a:t>FENÓMENOS DE LAPRAGMÁTICA ACTUAL</a:t>
            </a:r>
            <a:endParaRPr lang="es-ES_tradnl" sz="2800" dirty="0">
              <a:latin typeface="Arial" pitchFamily="34" charset="0"/>
              <a:cs typeface="Arial" pitchFamily="34" charset="0"/>
            </a:endParaRPr>
          </a:p>
        </p:txBody>
      </p:sp>
      <p:pic>
        <p:nvPicPr>
          <p:cNvPr id="6" name="5 Imagen" descr="unad"/>
          <p:cNvPicPr/>
          <p:nvPr/>
        </p:nvPicPr>
        <p:blipFill>
          <a:blip r:embed="rId2" cstate="print"/>
          <a:srcRect r="64905" b="17592"/>
          <a:stretch>
            <a:fillRect/>
          </a:stretch>
        </p:blipFill>
        <p:spPr bwMode="auto">
          <a:xfrm>
            <a:off x="7452320" y="0"/>
            <a:ext cx="1691680" cy="836712"/>
          </a:xfrm>
          <a:prstGeom prst="rect">
            <a:avLst/>
          </a:prstGeom>
          <a:noFill/>
          <a:ln w="9525">
            <a:noFill/>
            <a:miter lim="800000"/>
            <a:headEnd/>
            <a:tailEnd/>
          </a:ln>
        </p:spPr>
      </p:pic>
      <p:sp>
        <p:nvSpPr>
          <p:cNvPr id="7" name="2 Marcador de contenido"/>
          <p:cNvSpPr txBox="1">
            <a:spLocks/>
          </p:cNvSpPr>
          <p:nvPr/>
        </p:nvSpPr>
        <p:spPr>
          <a:xfrm>
            <a:off x="0" y="5462464"/>
            <a:ext cx="9144000" cy="1395536"/>
          </a:xfrm>
          <a:prstGeom prst="rect">
            <a:avLst/>
          </a:prstGeom>
        </p:spPr>
        <p:txBody>
          <a:bodyPr/>
          <a:lstStyle/>
          <a:p>
            <a:pPr marL="342900" indent="-342900">
              <a:spcBef>
                <a:spcPct val="20000"/>
              </a:spcBef>
              <a:buFont typeface="Wingdings" pitchFamily="2" charset="2"/>
              <a:buChar char="v"/>
              <a:defRPr/>
            </a:pPr>
            <a:r>
              <a:rPr lang="es-AR" sz="3200" dirty="0" smtClean="0">
                <a:latin typeface="Arial" pitchFamily="34" charset="0"/>
                <a:cs typeface="Arial" pitchFamily="34" charset="0"/>
              </a:rPr>
              <a:t> </a:t>
            </a:r>
            <a:r>
              <a:rPr lang="es-AR" sz="3200" b="1" dirty="0" smtClean="0">
                <a:solidFill>
                  <a:srgbClr val="FF0000"/>
                </a:solidFill>
                <a:latin typeface="Arial" pitchFamily="34" charset="0"/>
                <a:cs typeface="Arial" pitchFamily="34" charset="0"/>
              </a:rPr>
              <a:t>Pragmática: </a:t>
            </a:r>
            <a:r>
              <a:rPr lang="es-AR" sz="3200" dirty="0" smtClean="0">
                <a:latin typeface="Arial" pitchFamily="34" charset="0"/>
                <a:cs typeface="Arial" pitchFamily="34" charset="0"/>
              </a:rPr>
              <a:t>Enfoque más amplio (usuarios y su entorno) = adecuación.</a:t>
            </a:r>
          </a:p>
          <a:p>
            <a:pPr marL="342900" indent="-342900">
              <a:spcBef>
                <a:spcPct val="20000"/>
              </a:spcBef>
              <a:defRPr/>
            </a:pPr>
            <a:endParaRPr lang="es-AR" sz="3200" dirty="0" smtClean="0">
              <a:latin typeface="Arial" pitchFamily="34" charset="0"/>
              <a:cs typeface="Arial" pitchFamily="34" charset="0"/>
            </a:endParaRPr>
          </a:p>
          <a:p>
            <a:pPr marL="342900" indent="-342900">
              <a:spcBef>
                <a:spcPct val="20000"/>
              </a:spcBef>
              <a:buFont typeface="Arial" pitchFamily="34" charset="0"/>
              <a:buNone/>
              <a:defRPr/>
            </a:pPr>
            <a:r>
              <a:rPr lang="es-AR" sz="3200" dirty="0" smtClean="0">
                <a:latin typeface="Arial" pitchFamily="34" charset="0"/>
                <a:cs typeface="Arial" pitchFamily="34" charset="0"/>
              </a:rPr>
              <a:t> </a:t>
            </a:r>
            <a:endParaRPr lang="es-AR" sz="3200" b="1" dirty="0" smtClean="0">
              <a:solidFill>
                <a:srgbClr val="FF0000"/>
              </a:solidFill>
              <a:latin typeface="Arial" pitchFamily="34" charset="0"/>
              <a:cs typeface="Arial" pitchFamily="34" charset="0"/>
            </a:endParaRPr>
          </a:p>
          <a:p>
            <a:pPr marL="342900" indent="-342900">
              <a:spcBef>
                <a:spcPct val="20000"/>
              </a:spcBef>
              <a:defRPr/>
            </a:pPr>
            <a:endParaRPr lang="es-AR" sz="3200" dirty="0" smtClean="0">
              <a:latin typeface="Arial" pitchFamily="34" charset="0"/>
              <a:cs typeface="Arial" pitchFamily="34" charset="0"/>
            </a:endParaRPr>
          </a:p>
          <a:p>
            <a:pPr marL="342900" indent="-342900">
              <a:spcBef>
                <a:spcPct val="20000"/>
              </a:spcBef>
              <a:buFont typeface="Arial" pitchFamily="34" charset="0"/>
              <a:buNone/>
              <a:defRPr/>
            </a:pPr>
            <a:r>
              <a:rPr kumimoji="0" lang="es-AR" sz="3200" b="0" i="0" u="none" strike="noStrike" kern="1200" cap="none" spc="0" normalizeH="0" baseline="0" noProof="0" dirty="0" smtClean="0">
                <a:ln>
                  <a:noFill/>
                </a:ln>
                <a:effectLst/>
                <a:uLnTx/>
                <a:uFillTx/>
                <a:latin typeface="Arial" pitchFamily="34" charset="0"/>
                <a:cs typeface="Arial" pitchFamily="34" charset="0"/>
              </a:rPr>
              <a:t> </a:t>
            </a:r>
            <a:endParaRPr kumimoji="0" lang="es-ES" sz="3200" b="0" i="0" u="none" strike="noStrike" kern="1200" cap="none" spc="0" normalizeH="0" baseline="0" noProof="0" dirty="0" smtClean="0">
              <a:ln>
                <a:noFill/>
              </a:ln>
              <a:effectLst/>
              <a:uLnTx/>
              <a:uFillTx/>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0" y="2132856"/>
            <a:ext cx="4283968" cy="332422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004048" y="2204864"/>
            <a:ext cx="4139952" cy="3304431"/>
          </a:xfrm>
          <a:prstGeom prst="rect">
            <a:avLst/>
          </a:prstGeom>
          <a:noFill/>
          <a:ln w="9525">
            <a:noFill/>
            <a:miter lim="800000"/>
            <a:headEnd/>
            <a:tailEnd/>
          </a:ln>
        </p:spPr>
      </p:pic>
      <p:sp>
        <p:nvSpPr>
          <p:cNvPr id="10" name="2 Marcador de contenido"/>
          <p:cNvSpPr txBox="1">
            <a:spLocks/>
          </p:cNvSpPr>
          <p:nvPr/>
        </p:nvSpPr>
        <p:spPr>
          <a:xfrm>
            <a:off x="0" y="1052736"/>
            <a:ext cx="9144000" cy="1296144"/>
          </a:xfrm>
          <a:prstGeom prst="rect">
            <a:avLst/>
          </a:prstGeom>
        </p:spPr>
        <p:txBody>
          <a:bodyPr/>
          <a:lstStyle/>
          <a:p>
            <a:pPr marL="342900" indent="-342900">
              <a:spcBef>
                <a:spcPct val="20000"/>
              </a:spcBef>
              <a:buFont typeface="Wingdings" pitchFamily="2" charset="2"/>
              <a:buChar char="v"/>
              <a:defRPr/>
            </a:pPr>
            <a:r>
              <a:rPr lang="es-AR" sz="3200" b="1" dirty="0" smtClean="0">
                <a:solidFill>
                  <a:srgbClr val="FF0000"/>
                </a:solidFill>
                <a:latin typeface="Arial" pitchFamily="34" charset="0"/>
                <a:cs typeface="Arial" pitchFamily="34" charset="0"/>
              </a:rPr>
              <a:t>Gramática:</a:t>
            </a:r>
            <a:r>
              <a:rPr lang="es-AR" sz="3200" dirty="0" smtClean="0">
                <a:latin typeface="Arial" pitchFamily="34" charset="0"/>
                <a:cs typeface="Arial" pitchFamily="34" charset="0"/>
              </a:rPr>
              <a:t> aspectos internos lingüísticos = formación estructural.</a:t>
            </a:r>
          </a:p>
          <a:p>
            <a:pPr marL="342900" indent="-342900">
              <a:spcBef>
                <a:spcPct val="20000"/>
              </a:spcBef>
              <a:defRPr/>
            </a:pPr>
            <a:endParaRPr lang="es-AR" sz="3200" dirty="0" smtClean="0">
              <a:latin typeface="Arial" pitchFamily="34" charset="0"/>
              <a:cs typeface="Arial" pitchFamily="34" charset="0"/>
            </a:endParaRPr>
          </a:p>
          <a:p>
            <a:pPr marL="342900" indent="-342900">
              <a:spcBef>
                <a:spcPct val="20000"/>
              </a:spcBef>
              <a:buFont typeface="Arial" pitchFamily="34" charset="0"/>
              <a:buNone/>
              <a:defRPr/>
            </a:pPr>
            <a:r>
              <a:rPr lang="es-AR" sz="3200" dirty="0" smtClean="0">
                <a:latin typeface="Arial" pitchFamily="34" charset="0"/>
                <a:cs typeface="Arial" pitchFamily="34" charset="0"/>
              </a:rPr>
              <a:t> </a:t>
            </a:r>
            <a:endParaRPr lang="es-AR" sz="3200" b="1" dirty="0" smtClean="0">
              <a:solidFill>
                <a:srgbClr val="FF0000"/>
              </a:solidFill>
              <a:latin typeface="Arial" pitchFamily="34" charset="0"/>
              <a:cs typeface="Arial" pitchFamily="34" charset="0"/>
            </a:endParaRPr>
          </a:p>
          <a:p>
            <a:pPr marL="342900" indent="-342900">
              <a:spcBef>
                <a:spcPct val="20000"/>
              </a:spcBef>
              <a:defRPr/>
            </a:pPr>
            <a:endParaRPr lang="es-AR" sz="3200" dirty="0" smtClean="0">
              <a:latin typeface="Arial" pitchFamily="34" charset="0"/>
              <a:cs typeface="Arial" pitchFamily="34" charset="0"/>
            </a:endParaRPr>
          </a:p>
          <a:p>
            <a:pPr marL="342900" indent="-342900">
              <a:spcBef>
                <a:spcPct val="20000"/>
              </a:spcBef>
              <a:buFont typeface="Arial" pitchFamily="34" charset="0"/>
              <a:buNone/>
              <a:defRPr/>
            </a:pPr>
            <a:r>
              <a:rPr kumimoji="0" lang="es-AR" sz="3200" b="0" i="0" u="none" strike="noStrike" kern="1200" cap="none" spc="0" normalizeH="0" baseline="0" noProof="0" dirty="0" smtClean="0">
                <a:ln>
                  <a:noFill/>
                </a:ln>
                <a:effectLst/>
                <a:uLnTx/>
                <a:uFillTx/>
                <a:latin typeface="Arial" pitchFamily="34" charset="0"/>
                <a:cs typeface="Arial" pitchFamily="34" charset="0"/>
              </a:rPr>
              <a:t> </a:t>
            </a:r>
            <a:endParaRPr kumimoji="0" lang="es-ES" sz="3200" b="0" i="0"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down)">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additive="base">
                                        <p:cTn id="2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 calcmode="lin" valueType="num">
                                      <p:cBhvr additive="base">
                                        <p:cTn id="2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 calcmode="lin" valueType="num">
                                      <p:cBhvr additive="base">
                                        <p:cTn id="3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 calcmode="lin" valueType="num">
                                      <p:cBhvr additive="base">
                                        <p:cTn id="4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 calcmode="lin" valueType="num">
                                      <p:cBhvr additive="base">
                                        <p:cTn id="4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anim calcmode="lin" valueType="num">
                                      <p:cBhvr additive="base">
                                        <p:cTn id="5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1 Marcador de fecha"/>
          <p:cNvSpPr>
            <a:spLocks noGrp="1"/>
          </p:cNvSpPr>
          <p:nvPr>
            <p:ph type="dt" sz="half" idx="10"/>
          </p:nvPr>
        </p:nvSpPr>
        <p:spPr>
          <a:xfrm>
            <a:off x="0" y="6492875"/>
            <a:ext cx="2133600" cy="365125"/>
          </a:xfrm>
        </p:spPr>
        <p:txBody>
          <a:bodyPr/>
          <a:lstStyle/>
          <a:p>
            <a:fld id="{79958260-DCA0-4373-8E9A-4C20F0E7ED9D}" type="datetime9">
              <a:rPr lang="es-ES" smtClean="0">
                <a:solidFill>
                  <a:schemeClr val="tx1"/>
                </a:solidFill>
              </a:rPr>
              <a:pPr/>
              <a:t>14/04/2012 13:02:37</a:t>
            </a:fld>
            <a:endParaRPr lang="es-ES" dirty="0">
              <a:solidFill>
                <a:schemeClr val="tx1"/>
              </a:solidFill>
            </a:endParaRPr>
          </a:p>
        </p:txBody>
      </p:sp>
      <p:sp>
        <p:nvSpPr>
          <p:cNvPr id="3" name="2 Marcador de pie de página"/>
          <p:cNvSpPr>
            <a:spLocks noGrp="1"/>
          </p:cNvSpPr>
          <p:nvPr>
            <p:ph type="ftr" sz="quarter" idx="11"/>
          </p:nvPr>
        </p:nvSpPr>
        <p:spPr>
          <a:xfrm>
            <a:off x="3124200" y="6492875"/>
            <a:ext cx="6019800" cy="365125"/>
          </a:xfrm>
        </p:spPr>
        <p:txBody>
          <a:bodyPr/>
          <a:lstStyle/>
          <a:p>
            <a:r>
              <a:rPr lang="es-ES" dirty="0" smtClean="0">
                <a:solidFill>
                  <a:schemeClr val="tx1"/>
                </a:solidFill>
              </a:rPr>
              <a:t>COMUNICACIÓN PRAGMÁTICA      Grupo No. 01        COMPETENCIAS COMUNICATIVAS 2012     </a:t>
            </a:r>
            <a:endParaRPr lang="es-ES" dirty="0">
              <a:solidFill>
                <a:schemeClr val="tx1"/>
              </a:solidFill>
            </a:endParaRPr>
          </a:p>
        </p:txBody>
      </p:sp>
      <p:sp>
        <p:nvSpPr>
          <p:cNvPr id="5" name="6 Rectángulo"/>
          <p:cNvSpPr>
            <a:spLocks noChangeArrowheads="1"/>
          </p:cNvSpPr>
          <p:nvPr/>
        </p:nvSpPr>
        <p:spPr bwMode="auto">
          <a:xfrm>
            <a:off x="755576" y="-243408"/>
            <a:ext cx="6984776" cy="800219"/>
          </a:xfrm>
          <a:prstGeom prst="rect">
            <a:avLst/>
          </a:prstGeom>
          <a:noFill/>
          <a:ln w="9525">
            <a:noFill/>
            <a:miter lim="800000"/>
            <a:headEnd/>
            <a:tailEnd/>
          </a:ln>
        </p:spPr>
        <p:txBody>
          <a:bodyPr wrap="square">
            <a:spAutoFit/>
          </a:bodyPr>
          <a:lstStyle/>
          <a:p>
            <a:pPr algn="ctr"/>
            <a:r>
              <a:rPr lang="es-MX" sz="4600" b="1" dirty="0" smtClean="0">
                <a:latin typeface="Arial" pitchFamily="34" charset="0"/>
                <a:cs typeface="Arial" pitchFamily="34" charset="0"/>
              </a:rPr>
              <a:t> </a:t>
            </a:r>
            <a:r>
              <a:rPr lang="es-MX" sz="2800" b="1" dirty="0" smtClean="0">
                <a:latin typeface="Arial" pitchFamily="34" charset="0"/>
                <a:cs typeface="Arial" pitchFamily="34" charset="0"/>
              </a:rPr>
              <a:t>Aspectos pragmáticos del hipertexto </a:t>
            </a:r>
            <a:endParaRPr lang="es-ES_tradnl" sz="2800" dirty="0">
              <a:latin typeface="Arial" pitchFamily="34" charset="0"/>
              <a:cs typeface="Arial" pitchFamily="34" charset="0"/>
            </a:endParaRPr>
          </a:p>
        </p:txBody>
      </p:sp>
      <p:pic>
        <p:nvPicPr>
          <p:cNvPr id="7" name="6 Imagen" descr="unad"/>
          <p:cNvPicPr/>
          <p:nvPr/>
        </p:nvPicPr>
        <p:blipFill>
          <a:blip r:embed="rId2" cstate="print"/>
          <a:srcRect r="64905" b="17592"/>
          <a:stretch>
            <a:fillRect/>
          </a:stretch>
        </p:blipFill>
        <p:spPr bwMode="auto">
          <a:xfrm>
            <a:off x="7452320" y="0"/>
            <a:ext cx="1691680" cy="836712"/>
          </a:xfrm>
          <a:prstGeom prst="rect">
            <a:avLst/>
          </a:prstGeom>
          <a:noFill/>
          <a:ln w="9525">
            <a:noFill/>
            <a:miter lim="800000"/>
            <a:headEnd/>
            <a:tailEnd/>
          </a:ln>
        </p:spPr>
      </p:pic>
      <p:sp>
        <p:nvSpPr>
          <p:cNvPr id="8" name="6 Rectángulo"/>
          <p:cNvSpPr>
            <a:spLocks noChangeArrowheads="1"/>
          </p:cNvSpPr>
          <p:nvPr/>
        </p:nvSpPr>
        <p:spPr bwMode="auto">
          <a:xfrm>
            <a:off x="0" y="1124744"/>
            <a:ext cx="7740352" cy="1569660"/>
          </a:xfrm>
          <a:prstGeom prst="rect">
            <a:avLst/>
          </a:prstGeom>
          <a:noFill/>
          <a:ln w="9525">
            <a:noFill/>
            <a:miter lim="800000"/>
            <a:headEnd/>
            <a:tailEnd/>
          </a:ln>
        </p:spPr>
        <p:txBody>
          <a:bodyPr wrap="square">
            <a:spAutoFit/>
          </a:bodyPr>
          <a:lstStyle/>
          <a:p>
            <a:r>
              <a:rPr lang="es-MX" sz="3200" b="1" dirty="0" smtClean="0">
                <a:solidFill>
                  <a:srgbClr val="FF0000"/>
                </a:solidFill>
                <a:latin typeface="Arial" pitchFamily="34" charset="0"/>
                <a:cs typeface="Arial" pitchFamily="34" charset="0"/>
              </a:rPr>
              <a:t>Deixis hipertextual: </a:t>
            </a:r>
            <a:r>
              <a:rPr lang="es-MX" sz="3200" dirty="0" smtClean="0">
                <a:latin typeface="Arial" pitchFamily="34" charset="0"/>
                <a:cs typeface="Arial" pitchFamily="34" charset="0"/>
              </a:rPr>
              <a:t>carácter deíctico; a</a:t>
            </a:r>
            <a:r>
              <a:rPr lang="es-ES" sz="3200" dirty="0" smtClean="0">
                <a:latin typeface="Arial" pitchFamily="34" charset="0"/>
                <a:cs typeface="Arial" pitchFamily="34" charset="0"/>
              </a:rPr>
              <a:t>ltera el carácter unidireccional de la comunicación escrita convencional.</a:t>
            </a:r>
            <a:r>
              <a:rPr lang="es-MX" sz="3200" dirty="0" smtClean="0">
                <a:latin typeface="Arial" pitchFamily="34" charset="0"/>
                <a:cs typeface="Arial" pitchFamily="34" charset="0"/>
              </a:rPr>
              <a:t>  </a:t>
            </a:r>
            <a:endParaRPr lang="es-ES_tradnl" sz="3200" dirty="0">
              <a:latin typeface="Arial" pitchFamily="34" charset="0"/>
              <a:cs typeface="Arial" pitchFamily="34" charset="0"/>
            </a:endParaRPr>
          </a:p>
        </p:txBody>
      </p:sp>
      <p:sp>
        <p:nvSpPr>
          <p:cNvPr id="9" name="6 Rectángulo"/>
          <p:cNvSpPr>
            <a:spLocks noChangeArrowheads="1"/>
          </p:cNvSpPr>
          <p:nvPr/>
        </p:nvSpPr>
        <p:spPr bwMode="auto">
          <a:xfrm>
            <a:off x="0" y="5373216"/>
            <a:ext cx="9144000" cy="1077218"/>
          </a:xfrm>
          <a:prstGeom prst="rect">
            <a:avLst/>
          </a:prstGeom>
          <a:noFill/>
          <a:ln w="9525">
            <a:noFill/>
            <a:miter lim="800000"/>
            <a:headEnd/>
            <a:tailEnd/>
          </a:ln>
        </p:spPr>
        <p:txBody>
          <a:bodyPr wrap="square">
            <a:spAutoFit/>
          </a:bodyPr>
          <a:lstStyle/>
          <a:p>
            <a:r>
              <a:rPr lang="es-MX" sz="3200" b="1" dirty="0" smtClean="0">
                <a:solidFill>
                  <a:srgbClr val="FF0000"/>
                </a:solidFill>
                <a:latin typeface="Arial" pitchFamily="34" charset="0"/>
                <a:cs typeface="Arial" pitchFamily="34" charset="0"/>
              </a:rPr>
              <a:t>Ordo hipertextual: </a:t>
            </a:r>
            <a:r>
              <a:rPr lang="es-MX" sz="3200" dirty="0" smtClean="0">
                <a:latin typeface="Arial" pitchFamily="34" charset="0"/>
                <a:cs typeface="Arial" pitchFamily="34" charset="0"/>
              </a:rPr>
              <a:t>ruptura de linealidad en su estructura</a:t>
            </a:r>
            <a:r>
              <a:rPr lang="es-ES" sz="3200" dirty="0" smtClean="0">
                <a:latin typeface="Arial" pitchFamily="34" charset="0"/>
                <a:cs typeface="Arial" pitchFamily="34" charset="0"/>
              </a:rPr>
              <a:t>. Ayuda de hipervínculos.</a:t>
            </a:r>
            <a:r>
              <a:rPr lang="es-MX" sz="3200" dirty="0" smtClean="0">
                <a:latin typeface="Arial" pitchFamily="34" charset="0"/>
                <a:cs typeface="Arial" pitchFamily="34" charset="0"/>
              </a:rPr>
              <a:t>  </a:t>
            </a:r>
            <a:endParaRPr lang="es-ES_tradnl" sz="3200" dirty="0">
              <a:latin typeface="Arial" pitchFamily="34" charset="0"/>
              <a:cs typeface="Arial" pitchFamily="34" charset="0"/>
            </a:endParaRPr>
          </a:p>
        </p:txBody>
      </p:sp>
      <p:pic>
        <p:nvPicPr>
          <p:cNvPr id="27650" name="Picture 2"/>
          <p:cNvPicPr>
            <a:picLocks noChangeAspect="1" noChangeArrowheads="1"/>
          </p:cNvPicPr>
          <p:nvPr/>
        </p:nvPicPr>
        <p:blipFill>
          <a:blip r:embed="rId3" cstate="print"/>
          <a:srcRect/>
          <a:stretch>
            <a:fillRect/>
          </a:stretch>
        </p:blipFill>
        <p:spPr bwMode="auto">
          <a:xfrm>
            <a:off x="0" y="2636912"/>
            <a:ext cx="2771800" cy="2831976"/>
          </a:xfrm>
          <a:prstGeom prst="rect">
            <a:avLst/>
          </a:prstGeom>
          <a:noFill/>
          <a:ln w="9525">
            <a:noFill/>
            <a:miter lim="800000"/>
            <a:headEnd/>
            <a:tailEnd/>
          </a:ln>
        </p:spPr>
      </p:pic>
      <p:pic>
        <p:nvPicPr>
          <p:cNvPr id="27651" name="Picture 3" descr="C:\Documents and Settings\JORGE\Mis documentos\hipertexto.jpg"/>
          <p:cNvPicPr>
            <a:picLocks noChangeAspect="1" noChangeArrowheads="1"/>
          </p:cNvPicPr>
          <p:nvPr/>
        </p:nvPicPr>
        <p:blipFill>
          <a:blip r:embed="rId4" cstate="print"/>
          <a:srcRect/>
          <a:stretch>
            <a:fillRect/>
          </a:stretch>
        </p:blipFill>
        <p:spPr bwMode="auto">
          <a:xfrm>
            <a:off x="6096000" y="2708920"/>
            <a:ext cx="3048000" cy="2812926"/>
          </a:xfrm>
          <a:prstGeom prst="rect">
            <a:avLst/>
          </a:prstGeom>
          <a:noFill/>
        </p:spPr>
      </p:pic>
      <p:pic>
        <p:nvPicPr>
          <p:cNvPr id="27653" name="Picture 5" descr="C:\Documents and Settings\JORGE\Mis documentos\vacaypollo.gif"/>
          <p:cNvPicPr>
            <a:picLocks noChangeAspect="1" noChangeArrowheads="1" noCrop="1"/>
          </p:cNvPicPr>
          <p:nvPr/>
        </p:nvPicPr>
        <p:blipFill>
          <a:blip r:embed="rId5" cstate="print"/>
          <a:srcRect/>
          <a:stretch>
            <a:fillRect/>
          </a:stretch>
        </p:blipFill>
        <p:spPr bwMode="auto">
          <a:xfrm>
            <a:off x="2771800" y="2060848"/>
            <a:ext cx="3312368" cy="3816424"/>
          </a:xfrm>
          <a:prstGeom prst="rect">
            <a:avLst/>
          </a:prstGeom>
          <a:noFill/>
        </p:spPr>
      </p:pic>
      <p:sp>
        <p:nvSpPr>
          <p:cNvPr id="14" name="13 Elipse">
            <a:hlinkClick r:id="rId6" action="ppaction://hlinksldjump"/>
          </p:cNvPr>
          <p:cNvSpPr/>
          <p:nvPr/>
        </p:nvSpPr>
        <p:spPr>
          <a:xfrm>
            <a:off x="0" y="0"/>
            <a:ext cx="1187624" cy="7647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latin typeface="Bernard MT Condensed" pitchFamily="18" charset="0"/>
              </a:rPr>
              <a:t>The end</a:t>
            </a:r>
            <a:endParaRPr lang="es-ES" dirty="0">
              <a:latin typeface="Bernard MT Condensed"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7653"/>
                                        </p:tgtEl>
                                        <p:attrNameLst>
                                          <p:attrName>style.visibility</p:attrName>
                                        </p:attrNameLst>
                                      </p:cBhvr>
                                      <p:to>
                                        <p:strVal val="visible"/>
                                      </p:to>
                                    </p:set>
                                    <p:animEffect transition="in" filter="wipe(down)">
                                      <p:cBhvr>
                                        <p:cTn id="13" dur="500"/>
                                        <p:tgtEl>
                                          <p:spTgt spid="2765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7650"/>
                                        </p:tgtEl>
                                        <p:attrNameLst>
                                          <p:attrName>style.visibility</p:attrName>
                                        </p:attrNameLst>
                                      </p:cBhvr>
                                      <p:to>
                                        <p:strVal val="visible"/>
                                      </p:to>
                                    </p:set>
                                    <p:anim calcmode="lin" valueType="num">
                                      <p:cBhvr additive="base">
                                        <p:cTn id="24" dur="500" fill="hold"/>
                                        <p:tgtEl>
                                          <p:spTgt spid="27650"/>
                                        </p:tgtEl>
                                        <p:attrNameLst>
                                          <p:attrName>ppt_x</p:attrName>
                                        </p:attrNameLst>
                                      </p:cBhvr>
                                      <p:tavLst>
                                        <p:tav tm="0">
                                          <p:val>
                                            <p:strVal val="#ppt_x"/>
                                          </p:val>
                                        </p:tav>
                                        <p:tav tm="100000">
                                          <p:val>
                                            <p:strVal val="#ppt_x"/>
                                          </p:val>
                                        </p:tav>
                                      </p:tavLst>
                                    </p:anim>
                                    <p:anim calcmode="lin" valueType="num">
                                      <p:cBhvr additive="base">
                                        <p:cTn id="25"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7651"/>
                                        </p:tgtEl>
                                        <p:attrNameLst>
                                          <p:attrName>style.visibility</p:attrName>
                                        </p:attrNameLst>
                                      </p:cBhvr>
                                      <p:to>
                                        <p:strVal val="visible"/>
                                      </p:to>
                                    </p:set>
                                    <p:anim calcmode="lin" valueType="num">
                                      <p:cBhvr additive="base">
                                        <p:cTn id="30" dur="500" fill="hold"/>
                                        <p:tgtEl>
                                          <p:spTgt spid="27651"/>
                                        </p:tgtEl>
                                        <p:attrNameLst>
                                          <p:attrName>ppt_x</p:attrName>
                                        </p:attrNameLst>
                                      </p:cBhvr>
                                      <p:tavLst>
                                        <p:tav tm="0">
                                          <p:val>
                                            <p:strVal val="#ppt_x"/>
                                          </p:val>
                                        </p:tav>
                                        <p:tav tm="100000">
                                          <p:val>
                                            <p:strVal val="#ppt_x"/>
                                          </p:val>
                                        </p:tav>
                                      </p:tavLst>
                                    </p:anim>
                                    <p:anim calcmode="lin" valueType="num">
                                      <p:cBhvr additive="base">
                                        <p:cTn id="31" dur="500" fill="hold"/>
                                        <p:tgtEl>
                                          <p:spTgt spid="2765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 calcmode="lin" valueType="num">
                                      <p:cBhvr additive="base">
                                        <p:cTn id="3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4">
                                            <p:bg/>
                                          </p:spTgt>
                                        </p:tgtEl>
                                        <p:attrNameLst>
                                          <p:attrName>style.visibility</p:attrName>
                                        </p:attrNameLst>
                                      </p:cBhvr>
                                      <p:to>
                                        <p:strVal val="visible"/>
                                      </p:to>
                                    </p:set>
                                    <p:anim calcmode="lin" valueType="num">
                                      <p:cBhvr additive="base">
                                        <p:cTn id="42"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43" dur="500" fill="hold"/>
                                        <p:tgtEl>
                                          <p:spTgt spid="14">
                                            <p:bg/>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4">
                                            <p:txEl>
                                              <p:pRg st="0" end="0"/>
                                            </p:txEl>
                                          </p:spTgt>
                                        </p:tgtEl>
                                        <p:attrNameLst>
                                          <p:attrName>style.visibility</p:attrName>
                                        </p:attrNameLst>
                                      </p:cBhvr>
                                      <p:to>
                                        <p:strVal val="visible"/>
                                      </p:to>
                                    </p:set>
                                    <p:anim calcmode="lin" valueType="num">
                                      <p:cBhvr additive="base">
                                        <p:cTn id="4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p:bldP spid="9" grpId="0" build="p"/>
      <p:bldP spid="14"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0" y="6492875"/>
            <a:ext cx="2133600" cy="365125"/>
          </a:xfrm>
        </p:spPr>
        <p:txBody>
          <a:bodyPr/>
          <a:lstStyle/>
          <a:p>
            <a:fld id="{79958260-DCA0-4373-8E9A-4C20F0E7ED9D}" type="datetime9">
              <a:rPr lang="es-ES" smtClean="0"/>
              <a:pPr/>
              <a:t>14/04/2012 13:02:37</a:t>
            </a:fld>
            <a:endParaRPr lang="es-ES" dirty="0"/>
          </a:p>
        </p:txBody>
      </p:sp>
      <p:sp>
        <p:nvSpPr>
          <p:cNvPr id="3" name="2 Marcador de pie de página"/>
          <p:cNvSpPr>
            <a:spLocks noGrp="1"/>
          </p:cNvSpPr>
          <p:nvPr>
            <p:ph type="ftr" sz="quarter" idx="11"/>
          </p:nvPr>
        </p:nvSpPr>
        <p:spPr>
          <a:xfrm>
            <a:off x="3124200" y="6492875"/>
            <a:ext cx="6019800" cy="365125"/>
          </a:xfrm>
        </p:spPr>
        <p:txBody>
          <a:bodyPr/>
          <a:lstStyle/>
          <a:p>
            <a:r>
              <a:rPr lang="es-ES" dirty="0" smtClean="0"/>
              <a:t>COMUNICACIÓN PRAGMÁTICA      Grupo No. 01        COMPETENCIAS COMUNICATIVAS 2012     </a:t>
            </a:r>
            <a:endParaRPr lang="es-ES" dirty="0"/>
          </a:p>
        </p:txBody>
      </p:sp>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6 Rectángulo"/>
          <p:cNvSpPr>
            <a:spLocks noChangeArrowheads="1"/>
          </p:cNvSpPr>
          <p:nvPr/>
        </p:nvSpPr>
        <p:spPr bwMode="auto">
          <a:xfrm>
            <a:off x="0" y="-243408"/>
            <a:ext cx="9144000" cy="800219"/>
          </a:xfrm>
          <a:prstGeom prst="rect">
            <a:avLst/>
          </a:prstGeom>
          <a:noFill/>
          <a:ln w="9525">
            <a:noFill/>
            <a:miter lim="800000"/>
            <a:headEnd/>
            <a:tailEnd/>
          </a:ln>
        </p:spPr>
        <p:txBody>
          <a:bodyPr wrap="square">
            <a:spAutoFit/>
          </a:bodyPr>
          <a:lstStyle/>
          <a:p>
            <a:pPr algn="ctr"/>
            <a:r>
              <a:rPr lang="es-MX" sz="4600" b="1" dirty="0" smtClean="0">
                <a:latin typeface="Arial" pitchFamily="34" charset="0"/>
                <a:cs typeface="Arial" pitchFamily="34" charset="0"/>
              </a:rPr>
              <a:t> </a:t>
            </a:r>
            <a:r>
              <a:rPr lang="es-MX" sz="2800" b="1" dirty="0" smtClean="0">
                <a:latin typeface="Arial" pitchFamily="34" charset="0"/>
                <a:cs typeface="Arial" pitchFamily="34" charset="0"/>
              </a:rPr>
              <a:t>CONCLUSIÓN </a:t>
            </a:r>
            <a:endParaRPr lang="es-ES_tradnl" sz="2800" dirty="0">
              <a:latin typeface="Arial" pitchFamily="34" charset="0"/>
              <a:cs typeface="Arial" pitchFamily="34" charset="0"/>
            </a:endParaRPr>
          </a:p>
        </p:txBody>
      </p:sp>
      <p:sp>
        <p:nvSpPr>
          <p:cNvPr id="7" name="6 Rectángulo"/>
          <p:cNvSpPr>
            <a:spLocks noChangeArrowheads="1"/>
          </p:cNvSpPr>
          <p:nvPr/>
        </p:nvSpPr>
        <p:spPr bwMode="auto">
          <a:xfrm>
            <a:off x="0" y="1124744"/>
            <a:ext cx="9144000" cy="5016758"/>
          </a:xfrm>
          <a:prstGeom prst="rect">
            <a:avLst/>
          </a:prstGeom>
          <a:noFill/>
          <a:ln w="9525">
            <a:noFill/>
            <a:miter lim="800000"/>
            <a:headEnd/>
            <a:tailEnd/>
          </a:ln>
        </p:spPr>
        <p:txBody>
          <a:bodyPr wrap="square">
            <a:spAutoFit/>
          </a:bodyPr>
          <a:lstStyle/>
          <a:p>
            <a:pPr algn="just"/>
            <a:r>
              <a:rPr lang="es-ES" sz="3200" dirty="0" smtClean="0">
                <a:latin typeface="Arial" pitchFamily="34" charset="0"/>
                <a:cs typeface="Arial" pitchFamily="34" charset="0"/>
              </a:rPr>
              <a:t>De la mano con la importancia que ha adquirido la competencia comunicativa en el contexto moderno, la competencia pragmática se ha consolidado en las tres últimas décadas como una herramienta imprescindible, tanto para dar a entender adecuadamente lo que queremos  comunicar, como para interpretar de manera correcta el significado de lo que otros nos quieren decir.</a:t>
            </a:r>
          </a:p>
          <a:p>
            <a:r>
              <a:rPr lang="es-MX" sz="3200" dirty="0" smtClean="0">
                <a:latin typeface="Arial" pitchFamily="34" charset="0"/>
                <a:cs typeface="Arial" pitchFamily="34" charset="0"/>
              </a:rPr>
              <a:t>  </a:t>
            </a:r>
            <a:endParaRPr lang="es-ES_tradnl" sz="3200" dirty="0">
              <a:latin typeface="Arial" pitchFamily="34" charset="0"/>
              <a:cs typeface="Arial"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1 Marcador de fecha"/>
          <p:cNvSpPr>
            <a:spLocks noGrp="1"/>
          </p:cNvSpPr>
          <p:nvPr>
            <p:ph type="dt" sz="half" idx="10"/>
          </p:nvPr>
        </p:nvSpPr>
        <p:spPr>
          <a:xfrm>
            <a:off x="0" y="6492875"/>
            <a:ext cx="2133600" cy="365125"/>
          </a:xfrm>
        </p:spPr>
        <p:txBody>
          <a:bodyPr/>
          <a:lstStyle/>
          <a:p>
            <a:fld id="{79958260-DCA0-4373-8E9A-4C20F0E7ED9D}" type="datetime9">
              <a:rPr lang="es-ES" smtClean="0"/>
              <a:pPr/>
              <a:t>14/04/2012 13:02:37</a:t>
            </a:fld>
            <a:endParaRPr lang="es-ES" dirty="0"/>
          </a:p>
        </p:txBody>
      </p:sp>
      <p:sp>
        <p:nvSpPr>
          <p:cNvPr id="3" name="2 Marcador de pie de página"/>
          <p:cNvSpPr>
            <a:spLocks noGrp="1"/>
          </p:cNvSpPr>
          <p:nvPr>
            <p:ph type="ftr" sz="quarter" idx="11"/>
          </p:nvPr>
        </p:nvSpPr>
        <p:spPr>
          <a:xfrm>
            <a:off x="3124200" y="6492875"/>
            <a:ext cx="6019800" cy="365125"/>
          </a:xfrm>
        </p:spPr>
        <p:txBody>
          <a:bodyPr/>
          <a:lstStyle/>
          <a:p>
            <a:r>
              <a:rPr lang="es-ES" dirty="0" smtClean="0"/>
              <a:t>COMUNICACIÓN PRAGMÁTICA      Grupo No. 01        COMPETENCIAS COMUNICATIVAS 2012     </a:t>
            </a:r>
            <a:endParaRPr lang="es-ES" dirty="0"/>
          </a:p>
        </p:txBody>
      </p:sp>
      <p:sp>
        <p:nvSpPr>
          <p:cNvPr id="5" name="6 Rectángulo"/>
          <p:cNvSpPr>
            <a:spLocks noChangeArrowheads="1"/>
          </p:cNvSpPr>
          <p:nvPr/>
        </p:nvSpPr>
        <p:spPr bwMode="auto">
          <a:xfrm>
            <a:off x="0" y="-243408"/>
            <a:ext cx="9144000" cy="800219"/>
          </a:xfrm>
          <a:prstGeom prst="rect">
            <a:avLst/>
          </a:prstGeom>
          <a:noFill/>
          <a:ln w="9525">
            <a:noFill/>
            <a:miter lim="800000"/>
            <a:headEnd/>
            <a:tailEnd/>
          </a:ln>
        </p:spPr>
        <p:txBody>
          <a:bodyPr wrap="square">
            <a:spAutoFit/>
          </a:bodyPr>
          <a:lstStyle/>
          <a:p>
            <a:pPr algn="ctr"/>
            <a:r>
              <a:rPr lang="es-MX" sz="4600" b="1" dirty="0" smtClean="0">
                <a:latin typeface="Arial" pitchFamily="34" charset="0"/>
                <a:cs typeface="Arial" pitchFamily="34" charset="0"/>
              </a:rPr>
              <a:t> </a:t>
            </a:r>
            <a:r>
              <a:rPr lang="es-MX" sz="2800" b="1" dirty="0" smtClean="0">
                <a:latin typeface="Arial" pitchFamily="34" charset="0"/>
                <a:cs typeface="Arial" pitchFamily="34" charset="0"/>
              </a:rPr>
              <a:t>CIBERGRAFÍA </a:t>
            </a:r>
            <a:endParaRPr lang="es-ES_tradnl" sz="2800" dirty="0">
              <a:latin typeface="Arial" pitchFamily="34" charset="0"/>
              <a:cs typeface="Arial" pitchFamily="34" charset="0"/>
            </a:endParaRPr>
          </a:p>
        </p:txBody>
      </p:sp>
      <p:sp>
        <p:nvSpPr>
          <p:cNvPr id="6" name="5 Rectángulo"/>
          <p:cNvSpPr>
            <a:spLocks noChangeArrowheads="1"/>
          </p:cNvSpPr>
          <p:nvPr/>
        </p:nvSpPr>
        <p:spPr bwMode="auto">
          <a:xfrm>
            <a:off x="0" y="1124744"/>
            <a:ext cx="9144000" cy="6863417"/>
          </a:xfrm>
          <a:prstGeom prst="rect">
            <a:avLst/>
          </a:prstGeom>
          <a:noFill/>
          <a:ln w="9525">
            <a:noFill/>
            <a:miter lim="800000"/>
            <a:headEnd/>
            <a:tailEnd/>
          </a:ln>
        </p:spPr>
        <p:txBody>
          <a:bodyPr wrap="square">
            <a:spAutoFit/>
          </a:bodyPr>
          <a:lstStyle/>
          <a:p>
            <a:r>
              <a:rPr lang="es-ES" sz="2300" dirty="0" smtClean="0">
                <a:latin typeface="Arial" pitchFamily="34" charset="0"/>
                <a:cs typeface="Arial" pitchFamily="34" charset="0"/>
                <a:hlinkClick r:id="rId2"/>
              </a:rPr>
              <a:t>http://es.wikipedia.org/wiki/Pragm%C3%A1tica</a:t>
            </a:r>
            <a:endParaRPr lang="es-ES" sz="2300" dirty="0" smtClean="0">
              <a:latin typeface="Arial" pitchFamily="34" charset="0"/>
              <a:cs typeface="Arial" pitchFamily="34" charset="0"/>
            </a:endParaRPr>
          </a:p>
          <a:p>
            <a:endParaRPr lang="es-ES" sz="2300" dirty="0" smtClean="0">
              <a:latin typeface="Arial" pitchFamily="34" charset="0"/>
              <a:cs typeface="Arial" pitchFamily="34" charset="0"/>
            </a:endParaRPr>
          </a:p>
          <a:p>
            <a:r>
              <a:rPr lang="es-ES" sz="2300" dirty="0" smtClean="0">
                <a:latin typeface="Arial" pitchFamily="34" charset="0"/>
                <a:cs typeface="Arial" pitchFamily="34" charset="0"/>
                <a:hlinkClick r:id="rId3"/>
              </a:rPr>
              <a:t>http://cvc.cervantes.es/ensenanza/biblioteca_ele/diccio_ele/diccionario/pragmatica.htm</a:t>
            </a:r>
            <a:endParaRPr lang="es-ES" sz="2300" dirty="0" smtClean="0">
              <a:latin typeface="Arial" pitchFamily="34" charset="0"/>
              <a:cs typeface="Arial" pitchFamily="34" charset="0"/>
            </a:endParaRPr>
          </a:p>
          <a:p>
            <a:endParaRPr lang="es-ES" sz="2300" dirty="0" smtClean="0">
              <a:latin typeface="Arial" pitchFamily="34" charset="0"/>
              <a:cs typeface="Arial" pitchFamily="34" charset="0"/>
            </a:endParaRPr>
          </a:p>
          <a:p>
            <a:r>
              <a:rPr lang="es-ES" sz="2300" dirty="0" smtClean="0">
                <a:latin typeface="Arial" pitchFamily="34" charset="0"/>
                <a:cs typeface="Arial" pitchFamily="34" charset="0"/>
                <a:hlinkClick r:id="rId4"/>
              </a:rPr>
              <a:t>http://html.rincondelvago.com/desarrollo-pragmatico.html</a:t>
            </a:r>
            <a:endParaRPr lang="es-ES" sz="2300" dirty="0" smtClean="0">
              <a:latin typeface="Arial" pitchFamily="34" charset="0"/>
              <a:cs typeface="Arial" pitchFamily="34" charset="0"/>
            </a:endParaRPr>
          </a:p>
          <a:p>
            <a:endParaRPr lang="es-ES" sz="2300" dirty="0" smtClean="0">
              <a:latin typeface="Arial" pitchFamily="34" charset="0"/>
              <a:cs typeface="Arial" pitchFamily="34" charset="0"/>
            </a:endParaRPr>
          </a:p>
          <a:p>
            <a:r>
              <a:rPr lang="es-ES" sz="2300" dirty="0" smtClean="0">
                <a:latin typeface="Arial" pitchFamily="34" charset="0"/>
                <a:cs typeface="Arial" pitchFamily="34" charset="0"/>
                <a:hlinkClick r:id="rId5"/>
              </a:rPr>
              <a:t>http://es.answers.yahoo.com/question/index?qid=20090220182418AABCqH2</a:t>
            </a:r>
            <a:endParaRPr lang="es-ES" sz="2300" dirty="0" smtClean="0">
              <a:latin typeface="Arial" pitchFamily="34" charset="0"/>
              <a:cs typeface="Arial" pitchFamily="34" charset="0"/>
            </a:endParaRPr>
          </a:p>
          <a:p>
            <a:endParaRPr lang="es-ES" sz="2300" dirty="0" smtClean="0">
              <a:latin typeface="Arial" pitchFamily="34" charset="0"/>
              <a:cs typeface="Arial" pitchFamily="34" charset="0"/>
            </a:endParaRPr>
          </a:p>
          <a:p>
            <a:r>
              <a:rPr lang="es-ES" sz="2300" dirty="0" smtClean="0">
                <a:latin typeface="Arial" pitchFamily="34" charset="0"/>
                <a:cs typeface="Arial" pitchFamily="34" charset="0"/>
                <a:hlinkClick r:id="rId6"/>
              </a:rPr>
              <a:t>http://es.scribd.com/doc/51664312/Modelo-de-analisis-pragmatico-de-la-comunicacion-de-Maria-Victoria-Escandell-Vidal</a:t>
            </a:r>
            <a:endParaRPr lang="es-ES" sz="2300" dirty="0" smtClean="0">
              <a:latin typeface="Arial" pitchFamily="34" charset="0"/>
              <a:cs typeface="Arial" pitchFamily="34" charset="0"/>
            </a:endParaRPr>
          </a:p>
          <a:p>
            <a:endParaRPr lang="es-ES" sz="2300" dirty="0" smtClean="0">
              <a:latin typeface="Arial" pitchFamily="34" charset="0"/>
              <a:cs typeface="Arial" pitchFamily="34" charset="0"/>
            </a:endParaRPr>
          </a:p>
          <a:p>
            <a:r>
              <a:rPr lang="es-ES" sz="2300" dirty="0" smtClean="0">
                <a:latin typeface="Arial" pitchFamily="34" charset="0"/>
                <a:cs typeface="Arial" pitchFamily="34" charset="0"/>
                <a:hlinkClick r:id="rId7"/>
              </a:rPr>
              <a:t>http://caubu.blogspot.com/2011/12/practica-6-analisis-pragmatico.html</a:t>
            </a:r>
            <a:endParaRPr lang="es-ES" sz="2300" dirty="0" smtClean="0">
              <a:latin typeface="Arial" pitchFamily="34" charset="0"/>
              <a:cs typeface="Arial" pitchFamily="34" charset="0"/>
            </a:endParaRPr>
          </a:p>
          <a:p>
            <a:endParaRPr lang="es-ES" sz="2300" dirty="0" smtClean="0">
              <a:latin typeface="Arial" pitchFamily="34" charset="0"/>
              <a:cs typeface="Arial" pitchFamily="34" charset="0"/>
            </a:endParaRPr>
          </a:p>
          <a:p>
            <a:endParaRPr lang="es-ES" sz="2400" dirty="0" smtClean="0">
              <a:latin typeface="Arial" pitchFamily="34" charset="0"/>
              <a:cs typeface="Arial" pitchFamily="34" charset="0"/>
            </a:endParaRPr>
          </a:p>
          <a:p>
            <a:pPr algn="just"/>
            <a:endParaRPr lang="es-ES" sz="2400" dirty="0" smtClean="0">
              <a:latin typeface="Arial" pitchFamily="34" charset="0"/>
              <a:cs typeface="Arial" pitchFamily="34" charset="0"/>
            </a:endParaRPr>
          </a:p>
          <a:p>
            <a:r>
              <a:rPr lang="es-MX" sz="2400" dirty="0" smtClean="0">
                <a:latin typeface="Arial" pitchFamily="34" charset="0"/>
                <a:cs typeface="Arial" pitchFamily="34" charset="0"/>
              </a:rPr>
              <a:t>  </a:t>
            </a:r>
            <a:endParaRPr lang="es-ES_tradnl" sz="2400" dirty="0">
              <a:latin typeface="Arial" pitchFamily="34" charset="0"/>
              <a:cs typeface="Arial"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base">
                                        <p:cTn id="3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 calcmode="lin" valueType="num">
                                      <p:cBhvr additive="base">
                                        <p:cTn id="43"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anim calcmode="lin" valueType="num">
                                      <p:cBhvr additive="base">
                                        <p:cTn id="49"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26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p>
        </p:txBody>
      </p:sp>
      <p:sp>
        <p:nvSpPr>
          <p:cNvPr id="23" name="22 Elipse"/>
          <p:cNvSpPr/>
          <p:nvPr/>
        </p:nvSpPr>
        <p:spPr>
          <a:xfrm>
            <a:off x="2214563" y="5357813"/>
            <a:ext cx="142875" cy="14287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dirty="0"/>
          </a:p>
        </p:txBody>
      </p:sp>
      <p:sp>
        <p:nvSpPr>
          <p:cNvPr id="25" name="24 Elipse"/>
          <p:cNvSpPr/>
          <p:nvPr/>
        </p:nvSpPr>
        <p:spPr>
          <a:xfrm>
            <a:off x="1571625" y="5286375"/>
            <a:ext cx="357188" cy="35718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dirty="0"/>
          </a:p>
        </p:txBody>
      </p:sp>
      <p:sp>
        <p:nvSpPr>
          <p:cNvPr id="24" name="23 Elipse"/>
          <p:cNvSpPr/>
          <p:nvPr/>
        </p:nvSpPr>
        <p:spPr>
          <a:xfrm>
            <a:off x="571500" y="5357813"/>
            <a:ext cx="857250" cy="100012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dirty="0"/>
          </a:p>
        </p:txBody>
      </p:sp>
      <p:sp>
        <p:nvSpPr>
          <p:cNvPr id="22" name="21 Elipse"/>
          <p:cNvSpPr/>
          <p:nvPr/>
        </p:nvSpPr>
        <p:spPr>
          <a:xfrm>
            <a:off x="1571625" y="4214813"/>
            <a:ext cx="642938" cy="64293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dirty="0"/>
          </a:p>
        </p:txBody>
      </p:sp>
      <p:sp>
        <p:nvSpPr>
          <p:cNvPr id="20" name="19 Elipse"/>
          <p:cNvSpPr/>
          <p:nvPr/>
        </p:nvSpPr>
        <p:spPr>
          <a:xfrm>
            <a:off x="214313" y="4000500"/>
            <a:ext cx="1143000" cy="128587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dirty="0"/>
          </a:p>
        </p:txBody>
      </p:sp>
      <p:sp>
        <p:nvSpPr>
          <p:cNvPr id="5" name="2 Marcador de pie de página"/>
          <p:cNvSpPr txBox="1">
            <a:spLocks/>
          </p:cNvSpPr>
          <p:nvPr/>
        </p:nvSpPr>
        <p:spPr>
          <a:xfrm>
            <a:off x="2643188" y="428625"/>
            <a:ext cx="3352800" cy="1857375"/>
          </a:xfrm>
          <a:prstGeom prst="rect">
            <a:avLst/>
          </a:prstGeom>
        </p:spPr>
        <p:txBody>
          <a:bodyPr/>
          <a:lstStyle/>
          <a:p>
            <a:pPr algn="r" fontAlgn="auto">
              <a:spcBef>
                <a:spcPts val="0"/>
              </a:spcBef>
              <a:spcAft>
                <a:spcPts val="0"/>
              </a:spcAft>
              <a:defRPr/>
            </a:pPr>
            <a:endParaRPr lang="es-ES" sz="1200" dirty="0">
              <a:solidFill>
                <a:schemeClr val="accent1">
                  <a:shade val="75000"/>
                </a:schemeClr>
              </a:solidFill>
              <a:latin typeface="+mn-lt"/>
            </a:endParaRPr>
          </a:p>
        </p:txBody>
      </p:sp>
      <p:sp>
        <p:nvSpPr>
          <p:cNvPr id="6" name="2 Marcador de pie de página"/>
          <p:cNvSpPr txBox="1">
            <a:spLocks/>
          </p:cNvSpPr>
          <p:nvPr/>
        </p:nvSpPr>
        <p:spPr>
          <a:xfrm>
            <a:off x="1928813" y="714375"/>
            <a:ext cx="3352800" cy="1857375"/>
          </a:xfrm>
          <a:prstGeom prst="rect">
            <a:avLst/>
          </a:prstGeom>
        </p:spPr>
        <p:txBody>
          <a:bodyPr/>
          <a:lstStyle/>
          <a:p>
            <a:pPr algn="r" fontAlgn="auto">
              <a:spcBef>
                <a:spcPts val="0"/>
              </a:spcBef>
              <a:spcAft>
                <a:spcPts val="0"/>
              </a:spcAft>
              <a:defRPr/>
            </a:pPr>
            <a:endParaRPr lang="es-ES" sz="1200" dirty="0">
              <a:solidFill>
                <a:schemeClr val="accent1">
                  <a:shade val="75000"/>
                </a:schemeClr>
              </a:solidFill>
              <a:latin typeface="+mn-lt"/>
            </a:endParaRPr>
          </a:p>
        </p:txBody>
      </p:sp>
      <p:sp>
        <p:nvSpPr>
          <p:cNvPr id="14" name="13 Proceso"/>
          <p:cNvSpPr/>
          <p:nvPr/>
        </p:nvSpPr>
        <p:spPr>
          <a:xfrm>
            <a:off x="142875" y="214313"/>
            <a:ext cx="428625" cy="3571875"/>
          </a:xfrm>
          <a:prstGeom prst="flowChartProcess">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dirty="0"/>
          </a:p>
        </p:txBody>
      </p:sp>
      <p:sp>
        <p:nvSpPr>
          <p:cNvPr id="15" name="14 Proceso"/>
          <p:cNvSpPr/>
          <p:nvPr/>
        </p:nvSpPr>
        <p:spPr>
          <a:xfrm>
            <a:off x="642938" y="214313"/>
            <a:ext cx="428625" cy="3571875"/>
          </a:xfrm>
          <a:prstGeom prst="flowChartProcess">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dirty="0"/>
          </a:p>
        </p:txBody>
      </p:sp>
      <p:sp>
        <p:nvSpPr>
          <p:cNvPr id="16" name="15 Proceso"/>
          <p:cNvSpPr/>
          <p:nvPr/>
        </p:nvSpPr>
        <p:spPr>
          <a:xfrm>
            <a:off x="1143000" y="214313"/>
            <a:ext cx="428625" cy="3571875"/>
          </a:xfrm>
          <a:prstGeom prst="flowChartProcess">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dirty="0"/>
          </a:p>
        </p:txBody>
      </p:sp>
      <p:sp>
        <p:nvSpPr>
          <p:cNvPr id="17" name="16 Proceso"/>
          <p:cNvSpPr/>
          <p:nvPr/>
        </p:nvSpPr>
        <p:spPr>
          <a:xfrm>
            <a:off x="142875" y="6572250"/>
            <a:ext cx="428625" cy="285750"/>
          </a:xfrm>
          <a:prstGeom prst="flowChartProcess">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dirty="0"/>
          </a:p>
        </p:txBody>
      </p:sp>
      <p:sp>
        <p:nvSpPr>
          <p:cNvPr id="18" name="17 Proceso"/>
          <p:cNvSpPr/>
          <p:nvPr/>
        </p:nvSpPr>
        <p:spPr>
          <a:xfrm>
            <a:off x="642938" y="6572250"/>
            <a:ext cx="428625" cy="285750"/>
          </a:xfrm>
          <a:prstGeom prst="flowChartProcess">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dirty="0"/>
          </a:p>
        </p:txBody>
      </p:sp>
      <p:sp>
        <p:nvSpPr>
          <p:cNvPr id="19" name="18 Proceso"/>
          <p:cNvSpPr/>
          <p:nvPr/>
        </p:nvSpPr>
        <p:spPr>
          <a:xfrm>
            <a:off x="1143000" y="6572250"/>
            <a:ext cx="428625" cy="285750"/>
          </a:xfrm>
          <a:prstGeom prst="flowChartProcess">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dirty="0"/>
          </a:p>
        </p:txBody>
      </p:sp>
      <p:pic>
        <p:nvPicPr>
          <p:cNvPr id="28" name="27 Imagen" descr="unad"/>
          <p:cNvPicPr/>
          <p:nvPr/>
        </p:nvPicPr>
        <p:blipFill>
          <a:blip r:embed="rId2" cstate="print"/>
          <a:srcRect r="64905" b="17592"/>
          <a:stretch>
            <a:fillRect/>
          </a:stretch>
        </p:blipFill>
        <p:spPr bwMode="auto">
          <a:xfrm>
            <a:off x="6732240" y="0"/>
            <a:ext cx="2411760" cy="1556792"/>
          </a:xfrm>
          <a:prstGeom prst="rect">
            <a:avLst/>
          </a:prstGeom>
          <a:noFill/>
          <a:ln w="9525">
            <a:noFill/>
            <a:miter lim="800000"/>
            <a:headEnd/>
            <a:tailEnd/>
          </a:ln>
        </p:spPr>
      </p:pic>
      <p:sp>
        <p:nvSpPr>
          <p:cNvPr id="13328" name="12 Rectángulo"/>
          <p:cNvSpPr>
            <a:spLocks noChangeArrowheads="1"/>
          </p:cNvSpPr>
          <p:nvPr/>
        </p:nvSpPr>
        <p:spPr bwMode="auto">
          <a:xfrm>
            <a:off x="-180528" y="4653136"/>
            <a:ext cx="9577064" cy="1107996"/>
          </a:xfrm>
          <a:prstGeom prst="rect">
            <a:avLst/>
          </a:prstGeom>
          <a:noFill/>
          <a:ln w="9525">
            <a:noFill/>
            <a:miter lim="800000"/>
            <a:headEnd/>
            <a:tailEnd/>
          </a:ln>
        </p:spPr>
        <p:txBody>
          <a:bodyPr wrap="square">
            <a:spAutoFit/>
          </a:bodyPr>
          <a:lstStyle/>
          <a:p>
            <a:pPr>
              <a:buFont typeface="Wingdings 2" pitchFamily="18" charset="2"/>
              <a:buNone/>
            </a:pPr>
            <a:endParaRPr lang="es-MX" sz="2200" b="1" dirty="0">
              <a:latin typeface="Century Schoolbook" pitchFamily="18" charset="0"/>
              <a:cs typeface="Arial" pitchFamily="34" charset="0"/>
            </a:endParaRPr>
          </a:p>
          <a:p>
            <a:pPr algn="ctr">
              <a:buFont typeface="Wingdings 2" pitchFamily="18" charset="2"/>
              <a:buNone/>
            </a:pPr>
            <a:r>
              <a:rPr lang="es-MX" sz="2200" b="1" dirty="0" smtClean="0">
                <a:latin typeface="Arial" pitchFamily="34" charset="0"/>
                <a:cs typeface="Arial" pitchFamily="34" charset="0"/>
              </a:rPr>
              <a:t> UNIVERSIDAD NACIONAL  ABIERTA Y A DISTANCIA</a:t>
            </a:r>
            <a:endParaRPr lang="es-MX" sz="2200" b="1" dirty="0">
              <a:latin typeface="Arial" pitchFamily="34" charset="0"/>
              <a:cs typeface="Arial" pitchFamily="34" charset="0"/>
            </a:endParaRPr>
          </a:p>
          <a:p>
            <a:pPr>
              <a:buFont typeface="Wingdings 2" pitchFamily="18" charset="2"/>
              <a:buNone/>
            </a:pPr>
            <a:endParaRPr lang="es-MX" sz="2200" b="1" dirty="0">
              <a:latin typeface="Century Schoolbook" pitchFamily="18" charset="0"/>
              <a:cs typeface="Arial" pitchFamily="34" charset="0"/>
            </a:endParaRPr>
          </a:p>
        </p:txBody>
      </p:sp>
      <p:sp>
        <p:nvSpPr>
          <p:cNvPr id="13324" name="6 Rectángulo"/>
          <p:cNvSpPr>
            <a:spLocks noChangeArrowheads="1"/>
          </p:cNvSpPr>
          <p:nvPr/>
        </p:nvSpPr>
        <p:spPr bwMode="auto">
          <a:xfrm>
            <a:off x="0" y="0"/>
            <a:ext cx="9144000" cy="430887"/>
          </a:xfrm>
          <a:prstGeom prst="rect">
            <a:avLst/>
          </a:prstGeom>
          <a:noFill/>
          <a:ln w="9525">
            <a:noFill/>
            <a:miter lim="800000"/>
            <a:headEnd/>
            <a:tailEnd/>
          </a:ln>
        </p:spPr>
        <p:txBody>
          <a:bodyPr wrap="square">
            <a:spAutoFit/>
          </a:bodyPr>
          <a:lstStyle/>
          <a:p>
            <a:pPr algn="ctr"/>
            <a:r>
              <a:rPr lang="es-MX" sz="2200" b="1" dirty="0" smtClean="0">
                <a:latin typeface="Arial" pitchFamily="34" charset="0"/>
                <a:cs typeface="Arial" pitchFamily="34" charset="0"/>
              </a:rPr>
              <a:t>PRAGMÁTICA</a:t>
            </a:r>
            <a:endParaRPr lang="es-ES_tradnl" sz="2200" b="1" dirty="0">
              <a:latin typeface="Arial" pitchFamily="34" charset="0"/>
              <a:cs typeface="Arial" pitchFamily="34" charset="0"/>
            </a:endParaRPr>
          </a:p>
        </p:txBody>
      </p:sp>
      <p:sp>
        <p:nvSpPr>
          <p:cNvPr id="30" name="12 Rectángulo"/>
          <p:cNvSpPr>
            <a:spLocks noChangeArrowheads="1"/>
          </p:cNvSpPr>
          <p:nvPr/>
        </p:nvSpPr>
        <p:spPr bwMode="auto">
          <a:xfrm>
            <a:off x="971600" y="1628800"/>
            <a:ext cx="8172400" cy="830997"/>
          </a:xfrm>
          <a:prstGeom prst="rect">
            <a:avLst/>
          </a:prstGeom>
          <a:noFill/>
          <a:ln w="9525">
            <a:noFill/>
            <a:miter lim="800000"/>
            <a:headEnd/>
            <a:tailEnd/>
          </a:ln>
        </p:spPr>
        <p:txBody>
          <a:bodyPr wrap="square">
            <a:spAutoFit/>
          </a:bodyPr>
          <a:lstStyle/>
          <a:p>
            <a:pPr>
              <a:buFont typeface="Wingdings 2" pitchFamily="18" charset="2"/>
              <a:buNone/>
            </a:pPr>
            <a:endParaRPr lang="es-MX" sz="2400" b="1" dirty="0">
              <a:latin typeface="Century Schoolbook" pitchFamily="18" charset="0"/>
              <a:cs typeface="Arial" pitchFamily="34" charset="0"/>
            </a:endParaRPr>
          </a:p>
          <a:p>
            <a:pPr>
              <a:buFont typeface="Wingdings 2" pitchFamily="18" charset="2"/>
              <a:buNone/>
            </a:pPr>
            <a:endParaRPr lang="es-MX" sz="2400" b="1" dirty="0">
              <a:latin typeface="Century Schoolbook" pitchFamily="18" charset="0"/>
              <a:cs typeface="Arial" pitchFamily="34" charset="0"/>
            </a:endParaRPr>
          </a:p>
        </p:txBody>
      </p:sp>
      <p:sp>
        <p:nvSpPr>
          <p:cNvPr id="31" name="12 Rectángulo"/>
          <p:cNvSpPr>
            <a:spLocks noChangeArrowheads="1"/>
          </p:cNvSpPr>
          <p:nvPr/>
        </p:nvSpPr>
        <p:spPr bwMode="auto">
          <a:xfrm>
            <a:off x="0" y="2420888"/>
            <a:ext cx="9144000" cy="769441"/>
          </a:xfrm>
          <a:prstGeom prst="rect">
            <a:avLst/>
          </a:prstGeom>
          <a:noFill/>
          <a:ln w="9525">
            <a:noFill/>
            <a:miter lim="800000"/>
            <a:headEnd/>
            <a:tailEnd/>
          </a:ln>
        </p:spPr>
        <p:txBody>
          <a:bodyPr wrap="square" anchor="ctr">
            <a:spAutoFit/>
          </a:bodyPr>
          <a:lstStyle/>
          <a:p>
            <a:pPr>
              <a:buFont typeface="Wingdings 2" pitchFamily="18" charset="2"/>
              <a:buNone/>
            </a:pPr>
            <a:endParaRPr lang="es-MX" sz="2200" b="1" dirty="0" smtClean="0">
              <a:latin typeface="Century Schoolbook" pitchFamily="18" charset="0"/>
              <a:cs typeface="Arial" pitchFamily="34" charset="0"/>
            </a:endParaRPr>
          </a:p>
          <a:p>
            <a:pPr algn="ctr">
              <a:buFont typeface="Wingdings 2" pitchFamily="18" charset="2"/>
              <a:buNone/>
            </a:pPr>
            <a:r>
              <a:rPr lang="es-MX" sz="2200" b="1" dirty="0" smtClean="0">
                <a:latin typeface="Arial" pitchFamily="34" charset="0"/>
                <a:cs typeface="Arial" pitchFamily="34" charset="0"/>
              </a:rPr>
              <a:t>JORGE GUILLERMO CASTAÑO SÁNCHEZ</a:t>
            </a:r>
            <a:endParaRPr lang="es-MX" sz="2200" b="1" dirty="0">
              <a:latin typeface="Arial" pitchFamily="34" charset="0"/>
              <a:cs typeface="Arial" pitchFamily="34" charset="0"/>
            </a:endParaRPr>
          </a:p>
        </p:txBody>
      </p:sp>
      <p:sp>
        <p:nvSpPr>
          <p:cNvPr id="32" name="12 Rectángulo"/>
          <p:cNvSpPr>
            <a:spLocks noChangeArrowheads="1"/>
          </p:cNvSpPr>
          <p:nvPr/>
        </p:nvSpPr>
        <p:spPr bwMode="auto">
          <a:xfrm>
            <a:off x="0" y="1988840"/>
            <a:ext cx="9144000" cy="769441"/>
          </a:xfrm>
          <a:prstGeom prst="rect">
            <a:avLst/>
          </a:prstGeom>
          <a:noFill/>
          <a:ln w="9525">
            <a:noFill/>
            <a:miter lim="800000"/>
            <a:headEnd/>
            <a:tailEnd/>
          </a:ln>
        </p:spPr>
        <p:txBody>
          <a:bodyPr wrap="square" anchor="ctr">
            <a:spAutoFit/>
          </a:bodyPr>
          <a:lstStyle/>
          <a:p>
            <a:pPr>
              <a:buFont typeface="Wingdings 2" pitchFamily="18" charset="2"/>
              <a:buNone/>
            </a:pPr>
            <a:endParaRPr lang="es-MX" sz="2200" b="1" dirty="0" smtClean="0">
              <a:latin typeface="Century Schoolbook" pitchFamily="18" charset="0"/>
              <a:cs typeface="Arial" pitchFamily="34" charset="0"/>
            </a:endParaRPr>
          </a:p>
          <a:p>
            <a:pPr algn="ctr">
              <a:buFont typeface="Wingdings 2" pitchFamily="18" charset="2"/>
              <a:buNone/>
            </a:pPr>
            <a:r>
              <a:rPr lang="es-MX" sz="2200" b="1" dirty="0" smtClean="0">
                <a:latin typeface="Arial" pitchFamily="34" charset="0"/>
                <a:cs typeface="Arial" pitchFamily="34" charset="0"/>
              </a:rPr>
              <a:t>KEYSY ZAMAIRA AGUALIMPIA RICHARD</a:t>
            </a:r>
            <a:endParaRPr lang="es-MX" sz="2200" b="1" dirty="0">
              <a:latin typeface="Arial" pitchFamily="34" charset="0"/>
              <a:cs typeface="Arial" pitchFamily="34" charset="0"/>
            </a:endParaRPr>
          </a:p>
        </p:txBody>
      </p:sp>
      <p:sp>
        <p:nvSpPr>
          <p:cNvPr id="33" name="12 Rectángulo"/>
          <p:cNvSpPr>
            <a:spLocks noChangeArrowheads="1"/>
          </p:cNvSpPr>
          <p:nvPr/>
        </p:nvSpPr>
        <p:spPr bwMode="auto">
          <a:xfrm>
            <a:off x="0" y="1145069"/>
            <a:ext cx="9144000" cy="769441"/>
          </a:xfrm>
          <a:prstGeom prst="rect">
            <a:avLst/>
          </a:prstGeom>
          <a:noFill/>
          <a:ln w="9525">
            <a:noFill/>
            <a:miter lim="800000"/>
            <a:headEnd/>
            <a:tailEnd/>
          </a:ln>
        </p:spPr>
        <p:txBody>
          <a:bodyPr wrap="square" anchor="ctr">
            <a:spAutoFit/>
          </a:bodyPr>
          <a:lstStyle/>
          <a:p>
            <a:pPr algn="ctr">
              <a:buFont typeface="Wingdings 2" pitchFamily="18" charset="2"/>
              <a:buNone/>
            </a:pPr>
            <a:endParaRPr lang="es-MX" sz="2200" b="1" dirty="0" smtClean="0">
              <a:latin typeface="Century Schoolbook" pitchFamily="18" charset="0"/>
              <a:cs typeface="Arial" pitchFamily="34" charset="0"/>
            </a:endParaRPr>
          </a:p>
          <a:p>
            <a:pPr algn="ctr">
              <a:buFont typeface="Wingdings 2" pitchFamily="18" charset="2"/>
              <a:buNone/>
            </a:pPr>
            <a:r>
              <a:rPr lang="es-MX" sz="2200" b="1" dirty="0" smtClean="0">
                <a:latin typeface="Arial" pitchFamily="34" charset="0"/>
                <a:cs typeface="Arial" pitchFamily="34" charset="0"/>
              </a:rPr>
              <a:t>ANA CAROLINA OSPINA CASTRO</a:t>
            </a:r>
            <a:endParaRPr lang="es-MX" sz="2200" b="1" dirty="0">
              <a:latin typeface="Arial" pitchFamily="34" charset="0"/>
              <a:cs typeface="Arial" pitchFamily="34" charset="0"/>
            </a:endParaRPr>
          </a:p>
        </p:txBody>
      </p:sp>
      <p:sp>
        <p:nvSpPr>
          <p:cNvPr id="34" name="12 Rectángulo"/>
          <p:cNvSpPr>
            <a:spLocks noChangeArrowheads="1"/>
          </p:cNvSpPr>
          <p:nvPr/>
        </p:nvSpPr>
        <p:spPr bwMode="auto">
          <a:xfrm>
            <a:off x="0" y="713021"/>
            <a:ext cx="9144000" cy="769441"/>
          </a:xfrm>
          <a:prstGeom prst="rect">
            <a:avLst/>
          </a:prstGeom>
          <a:noFill/>
          <a:ln w="9525">
            <a:noFill/>
            <a:miter lim="800000"/>
            <a:headEnd/>
            <a:tailEnd/>
          </a:ln>
        </p:spPr>
        <p:txBody>
          <a:bodyPr wrap="square" anchor="ctr">
            <a:spAutoFit/>
          </a:bodyPr>
          <a:lstStyle/>
          <a:p>
            <a:pPr>
              <a:buFont typeface="Wingdings 2" pitchFamily="18" charset="2"/>
              <a:buNone/>
            </a:pPr>
            <a:endParaRPr lang="es-MX" sz="2200" b="1" dirty="0" smtClean="0">
              <a:latin typeface="Century Schoolbook" pitchFamily="18" charset="0"/>
              <a:cs typeface="Arial" pitchFamily="34" charset="0"/>
            </a:endParaRPr>
          </a:p>
          <a:p>
            <a:pPr algn="ctr">
              <a:buFont typeface="Wingdings 2" pitchFamily="18" charset="2"/>
              <a:buNone/>
            </a:pPr>
            <a:r>
              <a:rPr lang="es-MX" sz="2200" b="1" dirty="0" smtClean="0">
                <a:latin typeface="Arial" pitchFamily="34" charset="0"/>
                <a:cs typeface="Arial" pitchFamily="34" charset="0"/>
              </a:rPr>
              <a:t>JAIRO GARCÍA NOVOA</a:t>
            </a:r>
            <a:endParaRPr lang="es-MX" sz="2200" b="1" dirty="0">
              <a:latin typeface="Arial" pitchFamily="34" charset="0"/>
              <a:cs typeface="Arial" pitchFamily="34" charset="0"/>
            </a:endParaRPr>
          </a:p>
        </p:txBody>
      </p:sp>
      <p:sp>
        <p:nvSpPr>
          <p:cNvPr id="35" name="12 Rectángulo"/>
          <p:cNvSpPr>
            <a:spLocks noChangeArrowheads="1"/>
          </p:cNvSpPr>
          <p:nvPr/>
        </p:nvSpPr>
        <p:spPr bwMode="auto">
          <a:xfrm>
            <a:off x="0" y="1577117"/>
            <a:ext cx="9144000" cy="769441"/>
          </a:xfrm>
          <a:prstGeom prst="rect">
            <a:avLst/>
          </a:prstGeom>
          <a:noFill/>
          <a:ln w="9525">
            <a:noFill/>
            <a:miter lim="800000"/>
            <a:headEnd/>
            <a:tailEnd/>
          </a:ln>
        </p:spPr>
        <p:txBody>
          <a:bodyPr wrap="square" anchor="ctr">
            <a:spAutoFit/>
          </a:bodyPr>
          <a:lstStyle/>
          <a:p>
            <a:pPr algn="ctr">
              <a:buFont typeface="Wingdings 2" pitchFamily="18" charset="2"/>
              <a:buNone/>
            </a:pPr>
            <a:endParaRPr lang="es-MX" sz="2200" b="1" dirty="0" smtClean="0">
              <a:latin typeface="Century Schoolbook" pitchFamily="18" charset="0"/>
              <a:cs typeface="Arial" pitchFamily="34" charset="0"/>
            </a:endParaRPr>
          </a:p>
          <a:p>
            <a:pPr algn="ctr">
              <a:buFont typeface="Wingdings 2" pitchFamily="18" charset="2"/>
              <a:buNone/>
            </a:pPr>
            <a:r>
              <a:rPr lang="es-MX" sz="2200" b="1" dirty="0" smtClean="0">
                <a:latin typeface="Arial" pitchFamily="34" charset="0"/>
                <a:cs typeface="Arial" pitchFamily="34" charset="0"/>
              </a:rPr>
              <a:t>JADER ANDRÉS GIRALDO ZAPATA</a:t>
            </a:r>
            <a:endParaRPr lang="es-MX" sz="2200" b="1" dirty="0">
              <a:latin typeface="Arial" pitchFamily="34" charset="0"/>
              <a:cs typeface="Arial" pitchFamily="34" charset="0"/>
            </a:endParaRPr>
          </a:p>
        </p:txBody>
      </p:sp>
      <p:sp>
        <p:nvSpPr>
          <p:cNvPr id="36" name="12 Rectángulo"/>
          <p:cNvSpPr>
            <a:spLocks noChangeArrowheads="1"/>
          </p:cNvSpPr>
          <p:nvPr/>
        </p:nvSpPr>
        <p:spPr bwMode="auto">
          <a:xfrm>
            <a:off x="0" y="5013176"/>
            <a:ext cx="9144000" cy="769441"/>
          </a:xfrm>
          <a:prstGeom prst="rect">
            <a:avLst/>
          </a:prstGeom>
          <a:noFill/>
          <a:ln w="9525">
            <a:noFill/>
            <a:miter lim="800000"/>
            <a:headEnd/>
            <a:tailEnd/>
          </a:ln>
        </p:spPr>
        <p:txBody>
          <a:bodyPr wrap="square" anchor="ctr">
            <a:spAutoFit/>
          </a:bodyPr>
          <a:lstStyle/>
          <a:p>
            <a:pPr>
              <a:buFont typeface="Wingdings 2" pitchFamily="18" charset="2"/>
              <a:buNone/>
            </a:pPr>
            <a:endParaRPr lang="es-MX" sz="2200" b="1" dirty="0">
              <a:latin typeface="Century Schoolbook" pitchFamily="18" charset="0"/>
              <a:cs typeface="Arial" pitchFamily="34" charset="0"/>
            </a:endParaRPr>
          </a:p>
          <a:p>
            <a:pPr algn="ctr">
              <a:buFont typeface="Wingdings 2" pitchFamily="18" charset="2"/>
              <a:buNone/>
            </a:pPr>
            <a:r>
              <a:rPr lang="es-MX" sz="2200" b="1" dirty="0" smtClean="0">
                <a:latin typeface="Arial" pitchFamily="34" charset="0"/>
                <a:cs typeface="Arial" pitchFamily="34" charset="0"/>
              </a:rPr>
              <a:t>COMPETENCIAS COMUNICATIVAS</a:t>
            </a:r>
            <a:endParaRPr lang="es-MX" sz="2200" b="1" dirty="0">
              <a:latin typeface="Arial" pitchFamily="34" charset="0"/>
              <a:cs typeface="Arial" pitchFamily="34" charset="0"/>
            </a:endParaRPr>
          </a:p>
        </p:txBody>
      </p:sp>
      <p:sp>
        <p:nvSpPr>
          <p:cNvPr id="38" name="12 Rectángulo"/>
          <p:cNvSpPr>
            <a:spLocks noChangeArrowheads="1"/>
          </p:cNvSpPr>
          <p:nvPr/>
        </p:nvSpPr>
        <p:spPr bwMode="auto">
          <a:xfrm>
            <a:off x="0" y="5373216"/>
            <a:ext cx="9144000" cy="769441"/>
          </a:xfrm>
          <a:prstGeom prst="rect">
            <a:avLst/>
          </a:prstGeom>
          <a:noFill/>
          <a:ln w="9525">
            <a:noFill/>
            <a:miter lim="800000"/>
            <a:headEnd/>
            <a:tailEnd/>
          </a:ln>
        </p:spPr>
        <p:txBody>
          <a:bodyPr wrap="square" anchor="ctr">
            <a:spAutoFit/>
          </a:bodyPr>
          <a:lstStyle/>
          <a:p>
            <a:pPr algn="ctr">
              <a:buFont typeface="Wingdings 2" pitchFamily="18" charset="2"/>
              <a:buNone/>
            </a:pPr>
            <a:endParaRPr lang="es-MX" sz="2200" b="1" dirty="0">
              <a:latin typeface="Century Schoolbook" pitchFamily="18" charset="0"/>
              <a:cs typeface="Arial" pitchFamily="34" charset="0"/>
            </a:endParaRPr>
          </a:p>
          <a:p>
            <a:pPr algn="ctr">
              <a:buFont typeface="Wingdings 2" pitchFamily="18" charset="2"/>
              <a:buNone/>
            </a:pPr>
            <a:r>
              <a:rPr lang="es-MX" sz="2200" b="1" dirty="0" smtClean="0">
                <a:latin typeface="Arial" pitchFamily="34" charset="0"/>
                <a:cs typeface="Arial" pitchFamily="34" charset="0"/>
              </a:rPr>
              <a:t>GRUPO 01</a:t>
            </a:r>
            <a:endParaRPr lang="es-MX" sz="2200" b="1" dirty="0">
              <a:latin typeface="Arial" pitchFamily="34" charset="0"/>
              <a:cs typeface="Arial" pitchFamily="34" charset="0"/>
            </a:endParaRPr>
          </a:p>
        </p:txBody>
      </p:sp>
      <p:sp>
        <p:nvSpPr>
          <p:cNvPr id="39" name="12 Rectángulo"/>
          <p:cNvSpPr>
            <a:spLocks noChangeArrowheads="1"/>
          </p:cNvSpPr>
          <p:nvPr/>
        </p:nvSpPr>
        <p:spPr bwMode="auto">
          <a:xfrm>
            <a:off x="0" y="5733256"/>
            <a:ext cx="9144000" cy="769441"/>
          </a:xfrm>
          <a:prstGeom prst="rect">
            <a:avLst/>
          </a:prstGeom>
          <a:noFill/>
          <a:ln w="9525">
            <a:noFill/>
            <a:miter lim="800000"/>
            <a:headEnd/>
            <a:tailEnd/>
          </a:ln>
        </p:spPr>
        <p:txBody>
          <a:bodyPr wrap="square" anchor="ctr">
            <a:spAutoFit/>
          </a:bodyPr>
          <a:lstStyle/>
          <a:p>
            <a:pPr>
              <a:buFont typeface="Wingdings 2" pitchFamily="18" charset="2"/>
              <a:buNone/>
            </a:pPr>
            <a:endParaRPr lang="es-MX" sz="2200" b="1" dirty="0">
              <a:latin typeface="Century Schoolbook" pitchFamily="18" charset="0"/>
              <a:cs typeface="Arial" pitchFamily="34" charset="0"/>
            </a:endParaRPr>
          </a:p>
          <a:p>
            <a:pPr algn="ctr">
              <a:buFont typeface="Wingdings 2" pitchFamily="18" charset="2"/>
              <a:buNone/>
            </a:pPr>
            <a:r>
              <a:rPr lang="es-MX" sz="2200" b="1" dirty="0" smtClean="0">
                <a:latin typeface="Arial" pitchFamily="34" charset="0"/>
                <a:cs typeface="Arial" pitchFamily="34" charset="0"/>
              </a:rPr>
              <a:t>TURBO</a:t>
            </a:r>
            <a:endParaRPr lang="es-MX" sz="2200" b="1" dirty="0">
              <a:latin typeface="Arial" pitchFamily="34" charset="0"/>
              <a:cs typeface="Arial" pitchFamily="34" charset="0"/>
            </a:endParaRPr>
          </a:p>
        </p:txBody>
      </p:sp>
      <p:sp>
        <p:nvSpPr>
          <p:cNvPr id="40" name="12 Rectángulo"/>
          <p:cNvSpPr>
            <a:spLocks noChangeArrowheads="1"/>
          </p:cNvSpPr>
          <p:nvPr/>
        </p:nvSpPr>
        <p:spPr bwMode="auto">
          <a:xfrm>
            <a:off x="36512" y="6088559"/>
            <a:ext cx="9144000" cy="769441"/>
          </a:xfrm>
          <a:prstGeom prst="rect">
            <a:avLst/>
          </a:prstGeom>
          <a:noFill/>
          <a:ln w="9525">
            <a:noFill/>
            <a:miter lim="800000"/>
            <a:headEnd/>
            <a:tailEnd/>
          </a:ln>
        </p:spPr>
        <p:txBody>
          <a:bodyPr wrap="square" anchor="ctr">
            <a:spAutoFit/>
          </a:bodyPr>
          <a:lstStyle/>
          <a:p>
            <a:pPr>
              <a:buFont typeface="Wingdings 2" pitchFamily="18" charset="2"/>
              <a:buNone/>
            </a:pPr>
            <a:endParaRPr lang="es-MX" sz="2200" b="1" dirty="0">
              <a:latin typeface="Century Schoolbook" pitchFamily="18" charset="0"/>
              <a:cs typeface="Arial" pitchFamily="34" charset="0"/>
            </a:endParaRPr>
          </a:p>
          <a:p>
            <a:pPr algn="ctr">
              <a:buFont typeface="Wingdings 2" pitchFamily="18" charset="2"/>
              <a:buNone/>
            </a:pPr>
            <a:r>
              <a:rPr lang="es-MX" sz="2200" b="1" dirty="0" smtClean="0">
                <a:latin typeface="Arial" pitchFamily="34" charset="0"/>
                <a:cs typeface="Arial" pitchFamily="34" charset="0"/>
              </a:rPr>
              <a:t>ABRIL 14 DE 2012</a:t>
            </a:r>
            <a:endParaRPr lang="es-MX" sz="2200" b="1" dirty="0">
              <a:latin typeface="Arial" pitchFamily="34" charset="0"/>
              <a:cs typeface="Arial" pitchFamily="34" charset="0"/>
            </a:endParaRPr>
          </a:p>
        </p:txBody>
      </p:sp>
      <p:sp>
        <p:nvSpPr>
          <p:cNvPr id="41" name="12 Rectángulo"/>
          <p:cNvSpPr>
            <a:spLocks noChangeArrowheads="1"/>
          </p:cNvSpPr>
          <p:nvPr/>
        </p:nvSpPr>
        <p:spPr bwMode="auto">
          <a:xfrm>
            <a:off x="0" y="3140968"/>
            <a:ext cx="9144000" cy="1200329"/>
          </a:xfrm>
          <a:prstGeom prst="rect">
            <a:avLst/>
          </a:prstGeom>
          <a:noFill/>
          <a:ln w="9525">
            <a:noFill/>
            <a:miter lim="800000"/>
            <a:headEnd/>
            <a:tailEnd/>
          </a:ln>
        </p:spPr>
        <p:txBody>
          <a:bodyPr wrap="square" anchor="ctr">
            <a:spAutoFit/>
          </a:bodyPr>
          <a:lstStyle/>
          <a:p>
            <a:pPr>
              <a:buFont typeface="Wingdings 2" pitchFamily="18" charset="2"/>
              <a:buNone/>
            </a:pPr>
            <a:endParaRPr lang="es-MX" sz="2400" b="1" dirty="0">
              <a:latin typeface="Century Schoolbook" pitchFamily="18" charset="0"/>
              <a:cs typeface="Arial" pitchFamily="34" charset="0"/>
            </a:endParaRPr>
          </a:p>
          <a:p>
            <a:pPr algn="ctr">
              <a:buFont typeface="Wingdings 2" pitchFamily="18" charset="2"/>
              <a:buNone/>
            </a:pPr>
            <a:r>
              <a:rPr lang="es-MX" sz="2400" b="1" dirty="0" smtClean="0">
                <a:latin typeface="Arial" pitchFamily="34" charset="0"/>
                <a:cs typeface="Arial" pitchFamily="34" charset="0"/>
              </a:rPr>
              <a:t>Tutor</a:t>
            </a:r>
          </a:p>
          <a:p>
            <a:pPr algn="ctr">
              <a:buFont typeface="Wingdings 2" pitchFamily="18" charset="2"/>
              <a:buNone/>
            </a:pPr>
            <a:r>
              <a:rPr lang="es-MX" sz="2400" b="1" dirty="0" smtClean="0">
                <a:latin typeface="Arial" pitchFamily="34" charset="0"/>
                <a:cs typeface="Arial" pitchFamily="34" charset="0"/>
              </a:rPr>
              <a:t>NELSON JAIR ROMAÑA PACHECO</a:t>
            </a:r>
            <a:endParaRPr lang="es-MX" sz="2400" b="1" dirty="0">
              <a:latin typeface="Arial" pitchFamily="34" charset="0"/>
              <a:cs typeface="Arial"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324">
                                            <p:txEl>
                                              <p:pRg st="0" end="0"/>
                                            </p:txEl>
                                          </p:spTgt>
                                        </p:tgtEl>
                                        <p:attrNameLst>
                                          <p:attrName>style.visibility</p:attrName>
                                        </p:attrNameLst>
                                      </p:cBhvr>
                                      <p:to>
                                        <p:strVal val="visible"/>
                                      </p:to>
                                    </p:set>
                                    <p:anim calcmode="lin" valueType="num">
                                      <p:cBhvr additive="base">
                                        <p:cTn id="73" dur="500" fill="hold"/>
                                        <p:tgtEl>
                                          <p:spTgt spid="13324">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33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4">
                                            <p:txEl>
                                              <p:pRg st="1" end="1"/>
                                            </p:txEl>
                                          </p:spTgt>
                                        </p:tgtEl>
                                        <p:attrNameLst>
                                          <p:attrName>style.visibility</p:attrName>
                                        </p:attrNameLst>
                                      </p:cBhvr>
                                      <p:to>
                                        <p:strVal val="visible"/>
                                      </p:to>
                                    </p:set>
                                    <p:anim calcmode="lin" valueType="num">
                                      <p:cBhvr additive="base">
                                        <p:cTn id="79"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3">
                                            <p:txEl>
                                              <p:pRg st="1" end="1"/>
                                            </p:txEl>
                                          </p:spTgt>
                                        </p:tgtEl>
                                        <p:attrNameLst>
                                          <p:attrName>style.visibility</p:attrName>
                                        </p:attrNameLst>
                                      </p:cBhvr>
                                      <p:to>
                                        <p:strVal val="visible"/>
                                      </p:to>
                                    </p:set>
                                    <p:anim calcmode="lin" valueType="num">
                                      <p:cBhvr additive="base">
                                        <p:cTn id="85" dur="500" fill="hold"/>
                                        <p:tgtEl>
                                          <p:spTgt spid="33">
                                            <p:txEl>
                                              <p:pRg st="1" end="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5">
                                            <p:txEl>
                                              <p:pRg st="1" end="1"/>
                                            </p:txEl>
                                          </p:spTgt>
                                        </p:tgtEl>
                                        <p:attrNameLst>
                                          <p:attrName>style.visibility</p:attrName>
                                        </p:attrNameLst>
                                      </p:cBhvr>
                                      <p:to>
                                        <p:strVal val="visible"/>
                                      </p:to>
                                    </p:set>
                                    <p:anim calcmode="lin" valueType="num">
                                      <p:cBhvr additive="base">
                                        <p:cTn id="91" dur="500" fill="hold"/>
                                        <p:tgtEl>
                                          <p:spTgt spid="35">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2">
                                            <p:txEl>
                                              <p:pRg st="1" end="1"/>
                                            </p:txEl>
                                          </p:spTgt>
                                        </p:tgtEl>
                                        <p:attrNameLst>
                                          <p:attrName>style.visibility</p:attrName>
                                        </p:attrNameLst>
                                      </p:cBhvr>
                                      <p:to>
                                        <p:strVal val="visible"/>
                                      </p:to>
                                    </p:set>
                                    <p:anim calcmode="lin" valueType="num">
                                      <p:cBhvr additive="base">
                                        <p:cTn id="97" dur="500" fill="hold"/>
                                        <p:tgtEl>
                                          <p:spTgt spid="32">
                                            <p:txEl>
                                              <p:pRg st="1" end="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1">
                                            <p:txEl>
                                              <p:pRg st="1" end="1"/>
                                            </p:txEl>
                                          </p:spTgt>
                                        </p:tgtEl>
                                        <p:attrNameLst>
                                          <p:attrName>style.visibility</p:attrName>
                                        </p:attrNameLst>
                                      </p:cBhvr>
                                      <p:to>
                                        <p:strVal val="visible"/>
                                      </p:to>
                                    </p:set>
                                    <p:anim calcmode="lin" valueType="num">
                                      <p:cBhvr additive="base">
                                        <p:cTn id="103"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41">
                                            <p:txEl>
                                              <p:pRg st="1" end="1"/>
                                            </p:txEl>
                                          </p:spTgt>
                                        </p:tgtEl>
                                        <p:attrNameLst>
                                          <p:attrName>style.visibility</p:attrName>
                                        </p:attrNameLst>
                                      </p:cBhvr>
                                      <p:to>
                                        <p:strVal val="visible"/>
                                      </p:to>
                                    </p:set>
                                    <p:anim calcmode="lin" valueType="num">
                                      <p:cBhvr additive="base">
                                        <p:cTn id="109" dur="500" fill="hold"/>
                                        <p:tgtEl>
                                          <p:spTgt spid="41">
                                            <p:txEl>
                                              <p:pRg st="1" end="1"/>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1">
                                            <p:txEl>
                                              <p:pRg st="2" end="2"/>
                                            </p:txEl>
                                          </p:spTgt>
                                        </p:tgtEl>
                                        <p:attrNameLst>
                                          <p:attrName>style.visibility</p:attrName>
                                        </p:attrNameLst>
                                      </p:cBhvr>
                                      <p:to>
                                        <p:strVal val="visible"/>
                                      </p:to>
                                    </p:set>
                                    <p:anim calcmode="lin" valueType="num">
                                      <p:cBhvr additive="base">
                                        <p:cTn id="115" dur="500" fill="hold"/>
                                        <p:tgtEl>
                                          <p:spTgt spid="41">
                                            <p:txEl>
                                              <p:pRg st="2" end="2"/>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3328">
                                            <p:txEl>
                                              <p:pRg st="1" end="1"/>
                                            </p:txEl>
                                          </p:spTgt>
                                        </p:tgtEl>
                                        <p:attrNameLst>
                                          <p:attrName>style.visibility</p:attrName>
                                        </p:attrNameLst>
                                      </p:cBhvr>
                                      <p:to>
                                        <p:strVal val="visible"/>
                                      </p:to>
                                    </p:set>
                                    <p:anim calcmode="lin" valueType="num">
                                      <p:cBhvr additive="base">
                                        <p:cTn id="121" dur="500" fill="hold"/>
                                        <p:tgtEl>
                                          <p:spTgt spid="13328">
                                            <p:txEl>
                                              <p:pRg st="1" end="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33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6">
                                            <p:txEl>
                                              <p:pRg st="1" end="1"/>
                                            </p:txEl>
                                          </p:spTgt>
                                        </p:tgtEl>
                                        <p:attrNameLst>
                                          <p:attrName>style.visibility</p:attrName>
                                        </p:attrNameLst>
                                      </p:cBhvr>
                                      <p:to>
                                        <p:strVal val="visible"/>
                                      </p:to>
                                    </p:set>
                                    <p:anim calcmode="lin" valueType="num">
                                      <p:cBhvr additive="base">
                                        <p:cTn id="127" dur="500" fill="hold"/>
                                        <p:tgtEl>
                                          <p:spTgt spid="36">
                                            <p:txEl>
                                              <p:pRg st="1" end="1"/>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38">
                                            <p:txEl>
                                              <p:pRg st="1" end="1"/>
                                            </p:txEl>
                                          </p:spTgt>
                                        </p:tgtEl>
                                        <p:attrNameLst>
                                          <p:attrName>style.visibility</p:attrName>
                                        </p:attrNameLst>
                                      </p:cBhvr>
                                      <p:to>
                                        <p:strVal val="visible"/>
                                      </p:to>
                                    </p:set>
                                    <p:anim calcmode="lin" valueType="num">
                                      <p:cBhvr additive="base">
                                        <p:cTn id="133" dur="500" fill="hold"/>
                                        <p:tgtEl>
                                          <p:spTgt spid="38">
                                            <p:txEl>
                                              <p:pRg st="1" end="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39">
                                            <p:txEl>
                                              <p:pRg st="1" end="1"/>
                                            </p:txEl>
                                          </p:spTgt>
                                        </p:tgtEl>
                                        <p:attrNameLst>
                                          <p:attrName>style.visibility</p:attrName>
                                        </p:attrNameLst>
                                      </p:cBhvr>
                                      <p:to>
                                        <p:strVal val="visible"/>
                                      </p:to>
                                    </p:set>
                                    <p:anim calcmode="lin" valueType="num">
                                      <p:cBhvr additive="base">
                                        <p:cTn id="139" dur="500" fill="hold"/>
                                        <p:tgtEl>
                                          <p:spTgt spid="39">
                                            <p:txEl>
                                              <p:pRg st="1" end="1"/>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40">
                                            <p:txEl>
                                              <p:pRg st="1" end="1"/>
                                            </p:txEl>
                                          </p:spTgt>
                                        </p:tgtEl>
                                        <p:attrNameLst>
                                          <p:attrName>style.visibility</p:attrName>
                                        </p:attrNameLst>
                                      </p:cBhvr>
                                      <p:to>
                                        <p:strVal val="visible"/>
                                      </p:to>
                                    </p:set>
                                    <p:anim calcmode="lin" valueType="num">
                                      <p:cBhvr additive="base">
                                        <p:cTn id="145" dur="500" fill="hold"/>
                                        <p:tgtEl>
                                          <p:spTgt spid="40">
                                            <p:txEl>
                                              <p:pRg st="1" end="1"/>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4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4" grpId="0" animBg="1"/>
      <p:bldP spid="22" grpId="0" animBg="1"/>
      <p:bldP spid="20" grpId="0" animBg="1"/>
      <p:bldP spid="14" grpId="0" animBg="1"/>
      <p:bldP spid="15" grpId="0" animBg="1"/>
      <p:bldP spid="16" grpId="0" animBg="1"/>
      <p:bldP spid="17" grpId="0" animBg="1"/>
      <p:bldP spid="18" grpId="0" animBg="1"/>
      <p:bldP spid="19" grpId="0" animBg="1"/>
      <p:bldP spid="13328" grpId="0" build="p"/>
      <p:bldP spid="13324" grpId="0" build="p"/>
      <p:bldP spid="31" grpId="0" build="p"/>
      <p:bldP spid="32" grpId="0" build="p"/>
      <p:bldP spid="33" grpId="0" build="p"/>
      <p:bldP spid="34" grpId="0" build="p"/>
      <p:bldP spid="35" grpId="0" build="p"/>
      <p:bldP spid="36" grpId="0" build="p"/>
      <p:bldP spid="38" grpId="0" build="p"/>
      <p:bldP spid="39" grpId="0" build="p"/>
      <p:bldP spid="40" grpId="0" build="p"/>
      <p:bldP spid="4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1 Marcador de fecha"/>
          <p:cNvSpPr>
            <a:spLocks noGrp="1"/>
          </p:cNvSpPr>
          <p:nvPr>
            <p:ph type="dt" sz="half" idx="10"/>
          </p:nvPr>
        </p:nvSpPr>
        <p:spPr>
          <a:xfrm>
            <a:off x="0" y="6492875"/>
            <a:ext cx="2133600" cy="365125"/>
          </a:xfrm>
        </p:spPr>
        <p:txBody>
          <a:bodyPr/>
          <a:lstStyle/>
          <a:p>
            <a:fld id="{79958260-DCA0-4373-8E9A-4C20F0E7ED9D}" type="datetime9">
              <a:rPr lang="es-ES" smtClean="0">
                <a:solidFill>
                  <a:schemeClr val="tx1"/>
                </a:solidFill>
              </a:rPr>
              <a:pPr/>
              <a:t>14/04/2012 13:02:36</a:t>
            </a:fld>
            <a:endParaRPr lang="es-ES" dirty="0">
              <a:solidFill>
                <a:schemeClr val="tx1"/>
              </a:solidFill>
            </a:endParaRPr>
          </a:p>
        </p:txBody>
      </p:sp>
      <p:sp>
        <p:nvSpPr>
          <p:cNvPr id="3" name="2 Marcador de pie de página"/>
          <p:cNvSpPr>
            <a:spLocks noGrp="1"/>
          </p:cNvSpPr>
          <p:nvPr>
            <p:ph type="ftr" sz="quarter" idx="11"/>
          </p:nvPr>
        </p:nvSpPr>
        <p:spPr>
          <a:xfrm>
            <a:off x="1475656" y="6492875"/>
            <a:ext cx="7668344" cy="365125"/>
          </a:xfrm>
        </p:spPr>
        <p:txBody>
          <a:bodyPr/>
          <a:lstStyle/>
          <a:p>
            <a:r>
              <a:rPr lang="es-ES" dirty="0" smtClean="0">
                <a:solidFill>
                  <a:schemeClr val="tx1"/>
                </a:solidFill>
              </a:rPr>
              <a:t>PRAGMÁTICA                                                                                              Grupo No. 01   COMPETENCIAS COMUNICATIVAS 2012     </a:t>
            </a:r>
            <a:endParaRPr lang="es-ES" dirty="0">
              <a:solidFill>
                <a:schemeClr val="tx1"/>
              </a:solidFill>
            </a:endParaRPr>
          </a:p>
        </p:txBody>
      </p:sp>
      <p:pic>
        <p:nvPicPr>
          <p:cNvPr id="28674" name="Picture 2"/>
          <p:cNvPicPr>
            <a:picLocks noChangeAspect="1" noChangeArrowheads="1"/>
          </p:cNvPicPr>
          <p:nvPr/>
        </p:nvPicPr>
        <p:blipFill>
          <a:blip r:embed="rId2" cstate="print"/>
          <a:srcRect/>
          <a:stretch>
            <a:fillRect/>
          </a:stretch>
        </p:blipFill>
        <p:spPr bwMode="auto">
          <a:xfrm rot="901707">
            <a:off x="1763688" y="836712"/>
            <a:ext cx="5189562" cy="5040560"/>
          </a:xfrm>
          <a:prstGeom prst="rect">
            <a:avLst/>
          </a:prstGeom>
          <a:noFill/>
          <a:ln w="9525">
            <a:noFill/>
            <a:miter lim="800000"/>
            <a:headEnd/>
            <a:tailEnd/>
          </a:ln>
        </p:spPr>
      </p:pic>
      <p:sp>
        <p:nvSpPr>
          <p:cNvPr id="6" name="5 Rectángulo">
            <a:hlinkClick r:id="rId3" action="ppaction://hlinksldjump"/>
          </p:cNvPr>
          <p:cNvSpPr/>
          <p:nvPr/>
        </p:nvSpPr>
        <p:spPr>
          <a:xfrm>
            <a:off x="3347864" y="0"/>
            <a:ext cx="1584176"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solidFill>
                  <a:schemeClr val="bg1"/>
                </a:solidFill>
                <a:latin typeface="Bernard MT Condensed" pitchFamily="18" charset="0"/>
              </a:rPr>
              <a:t>Aspectos generales</a:t>
            </a:r>
            <a:endParaRPr lang="es-ES" sz="2800" dirty="0">
              <a:solidFill>
                <a:schemeClr val="bg1"/>
              </a:solidFill>
              <a:latin typeface="Bernard MT Condensed" pitchFamily="18" charset="0"/>
            </a:endParaRPr>
          </a:p>
        </p:txBody>
      </p:sp>
      <p:sp>
        <p:nvSpPr>
          <p:cNvPr id="7" name="6 Rectángulo">
            <a:hlinkClick r:id="rId4" action="ppaction://hlinksldjump"/>
          </p:cNvPr>
          <p:cNvSpPr/>
          <p:nvPr/>
        </p:nvSpPr>
        <p:spPr>
          <a:xfrm rot="4994939">
            <a:off x="6085859" y="2730098"/>
            <a:ext cx="2448272"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latin typeface="Bernard MT Condensed" pitchFamily="18" charset="0"/>
              </a:rPr>
              <a:t>Referencia e interferencia</a:t>
            </a:r>
            <a:endParaRPr lang="es-ES" sz="2800" dirty="0">
              <a:latin typeface="Bernard MT Condensed" pitchFamily="18" charset="0"/>
            </a:endParaRPr>
          </a:p>
        </p:txBody>
      </p:sp>
      <p:sp>
        <p:nvSpPr>
          <p:cNvPr id="8" name="7 Rectángulo">
            <a:hlinkClick r:id="rId5" action="ppaction://hlinksldjump"/>
          </p:cNvPr>
          <p:cNvSpPr/>
          <p:nvPr/>
        </p:nvSpPr>
        <p:spPr>
          <a:xfrm rot="18500153">
            <a:off x="5657905" y="4861783"/>
            <a:ext cx="1903192"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latin typeface="Bernard MT Condensed" pitchFamily="18" charset="0"/>
              </a:rPr>
              <a:t>Teorías pragmáticas</a:t>
            </a:r>
            <a:endParaRPr lang="es-ES" sz="2800" dirty="0">
              <a:latin typeface="Bernard MT Condensed" pitchFamily="18" charset="0"/>
            </a:endParaRPr>
          </a:p>
        </p:txBody>
      </p:sp>
      <p:sp>
        <p:nvSpPr>
          <p:cNvPr id="9" name="8 Rectángulo">
            <a:hlinkClick r:id="rId6" action="ppaction://hlinksldjump"/>
          </p:cNvPr>
          <p:cNvSpPr/>
          <p:nvPr/>
        </p:nvSpPr>
        <p:spPr>
          <a:xfrm>
            <a:off x="3635896" y="5921896"/>
            <a:ext cx="1870487"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latin typeface="Bernard MT Condensed" pitchFamily="18" charset="0"/>
              </a:rPr>
              <a:t>Vocabulario elemental</a:t>
            </a:r>
            <a:endParaRPr lang="es-ES" sz="2800" dirty="0">
              <a:latin typeface="Bernard MT Condensed" pitchFamily="18" charset="0"/>
            </a:endParaRPr>
          </a:p>
        </p:txBody>
      </p:sp>
      <p:sp>
        <p:nvSpPr>
          <p:cNvPr id="10" name="9 Rectángulo">
            <a:hlinkClick r:id="rId7" action="ppaction://hlinksldjump"/>
          </p:cNvPr>
          <p:cNvSpPr/>
          <p:nvPr/>
        </p:nvSpPr>
        <p:spPr>
          <a:xfrm rot="2640860">
            <a:off x="1617890" y="5224607"/>
            <a:ext cx="1815981"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latin typeface="Bernard MT Condensed" pitchFamily="18" charset="0"/>
              </a:rPr>
              <a:t>Análisis Pragmático</a:t>
            </a:r>
            <a:endParaRPr lang="es-ES" sz="2800" dirty="0">
              <a:latin typeface="Bernard MT Condensed" pitchFamily="18" charset="0"/>
            </a:endParaRPr>
          </a:p>
        </p:txBody>
      </p:sp>
      <p:sp>
        <p:nvSpPr>
          <p:cNvPr id="11" name="10 Rectángulo">
            <a:hlinkClick r:id="rId8" action="ppaction://hlinksldjump"/>
          </p:cNvPr>
          <p:cNvSpPr/>
          <p:nvPr/>
        </p:nvSpPr>
        <p:spPr>
          <a:xfrm rot="16200000">
            <a:off x="-31317" y="3125245"/>
            <a:ext cx="2806592"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latin typeface="Bernard MT Condensed" pitchFamily="18" charset="0"/>
              </a:rPr>
              <a:t>Fenómenos de la Pragmática actual</a:t>
            </a:r>
            <a:endParaRPr lang="es-ES" sz="2800" dirty="0">
              <a:latin typeface="Bernard MT Condensed" pitchFamily="18" charset="0"/>
            </a:endParaRPr>
          </a:p>
        </p:txBody>
      </p:sp>
      <p:sp>
        <p:nvSpPr>
          <p:cNvPr id="12" name="11 Rectángulo">
            <a:hlinkClick r:id="rId9" action="ppaction://hlinksldjump"/>
          </p:cNvPr>
          <p:cNvSpPr/>
          <p:nvPr/>
        </p:nvSpPr>
        <p:spPr>
          <a:xfrm rot="18383149">
            <a:off x="968651" y="450589"/>
            <a:ext cx="1983792" cy="17106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latin typeface="Bernard MT Condensed" pitchFamily="18" charset="0"/>
              </a:rPr>
              <a:t>Aspectos pragmáticos del hipertexto</a:t>
            </a:r>
            <a:endParaRPr lang="es-ES" sz="2800" dirty="0">
              <a:latin typeface="Bernard MT Condensed" pitchFamily="18" charset="0"/>
            </a:endParaRPr>
          </a:p>
        </p:txBody>
      </p:sp>
      <p:sp>
        <p:nvSpPr>
          <p:cNvPr id="14" name="13 Rectángulo">
            <a:hlinkClick r:id="rId10" action="ppaction://hlinksldjump"/>
          </p:cNvPr>
          <p:cNvSpPr/>
          <p:nvPr/>
        </p:nvSpPr>
        <p:spPr>
          <a:xfrm rot="2608849">
            <a:off x="5451348" y="721064"/>
            <a:ext cx="1711487" cy="9361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latin typeface="Bernard MT Condensed" pitchFamily="18" charset="0"/>
              </a:rPr>
              <a:t>Objetivos</a:t>
            </a:r>
            <a:endParaRPr lang="es-ES" sz="2800" dirty="0">
              <a:latin typeface="Bernard MT Condensed" pitchFamily="18" charset="0"/>
            </a:endParaRPr>
          </a:p>
        </p:txBody>
      </p:sp>
      <p:sp>
        <p:nvSpPr>
          <p:cNvPr id="16" name="15 Rectángulo"/>
          <p:cNvSpPr/>
          <p:nvPr/>
        </p:nvSpPr>
        <p:spPr>
          <a:xfrm rot="18650452">
            <a:off x="2699792" y="2996952"/>
            <a:ext cx="3384376" cy="72008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800" b="1" dirty="0" smtClean="0">
                <a:solidFill>
                  <a:srgbClr val="00FF00"/>
                </a:solidFill>
                <a:latin typeface="Bernard MT Condensed" pitchFamily="18" charset="0"/>
                <a:cs typeface="Arial" pitchFamily="34" charset="0"/>
              </a:rPr>
              <a:t>PRAGMÁTICA</a:t>
            </a:r>
            <a:endParaRPr lang="es-ES" sz="4800" b="1" dirty="0">
              <a:solidFill>
                <a:srgbClr val="00FF00"/>
              </a:solidFill>
              <a:latin typeface="Bernard MT Condensed" pitchFamily="18" charset="0"/>
              <a:cs typeface="Arial"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wipe(down)">
                                      <p:cBhvr>
                                        <p:cTn id="7" dur="500"/>
                                        <p:tgtEl>
                                          <p:spTgt spid="2867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28674"/>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nodeType="clickEffect">
                                  <p:stCondLst>
                                    <p:cond delay="0"/>
                                  </p:stCondLst>
                                  <p:childTnLst>
                                    <p:animRot by="21600000">
                                      <p:cBhvr>
                                        <p:cTn id="15" dur="2000" fill="hold"/>
                                        <p:tgtEl>
                                          <p:spTgt spid="2867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6">
                                            <p:bg/>
                                          </p:spTgt>
                                        </p:tgtEl>
                                        <p:attrNameLst>
                                          <p:attrName>style.visibility</p:attrName>
                                        </p:attrNameLst>
                                      </p:cBhvr>
                                      <p:to>
                                        <p:strVal val="visible"/>
                                      </p:to>
                                    </p:set>
                                    <p:anim calcmode="lin" valueType="num">
                                      <p:cBhvr additive="base">
                                        <p:cTn id="20"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21" dur="500" fill="hold"/>
                                        <p:tgtEl>
                                          <p:spTgt spid="16">
                                            <p:bg/>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6">
                                            <p:txEl>
                                              <p:pRg st="0" end="0"/>
                                            </p:txEl>
                                          </p:spTgt>
                                        </p:tgtEl>
                                        <p:attrNameLst>
                                          <p:attrName>style.visibility</p:attrName>
                                        </p:attrNameLst>
                                      </p:cBhvr>
                                      <p:to>
                                        <p:strVal val="visible"/>
                                      </p:to>
                                    </p:set>
                                    <p:anim calcmode="lin" valueType="num">
                                      <p:cBhvr additive="base">
                                        <p:cTn id="24"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bg/>
                                          </p:spTgt>
                                        </p:tgtEl>
                                        <p:attrNameLst>
                                          <p:attrName>style.visibility</p:attrName>
                                        </p:attrNameLst>
                                      </p:cBhvr>
                                      <p:to>
                                        <p:strVal val="visible"/>
                                      </p:to>
                                    </p:set>
                                    <p:anim calcmode="lin" valueType="num">
                                      <p:cBhvr additive="base">
                                        <p:cTn id="30" dur="500" fill="hold"/>
                                        <p:tgtEl>
                                          <p:spTgt spid="6">
                                            <p:bg/>
                                          </p:spTgt>
                                        </p:tgtEl>
                                        <p:attrNameLst>
                                          <p:attrName>ppt_x</p:attrName>
                                        </p:attrNameLst>
                                      </p:cBhvr>
                                      <p:tavLst>
                                        <p:tav tm="0">
                                          <p:val>
                                            <p:strVal val="#ppt_x"/>
                                          </p:val>
                                        </p:tav>
                                        <p:tav tm="100000">
                                          <p:val>
                                            <p:strVal val="#ppt_x"/>
                                          </p:val>
                                        </p:tav>
                                      </p:tavLst>
                                    </p:anim>
                                    <p:anim calcmode="lin" valueType="num">
                                      <p:cBhvr additive="base">
                                        <p:cTn id="31" dur="500" fill="hold"/>
                                        <p:tgtEl>
                                          <p:spTgt spid="6">
                                            <p:bg/>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 calcmode="lin" valueType="num">
                                      <p:cBhvr additive="base">
                                        <p:cTn id="3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4">
                                            <p:bg/>
                                          </p:spTgt>
                                        </p:tgtEl>
                                        <p:attrNameLst>
                                          <p:attrName>style.visibility</p:attrName>
                                        </p:attrNameLst>
                                      </p:cBhvr>
                                      <p:to>
                                        <p:strVal val="visible"/>
                                      </p:to>
                                    </p:set>
                                    <p:anim calcmode="lin" valueType="num">
                                      <p:cBhvr additive="base">
                                        <p:cTn id="40"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41" dur="500" fill="hold"/>
                                        <p:tgtEl>
                                          <p:spTgt spid="14">
                                            <p:bg/>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4">
                                            <p:txEl>
                                              <p:pRg st="0" end="0"/>
                                            </p:txEl>
                                          </p:spTgt>
                                        </p:tgtEl>
                                        <p:attrNameLst>
                                          <p:attrName>style.visibility</p:attrName>
                                        </p:attrNameLst>
                                      </p:cBhvr>
                                      <p:to>
                                        <p:strVal val="visible"/>
                                      </p:to>
                                    </p:set>
                                    <p:anim calcmode="lin" valueType="num">
                                      <p:cBhvr additive="base">
                                        <p:cTn id="44"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7">
                                            <p:bg/>
                                          </p:spTgt>
                                        </p:tgtEl>
                                        <p:attrNameLst>
                                          <p:attrName>style.visibility</p:attrName>
                                        </p:attrNameLst>
                                      </p:cBhvr>
                                      <p:to>
                                        <p:strVal val="visible"/>
                                      </p:to>
                                    </p:set>
                                    <p:anim calcmode="lin" valueType="num">
                                      <p:cBhvr additive="base">
                                        <p:cTn id="50" dur="500" fill="hold"/>
                                        <p:tgtEl>
                                          <p:spTgt spid="7">
                                            <p:bg/>
                                          </p:spTgt>
                                        </p:tgtEl>
                                        <p:attrNameLst>
                                          <p:attrName>ppt_x</p:attrName>
                                        </p:attrNameLst>
                                      </p:cBhvr>
                                      <p:tavLst>
                                        <p:tav tm="0">
                                          <p:val>
                                            <p:strVal val="#ppt_x"/>
                                          </p:val>
                                        </p:tav>
                                        <p:tav tm="100000">
                                          <p:val>
                                            <p:strVal val="#ppt_x"/>
                                          </p:val>
                                        </p:tav>
                                      </p:tavLst>
                                    </p:anim>
                                    <p:anim calcmode="lin" valueType="num">
                                      <p:cBhvr additive="base">
                                        <p:cTn id="51" dur="500" fill="hold"/>
                                        <p:tgtEl>
                                          <p:spTgt spid="7">
                                            <p:bg/>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7">
                                            <p:txEl>
                                              <p:pRg st="0" end="0"/>
                                            </p:txEl>
                                          </p:spTgt>
                                        </p:tgtEl>
                                        <p:attrNameLst>
                                          <p:attrName>style.visibility</p:attrName>
                                        </p:attrNameLst>
                                      </p:cBhvr>
                                      <p:to>
                                        <p:strVal val="visible"/>
                                      </p:to>
                                    </p:set>
                                    <p:anim calcmode="lin" valueType="num">
                                      <p:cBhvr additive="base">
                                        <p:cTn id="5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8">
                                            <p:bg/>
                                          </p:spTgt>
                                        </p:tgtEl>
                                        <p:attrNameLst>
                                          <p:attrName>style.visibility</p:attrName>
                                        </p:attrNameLst>
                                      </p:cBhvr>
                                      <p:to>
                                        <p:strVal val="visible"/>
                                      </p:to>
                                    </p:set>
                                    <p:anim calcmode="lin" valueType="num">
                                      <p:cBhvr additive="base">
                                        <p:cTn id="60" dur="500" fill="hold"/>
                                        <p:tgtEl>
                                          <p:spTgt spid="8">
                                            <p:bg/>
                                          </p:spTgt>
                                        </p:tgtEl>
                                        <p:attrNameLst>
                                          <p:attrName>ppt_x</p:attrName>
                                        </p:attrNameLst>
                                      </p:cBhvr>
                                      <p:tavLst>
                                        <p:tav tm="0">
                                          <p:val>
                                            <p:strVal val="#ppt_x"/>
                                          </p:val>
                                        </p:tav>
                                        <p:tav tm="100000">
                                          <p:val>
                                            <p:strVal val="#ppt_x"/>
                                          </p:val>
                                        </p:tav>
                                      </p:tavLst>
                                    </p:anim>
                                    <p:anim calcmode="lin" valueType="num">
                                      <p:cBhvr additive="base">
                                        <p:cTn id="61" dur="500" fill="hold"/>
                                        <p:tgtEl>
                                          <p:spTgt spid="8">
                                            <p:bg/>
                                          </p:spTgt>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8">
                                            <p:txEl>
                                              <p:pRg st="0" end="0"/>
                                            </p:txEl>
                                          </p:spTgt>
                                        </p:tgtEl>
                                        <p:attrNameLst>
                                          <p:attrName>style.visibility</p:attrName>
                                        </p:attrNameLst>
                                      </p:cBhvr>
                                      <p:to>
                                        <p:strVal val="visible"/>
                                      </p:to>
                                    </p:set>
                                    <p:anim calcmode="lin" valueType="num">
                                      <p:cBhvr additive="base">
                                        <p:cTn id="6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9">
                                            <p:bg/>
                                          </p:spTgt>
                                        </p:tgtEl>
                                        <p:attrNameLst>
                                          <p:attrName>style.visibility</p:attrName>
                                        </p:attrNameLst>
                                      </p:cBhvr>
                                      <p:to>
                                        <p:strVal val="visible"/>
                                      </p:to>
                                    </p:set>
                                    <p:anim calcmode="lin" valueType="num">
                                      <p:cBhvr additive="base">
                                        <p:cTn id="70" dur="500" fill="hold"/>
                                        <p:tgtEl>
                                          <p:spTgt spid="9">
                                            <p:bg/>
                                          </p:spTgt>
                                        </p:tgtEl>
                                        <p:attrNameLst>
                                          <p:attrName>ppt_x</p:attrName>
                                        </p:attrNameLst>
                                      </p:cBhvr>
                                      <p:tavLst>
                                        <p:tav tm="0">
                                          <p:val>
                                            <p:strVal val="#ppt_x"/>
                                          </p:val>
                                        </p:tav>
                                        <p:tav tm="100000">
                                          <p:val>
                                            <p:strVal val="#ppt_x"/>
                                          </p:val>
                                        </p:tav>
                                      </p:tavLst>
                                    </p:anim>
                                    <p:anim calcmode="lin" valueType="num">
                                      <p:cBhvr additive="base">
                                        <p:cTn id="71" dur="500" fill="hold"/>
                                        <p:tgtEl>
                                          <p:spTgt spid="9">
                                            <p:bg/>
                                          </p:spTgt>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9">
                                            <p:txEl>
                                              <p:pRg st="0" end="0"/>
                                            </p:txEl>
                                          </p:spTgt>
                                        </p:tgtEl>
                                        <p:attrNameLst>
                                          <p:attrName>style.visibility</p:attrName>
                                        </p:attrNameLst>
                                      </p:cBhvr>
                                      <p:to>
                                        <p:strVal val="visible"/>
                                      </p:to>
                                    </p:set>
                                    <p:anim calcmode="lin" valueType="num">
                                      <p:cBhvr additive="base">
                                        <p:cTn id="7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0">
                                            <p:bg/>
                                          </p:spTgt>
                                        </p:tgtEl>
                                        <p:attrNameLst>
                                          <p:attrName>style.visibility</p:attrName>
                                        </p:attrNameLst>
                                      </p:cBhvr>
                                      <p:to>
                                        <p:strVal val="visible"/>
                                      </p:to>
                                    </p:set>
                                    <p:anim calcmode="lin" valueType="num">
                                      <p:cBhvr additive="base">
                                        <p:cTn id="80"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81" dur="500" fill="hold"/>
                                        <p:tgtEl>
                                          <p:spTgt spid="10">
                                            <p:bg/>
                                          </p:spTgt>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0">
                                            <p:txEl>
                                              <p:pRg st="0" end="0"/>
                                            </p:txEl>
                                          </p:spTgt>
                                        </p:tgtEl>
                                        <p:attrNameLst>
                                          <p:attrName>style.visibility</p:attrName>
                                        </p:attrNameLst>
                                      </p:cBhvr>
                                      <p:to>
                                        <p:strVal val="visible"/>
                                      </p:to>
                                    </p:set>
                                    <p:anim calcmode="lin" valueType="num">
                                      <p:cBhvr additive="base">
                                        <p:cTn id="8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1">
                                            <p:bg/>
                                          </p:spTgt>
                                        </p:tgtEl>
                                        <p:attrNameLst>
                                          <p:attrName>style.visibility</p:attrName>
                                        </p:attrNameLst>
                                      </p:cBhvr>
                                      <p:to>
                                        <p:strVal val="visible"/>
                                      </p:to>
                                    </p:set>
                                    <p:anim calcmode="lin" valueType="num">
                                      <p:cBhvr additive="base">
                                        <p:cTn id="90"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91" dur="500" fill="hold"/>
                                        <p:tgtEl>
                                          <p:spTgt spid="11">
                                            <p:bg/>
                                          </p:spTgt>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1">
                                            <p:txEl>
                                              <p:pRg st="0" end="0"/>
                                            </p:txEl>
                                          </p:spTgt>
                                        </p:tgtEl>
                                        <p:attrNameLst>
                                          <p:attrName>style.visibility</p:attrName>
                                        </p:attrNameLst>
                                      </p:cBhvr>
                                      <p:to>
                                        <p:strVal val="visible"/>
                                      </p:to>
                                    </p:set>
                                    <p:anim calcmode="lin" valueType="num">
                                      <p:cBhvr additive="base">
                                        <p:cTn id="9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12">
                                            <p:bg/>
                                          </p:spTgt>
                                        </p:tgtEl>
                                        <p:attrNameLst>
                                          <p:attrName>style.visibility</p:attrName>
                                        </p:attrNameLst>
                                      </p:cBhvr>
                                      <p:to>
                                        <p:strVal val="visible"/>
                                      </p:to>
                                    </p:set>
                                    <p:anim calcmode="lin" valueType="num">
                                      <p:cBhvr additive="base">
                                        <p:cTn id="100"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101" dur="500" fill="hold"/>
                                        <p:tgtEl>
                                          <p:spTgt spid="12">
                                            <p:bg/>
                                          </p:spTgt>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12">
                                            <p:txEl>
                                              <p:pRg st="0" end="0"/>
                                            </p:txEl>
                                          </p:spTgt>
                                        </p:tgtEl>
                                        <p:attrNameLst>
                                          <p:attrName>style.visibility</p:attrName>
                                        </p:attrNameLst>
                                      </p:cBhvr>
                                      <p:to>
                                        <p:strVal val="visible"/>
                                      </p:to>
                                    </p:set>
                                    <p:anim calcmode="lin" valueType="num">
                                      <p:cBhvr additive="base">
                                        <p:cTn id="10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P spid="8" grpId="0" build="allAtOnce" animBg="1"/>
      <p:bldP spid="9" grpId="0" build="allAtOnce" animBg="1"/>
      <p:bldP spid="10" grpId="0" build="allAtOnce" animBg="1"/>
      <p:bldP spid="11" grpId="0" build="allAtOnce" animBg="1"/>
      <p:bldP spid="12" grpId="0" build="allAtOnce" animBg="1"/>
      <p:bldP spid="14" grpId="0" build="allAtOnce" animBg="1"/>
      <p:bldP spid="16" grpId="0"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1 Marcador de fecha"/>
          <p:cNvSpPr>
            <a:spLocks noGrp="1"/>
          </p:cNvSpPr>
          <p:nvPr>
            <p:ph type="dt" sz="half" idx="10"/>
          </p:nvPr>
        </p:nvSpPr>
        <p:spPr>
          <a:xfrm>
            <a:off x="0" y="6492875"/>
            <a:ext cx="2133600" cy="365125"/>
          </a:xfrm>
        </p:spPr>
        <p:txBody>
          <a:bodyPr/>
          <a:lstStyle/>
          <a:p>
            <a:fld id="{B5DFFFE3-650E-4EC5-B68F-A930CA26707E}" type="datetime9">
              <a:rPr lang="es-ES" smtClean="0">
                <a:solidFill>
                  <a:schemeClr val="tx1"/>
                </a:solidFill>
              </a:rPr>
              <a:pPr/>
              <a:t>14/04/2012 13:02:36</a:t>
            </a:fld>
            <a:endParaRPr lang="es-ES" dirty="0">
              <a:solidFill>
                <a:schemeClr val="tx1"/>
              </a:solidFill>
            </a:endParaRPr>
          </a:p>
        </p:txBody>
      </p:sp>
      <p:sp>
        <p:nvSpPr>
          <p:cNvPr id="3" name="2 Marcador de pie de página"/>
          <p:cNvSpPr>
            <a:spLocks noGrp="1"/>
          </p:cNvSpPr>
          <p:nvPr>
            <p:ph type="ftr" sz="quarter" idx="11"/>
          </p:nvPr>
        </p:nvSpPr>
        <p:spPr>
          <a:xfrm>
            <a:off x="3124200" y="6492875"/>
            <a:ext cx="6019800" cy="365125"/>
          </a:xfrm>
        </p:spPr>
        <p:txBody>
          <a:bodyPr/>
          <a:lstStyle/>
          <a:p>
            <a:r>
              <a:rPr lang="es-ES" dirty="0" smtClean="0">
                <a:solidFill>
                  <a:schemeClr val="tx1"/>
                </a:solidFill>
              </a:rPr>
              <a:t>COMUNICACIÓN PRAGMÁTICA      Grupo No. 01        COMPETENCIAS COMUNICATIVAS 2012     </a:t>
            </a:r>
            <a:endParaRPr lang="es-ES" dirty="0">
              <a:solidFill>
                <a:schemeClr val="tx1"/>
              </a:solidFill>
            </a:endParaRPr>
          </a:p>
        </p:txBody>
      </p:sp>
      <p:sp>
        <p:nvSpPr>
          <p:cNvPr id="5" name="2 Marcador de contenido"/>
          <p:cNvSpPr txBox="1">
            <a:spLocks/>
          </p:cNvSpPr>
          <p:nvPr/>
        </p:nvSpPr>
        <p:spPr>
          <a:xfrm>
            <a:off x="0" y="404664"/>
            <a:ext cx="9144000" cy="6048672"/>
          </a:xfrm>
          <a:prstGeom prst="rect">
            <a:avLst/>
          </a:prstGeom>
        </p:spPr>
        <p:txBody>
          <a:bodyPr/>
          <a:lstStyle/>
          <a:p>
            <a:pPr marL="342900" indent="-342900">
              <a:spcBef>
                <a:spcPct val="20000"/>
              </a:spcBef>
              <a:buFont typeface="Arial" pitchFamily="34" charset="0"/>
              <a:buNone/>
              <a:defRPr/>
            </a:pPr>
            <a:r>
              <a:rPr lang="es-AR" sz="3200" dirty="0" smtClean="0">
                <a:latin typeface="Arial" pitchFamily="34" charset="0"/>
                <a:cs typeface="Arial" pitchFamily="34" charset="0"/>
              </a:rPr>
              <a:t>   </a:t>
            </a:r>
            <a:r>
              <a:rPr kumimoji="0" lang="es-AR" sz="3200" b="0" i="0" u="none" strike="noStrike" kern="1200" cap="none" spc="0" normalizeH="0" baseline="0" noProof="0" dirty="0" smtClean="0">
                <a:ln>
                  <a:noFill/>
                </a:ln>
                <a:effectLst/>
                <a:uLnTx/>
                <a:uFillTx/>
                <a:latin typeface="Arial" pitchFamily="34" charset="0"/>
                <a:cs typeface="Arial" pitchFamily="34" charset="0"/>
              </a:rPr>
              <a:t> </a:t>
            </a:r>
            <a:endParaRPr kumimoji="0" lang="es-ES" sz="3200" b="0" i="0" u="none" strike="noStrike" kern="1200" cap="none" spc="0" normalizeH="0" baseline="0" noProof="0" dirty="0" smtClean="0">
              <a:ln>
                <a:noFill/>
              </a:ln>
              <a:effectLst/>
              <a:uLnTx/>
              <a:uFillTx/>
              <a:latin typeface="Arial" pitchFamily="34" charset="0"/>
              <a:cs typeface="Arial" pitchFamily="34" charset="0"/>
            </a:endParaRPr>
          </a:p>
        </p:txBody>
      </p:sp>
      <p:sp>
        <p:nvSpPr>
          <p:cNvPr id="3073" name="Rectangle 1"/>
          <p:cNvSpPr>
            <a:spLocks noChangeArrowheads="1"/>
          </p:cNvSpPr>
          <p:nvPr/>
        </p:nvSpPr>
        <p:spPr bwMode="auto">
          <a:xfrm>
            <a:off x="0" y="692696"/>
            <a:ext cx="6588224"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Una de las características más notables de la comunicación es que no todo el significado de lo que decimos está en las palabras que usamos. En efecto: cuando uno dice algo, por lo general quiere decir más de lo que literalmente dice, o quiere decir. Y cuando uno escucha algo, entiende casi siempre más, o entiende otra cosa, y si entiende solo lo que oye, es que quizás lo entendió mal.</a:t>
            </a:r>
            <a:endParaRPr kumimoji="0" lang="es-E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6 Rectángulo"/>
          <p:cNvSpPr>
            <a:spLocks noChangeArrowheads="1"/>
          </p:cNvSpPr>
          <p:nvPr/>
        </p:nvSpPr>
        <p:spPr bwMode="auto">
          <a:xfrm>
            <a:off x="0" y="0"/>
            <a:ext cx="9144000" cy="800219"/>
          </a:xfrm>
          <a:prstGeom prst="rect">
            <a:avLst/>
          </a:prstGeom>
          <a:noFill/>
          <a:ln w="9525">
            <a:noFill/>
            <a:miter lim="800000"/>
            <a:headEnd/>
            <a:tailEnd/>
          </a:ln>
        </p:spPr>
        <p:txBody>
          <a:bodyPr wrap="square">
            <a:spAutoFit/>
          </a:bodyPr>
          <a:lstStyle/>
          <a:p>
            <a:pPr algn="ctr"/>
            <a:r>
              <a:rPr lang="es-MX" sz="4600" b="1" dirty="0" smtClean="0">
                <a:latin typeface="Arial" pitchFamily="34" charset="0"/>
                <a:cs typeface="Arial" pitchFamily="34" charset="0"/>
              </a:rPr>
              <a:t> </a:t>
            </a:r>
            <a:r>
              <a:rPr lang="es-MX" sz="3200" b="1" dirty="0" smtClean="0">
                <a:latin typeface="Arial" pitchFamily="34" charset="0"/>
                <a:cs typeface="Arial" pitchFamily="34" charset="0"/>
              </a:rPr>
              <a:t>INTRODUCCIÒN</a:t>
            </a:r>
            <a:endParaRPr lang="es-ES_tradnl" sz="3200" dirty="0">
              <a:latin typeface="Arial" pitchFamily="34" charset="0"/>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6660232" y="908720"/>
            <a:ext cx="2483768" cy="2520280"/>
          </a:xfrm>
          <a:prstGeom prst="rect">
            <a:avLst/>
          </a:prstGeom>
          <a:noFill/>
          <a:ln w="9525">
            <a:noFill/>
            <a:miter lim="800000"/>
            <a:headEnd/>
            <a:tailEnd/>
          </a:ln>
        </p:spPr>
      </p:pic>
      <p:pic>
        <p:nvPicPr>
          <p:cNvPr id="3076" name="Picture 4" descr="C:\Documents and Settings\JORGE\Mis documentos\aprendizaje%20gif(1).gif"/>
          <p:cNvPicPr>
            <a:picLocks noChangeAspect="1" noChangeArrowheads="1" noCrop="1"/>
          </p:cNvPicPr>
          <p:nvPr/>
        </p:nvPicPr>
        <p:blipFill>
          <a:blip r:embed="rId3" cstate="print"/>
          <a:srcRect/>
          <a:stretch>
            <a:fillRect/>
          </a:stretch>
        </p:blipFill>
        <p:spPr bwMode="auto">
          <a:xfrm>
            <a:off x="6660232" y="3789040"/>
            <a:ext cx="2483768" cy="2724175"/>
          </a:xfrm>
          <a:prstGeom prst="rect">
            <a:avLst/>
          </a:prstGeom>
          <a:noFill/>
        </p:spPr>
      </p:pic>
      <p:pic>
        <p:nvPicPr>
          <p:cNvPr id="11" name="10 Imagen" descr="unad"/>
          <p:cNvPicPr/>
          <p:nvPr/>
        </p:nvPicPr>
        <p:blipFill>
          <a:blip r:embed="rId4" cstate="print"/>
          <a:srcRect r="64905" b="17592"/>
          <a:stretch>
            <a:fillRect/>
          </a:stretch>
        </p:blipFill>
        <p:spPr bwMode="auto">
          <a:xfrm>
            <a:off x="7452320" y="0"/>
            <a:ext cx="1691680" cy="764704"/>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wipe(down)">
                                      <p:cBhvr>
                                        <p:cTn id="19" dur="500"/>
                                        <p:tgtEl>
                                          <p:spTgt spid="307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wipe(down)">
                                      <p:cBhvr>
                                        <p:cTn id="24" dur="500"/>
                                        <p:tgtEl>
                                          <p:spTgt spid="307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73">
                                            <p:txEl>
                                              <p:pRg st="0" end="0"/>
                                            </p:txEl>
                                          </p:spTgt>
                                        </p:tgtEl>
                                        <p:attrNameLst>
                                          <p:attrName>style.visibility</p:attrName>
                                        </p:attrNameLst>
                                      </p:cBhvr>
                                      <p:to>
                                        <p:strVal val="visible"/>
                                      </p:to>
                                    </p:set>
                                    <p:anim calcmode="lin" valueType="num">
                                      <p:cBhvr additive="base">
                                        <p:cTn id="29" dur="500" fill="hold"/>
                                        <p:tgtEl>
                                          <p:spTgt spid="307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073" grpId="0" build="p"/>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1 Marcador de fecha"/>
          <p:cNvSpPr>
            <a:spLocks noGrp="1"/>
          </p:cNvSpPr>
          <p:nvPr>
            <p:ph type="dt" sz="half" idx="10"/>
          </p:nvPr>
        </p:nvSpPr>
        <p:spPr>
          <a:xfrm>
            <a:off x="0" y="6492875"/>
            <a:ext cx="2133600" cy="365125"/>
          </a:xfrm>
        </p:spPr>
        <p:txBody>
          <a:bodyPr/>
          <a:lstStyle/>
          <a:p>
            <a:fld id="{79958260-DCA0-4373-8E9A-4C20F0E7ED9D}" type="datetime9">
              <a:rPr lang="es-ES" smtClean="0">
                <a:solidFill>
                  <a:schemeClr val="tx1"/>
                </a:solidFill>
              </a:rPr>
              <a:pPr/>
              <a:t>14/04/2012 13:02:36</a:t>
            </a:fld>
            <a:endParaRPr lang="es-ES" dirty="0">
              <a:solidFill>
                <a:schemeClr val="tx1"/>
              </a:solidFill>
            </a:endParaRPr>
          </a:p>
        </p:txBody>
      </p:sp>
      <p:sp>
        <p:nvSpPr>
          <p:cNvPr id="3" name="2 Marcador de pie de página"/>
          <p:cNvSpPr>
            <a:spLocks noGrp="1"/>
          </p:cNvSpPr>
          <p:nvPr>
            <p:ph type="ftr" sz="quarter" idx="11"/>
          </p:nvPr>
        </p:nvSpPr>
        <p:spPr>
          <a:xfrm>
            <a:off x="3124200" y="6492875"/>
            <a:ext cx="6019800" cy="365125"/>
          </a:xfrm>
        </p:spPr>
        <p:txBody>
          <a:bodyPr/>
          <a:lstStyle/>
          <a:p>
            <a:r>
              <a:rPr lang="es-ES" dirty="0" smtClean="0">
                <a:solidFill>
                  <a:schemeClr val="tx1"/>
                </a:solidFill>
              </a:rPr>
              <a:t>COMUNICACIÓN PRAGMÁTICA      Grupo No. 01        COMPETENCIAS COMUNICATIVAS 2012     </a:t>
            </a:r>
            <a:endParaRPr lang="es-ES" dirty="0">
              <a:solidFill>
                <a:schemeClr val="tx1"/>
              </a:solidFill>
            </a:endParaRPr>
          </a:p>
        </p:txBody>
      </p:sp>
      <p:sp>
        <p:nvSpPr>
          <p:cNvPr id="5" name="6 Rectángulo"/>
          <p:cNvSpPr>
            <a:spLocks noChangeArrowheads="1"/>
          </p:cNvSpPr>
          <p:nvPr/>
        </p:nvSpPr>
        <p:spPr bwMode="auto">
          <a:xfrm>
            <a:off x="0" y="0"/>
            <a:ext cx="9144000" cy="584775"/>
          </a:xfrm>
          <a:prstGeom prst="rect">
            <a:avLst/>
          </a:prstGeom>
          <a:noFill/>
          <a:ln w="9525">
            <a:noFill/>
            <a:miter lim="800000"/>
            <a:headEnd/>
            <a:tailEnd/>
          </a:ln>
        </p:spPr>
        <p:txBody>
          <a:bodyPr wrap="square">
            <a:spAutoFit/>
          </a:bodyPr>
          <a:lstStyle/>
          <a:p>
            <a:pPr algn="ctr"/>
            <a:r>
              <a:rPr lang="es-MX" sz="3200" b="1" dirty="0" smtClean="0">
                <a:latin typeface="Arial" pitchFamily="34" charset="0"/>
                <a:cs typeface="Arial" pitchFamily="34" charset="0"/>
              </a:rPr>
              <a:t>COMPETENCIA PRAGMÁTICA</a:t>
            </a:r>
            <a:endParaRPr lang="es-ES_tradnl" sz="3200" b="1" dirty="0">
              <a:latin typeface="Arial" pitchFamily="34" charset="0"/>
              <a:cs typeface="Arial" pitchFamily="34" charset="0"/>
            </a:endParaRPr>
          </a:p>
        </p:txBody>
      </p:sp>
      <p:sp>
        <p:nvSpPr>
          <p:cNvPr id="7" name="6 Rectángulo"/>
          <p:cNvSpPr/>
          <p:nvPr/>
        </p:nvSpPr>
        <p:spPr>
          <a:xfrm>
            <a:off x="3059832" y="836712"/>
            <a:ext cx="2880320" cy="14401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b="1" dirty="0" smtClean="0">
                <a:solidFill>
                  <a:schemeClr val="tx1"/>
                </a:solidFill>
                <a:latin typeface="Arial" pitchFamily="34" charset="0"/>
                <a:cs typeface="Arial" pitchFamily="34" charset="0"/>
              </a:rPr>
              <a:t>Uso comunicativo del lenguaje </a:t>
            </a:r>
            <a:endParaRPr lang="es-ES_tradnl" sz="3200" b="1" dirty="0">
              <a:solidFill>
                <a:schemeClr val="tx1"/>
              </a:solidFill>
              <a:latin typeface="Arial" pitchFamily="34" charset="0"/>
              <a:cs typeface="Arial" pitchFamily="34" charset="0"/>
            </a:endParaRPr>
          </a:p>
        </p:txBody>
      </p:sp>
      <p:sp>
        <p:nvSpPr>
          <p:cNvPr id="8" name="7 Flecha abajo"/>
          <p:cNvSpPr/>
          <p:nvPr/>
        </p:nvSpPr>
        <p:spPr>
          <a:xfrm>
            <a:off x="4211960" y="2348880"/>
            <a:ext cx="504056" cy="864096"/>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Rectángulo redondeado"/>
          <p:cNvSpPr/>
          <p:nvPr/>
        </p:nvSpPr>
        <p:spPr>
          <a:xfrm>
            <a:off x="2915816" y="3284984"/>
            <a:ext cx="3024336" cy="72008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RELACIONES</a:t>
            </a:r>
            <a:endParaRPr lang="es-ES" sz="3200" dirty="0">
              <a:solidFill>
                <a:schemeClr val="tx1"/>
              </a:solidFill>
              <a:latin typeface="Arial" pitchFamily="34" charset="0"/>
              <a:cs typeface="Arial" pitchFamily="34" charset="0"/>
            </a:endParaRPr>
          </a:p>
        </p:txBody>
      </p:sp>
      <p:sp>
        <p:nvSpPr>
          <p:cNvPr id="15" name="14 Flecha abajo"/>
          <p:cNvSpPr/>
          <p:nvPr/>
        </p:nvSpPr>
        <p:spPr>
          <a:xfrm rot="5400000">
            <a:off x="2267744" y="3356992"/>
            <a:ext cx="504056" cy="6480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Rectángulo redondeado"/>
          <p:cNvSpPr/>
          <p:nvPr/>
        </p:nvSpPr>
        <p:spPr>
          <a:xfrm>
            <a:off x="0" y="3284984"/>
            <a:ext cx="2160240" cy="936104"/>
          </a:xfrm>
          <a:prstGeom prst="round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Lenguaje-referentes</a:t>
            </a:r>
            <a:endParaRPr lang="es-ES" sz="3200" dirty="0">
              <a:solidFill>
                <a:schemeClr val="tx1"/>
              </a:solidFill>
              <a:latin typeface="Arial" pitchFamily="34" charset="0"/>
              <a:cs typeface="Arial" pitchFamily="34" charset="0"/>
            </a:endParaRPr>
          </a:p>
        </p:txBody>
      </p:sp>
      <p:sp>
        <p:nvSpPr>
          <p:cNvPr id="17" name="16 Flecha abajo"/>
          <p:cNvSpPr/>
          <p:nvPr/>
        </p:nvSpPr>
        <p:spPr>
          <a:xfrm rot="16200000">
            <a:off x="6098063" y="3303118"/>
            <a:ext cx="504056" cy="6480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Rectángulo redondeado"/>
          <p:cNvSpPr/>
          <p:nvPr/>
        </p:nvSpPr>
        <p:spPr>
          <a:xfrm>
            <a:off x="6732240" y="3212976"/>
            <a:ext cx="2411760" cy="936104"/>
          </a:xfrm>
          <a:prstGeom prst="roundRect">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000" dirty="0" smtClean="0">
                <a:solidFill>
                  <a:schemeClr val="tx1"/>
                </a:solidFill>
                <a:latin typeface="Arial" pitchFamily="34" charset="0"/>
                <a:cs typeface="Arial" pitchFamily="34" charset="0"/>
              </a:rPr>
              <a:t>Relaciones pragmáticas </a:t>
            </a:r>
            <a:endParaRPr lang="es-ES" sz="3000" dirty="0">
              <a:solidFill>
                <a:schemeClr val="tx1"/>
              </a:solidFill>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0" y="4581128"/>
            <a:ext cx="2699792" cy="1919486"/>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286500" y="4509120"/>
            <a:ext cx="2857500" cy="2016224"/>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down)">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 calcmode="lin" valueType="num">
                                      <p:cBhvr additive="base">
                                        <p:cTn id="2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24"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 calcmode="lin" valueType="num">
                                      <p:cBhvr additive="base">
                                        <p:cTn id="2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bg/>
                                          </p:spTgt>
                                        </p:tgtEl>
                                        <p:attrNameLst>
                                          <p:attrName>style.visibility</p:attrName>
                                        </p:attrNameLst>
                                      </p:cBhvr>
                                      <p:to>
                                        <p:strVal val="visible"/>
                                      </p:to>
                                    </p:set>
                                    <p:anim calcmode="lin" valueType="num">
                                      <p:cBhvr additive="base">
                                        <p:cTn id="41"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 calcmode="lin" valueType="num">
                                      <p:cBhvr additive="base">
                                        <p:cTn id="4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down)">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6">
                                            <p:bg/>
                                          </p:spTgt>
                                        </p:tgtEl>
                                        <p:attrNameLst>
                                          <p:attrName>style.visibility</p:attrName>
                                        </p:attrNameLst>
                                      </p:cBhvr>
                                      <p:to>
                                        <p:strVal val="visible"/>
                                      </p:to>
                                    </p:set>
                                    <p:anim calcmode="lin" valueType="num">
                                      <p:cBhvr additive="base">
                                        <p:cTn id="58"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59"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6">
                                            <p:txEl>
                                              <p:pRg st="0" end="0"/>
                                            </p:txEl>
                                          </p:spTgt>
                                        </p:tgtEl>
                                        <p:attrNameLst>
                                          <p:attrName>style.visibility</p:attrName>
                                        </p:attrNameLst>
                                      </p:cBhvr>
                                      <p:to>
                                        <p:strVal val="visible"/>
                                      </p:to>
                                    </p:set>
                                    <p:anim calcmode="lin" valueType="num">
                                      <p:cBhvr additive="base">
                                        <p:cTn id="64"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down)">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8">
                                            <p:bg/>
                                          </p:spTgt>
                                        </p:tgtEl>
                                        <p:attrNameLst>
                                          <p:attrName>style.visibility</p:attrName>
                                        </p:attrNameLst>
                                      </p:cBhvr>
                                      <p:to>
                                        <p:strVal val="visible"/>
                                      </p:to>
                                    </p:set>
                                    <p:anim calcmode="lin" valueType="num">
                                      <p:cBhvr additive="base">
                                        <p:cTn id="75" dur="500" fill="hold"/>
                                        <p:tgtEl>
                                          <p:spTgt spid="18">
                                            <p:bg/>
                                          </p:spTgt>
                                        </p:tgtEl>
                                        <p:attrNameLst>
                                          <p:attrName>ppt_x</p:attrName>
                                        </p:attrNameLst>
                                      </p:cBhvr>
                                      <p:tavLst>
                                        <p:tav tm="0">
                                          <p:val>
                                            <p:strVal val="#ppt_x"/>
                                          </p:val>
                                        </p:tav>
                                        <p:tav tm="100000">
                                          <p:val>
                                            <p:strVal val="#ppt_x"/>
                                          </p:val>
                                        </p:tav>
                                      </p:tavLst>
                                    </p:anim>
                                    <p:anim calcmode="lin" valueType="num">
                                      <p:cBhvr additive="base">
                                        <p:cTn id="76" dur="500" fill="hold"/>
                                        <p:tgtEl>
                                          <p:spTgt spid="18">
                                            <p:bg/>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8">
                                            <p:txEl>
                                              <p:pRg st="0" end="0"/>
                                            </p:txEl>
                                          </p:spTgt>
                                        </p:tgtEl>
                                        <p:attrNameLst>
                                          <p:attrName>style.visibility</p:attrName>
                                        </p:attrNameLst>
                                      </p:cBhvr>
                                      <p:to>
                                        <p:strVal val="visible"/>
                                      </p:to>
                                    </p:set>
                                    <p:anim calcmode="lin" valueType="num">
                                      <p:cBhvr additive="base">
                                        <p:cTn id="81"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animBg="1"/>
      <p:bldP spid="8" grpId="0" animBg="1"/>
      <p:bldP spid="10" grpId="0" build="p" animBg="1"/>
      <p:bldP spid="15" grpId="0" animBg="1"/>
      <p:bldP spid="16" grpId="0" build="p" animBg="1"/>
      <p:bldP spid="17" grpId="0" animBg="1"/>
      <p:bldP spid="18"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5868144" y="836712"/>
            <a:ext cx="3275856" cy="2808312"/>
          </a:xfrm>
          <a:prstGeom prst="rect">
            <a:avLst/>
          </a:prstGeom>
          <a:noFill/>
          <a:ln w="9525">
            <a:noFill/>
            <a:miter lim="800000"/>
            <a:headEnd/>
            <a:tailEnd/>
          </a:ln>
        </p:spPr>
      </p:pic>
      <p:sp>
        <p:nvSpPr>
          <p:cNvPr id="7" name="2 Marcador de contenido"/>
          <p:cNvSpPr txBox="1">
            <a:spLocks/>
          </p:cNvSpPr>
          <p:nvPr/>
        </p:nvSpPr>
        <p:spPr>
          <a:xfrm>
            <a:off x="0" y="620688"/>
            <a:ext cx="5868144"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200" b="0" i="0" u="none" strike="noStrike" kern="1200" cap="none" spc="0" normalizeH="0" baseline="0" noProof="0" dirty="0" smtClean="0">
                <a:ln>
                  <a:noFill/>
                </a:ln>
                <a:solidFill>
                  <a:srgbClr val="FF0000"/>
                </a:solidFill>
                <a:effectLst/>
                <a:uLnTx/>
                <a:uFillTx/>
                <a:latin typeface="Arial" pitchFamily="34" charset="0"/>
                <a:cs typeface="Arial" pitchFamily="34" charset="0"/>
              </a:rPr>
              <a:t>Pragmalinguistica:</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v"/>
              <a:tabLst/>
              <a:defRPr/>
            </a:pPr>
            <a:r>
              <a:rPr lang="es-AR" sz="3200" dirty="0" smtClean="0">
                <a:latin typeface="Arial" pitchFamily="34" charset="0"/>
                <a:cs typeface="Arial" pitchFamily="34" charset="0"/>
              </a:rPr>
              <a:t>Rama de la lingüística.</a:t>
            </a:r>
          </a:p>
          <a:p>
            <a:pPr marL="342900" lvl="0" indent="-342900">
              <a:spcBef>
                <a:spcPct val="20000"/>
              </a:spcBef>
              <a:buFont typeface="Wingdings" pitchFamily="2" charset="2"/>
              <a:buChar char="v"/>
            </a:pPr>
            <a:r>
              <a:rPr lang="es-AR" sz="3200" dirty="0">
                <a:latin typeface="Arial" pitchFamily="34" charset="0"/>
                <a:cs typeface="Arial" pitchFamily="34" charset="0"/>
              </a:rPr>
              <a:t>E</a:t>
            </a:r>
            <a:r>
              <a:rPr lang="es-AR" sz="3200" dirty="0" smtClean="0">
                <a:latin typeface="Arial" pitchFamily="34" charset="0"/>
                <a:cs typeface="Arial" pitchFamily="34" charset="0"/>
              </a:rPr>
              <a:t>studiado por la filosofía del lenguaje y la psicolingüística.</a:t>
            </a:r>
            <a:r>
              <a:rPr kumimoji="0" lang="es-AR" sz="3200" b="0" i="0" u="none" strike="noStrike" kern="1200" cap="none" spc="0" normalizeH="0" baseline="0" noProof="0" dirty="0" smtClean="0">
                <a:ln>
                  <a:noFill/>
                </a:ln>
                <a:effectLst/>
                <a:uLnTx/>
                <a:uFillTx/>
                <a:latin typeface="Arial" pitchFamily="34" charset="0"/>
                <a:cs typeface="Arial" pitchFamily="34" charset="0"/>
              </a:rPr>
              <a:t> </a:t>
            </a:r>
            <a:endParaRPr kumimoji="0" lang="es-ES" sz="3200" b="0" i="0" u="none" strike="noStrike" kern="1200" cap="none" spc="0" normalizeH="0" baseline="0" noProof="0" dirty="0" smtClean="0">
              <a:ln>
                <a:noFill/>
              </a:ln>
              <a:effectLst/>
              <a:uLnTx/>
              <a:uFillTx/>
              <a:latin typeface="Arial" pitchFamily="34" charset="0"/>
              <a:cs typeface="Arial" pitchFamily="34" charset="0"/>
            </a:endParaRPr>
          </a:p>
        </p:txBody>
      </p:sp>
      <p:sp>
        <p:nvSpPr>
          <p:cNvPr id="8" name="2 Marcador de contenido"/>
          <p:cNvSpPr txBox="1">
            <a:spLocks/>
          </p:cNvSpPr>
          <p:nvPr/>
        </p:nvSpPr>
        <p:spPr>
          <a:xfrm>
            <a:off x="4067944" y="3789040"/>
            <a:ext cx="5076056" cy="270892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v"/>
              <a:tabLst/>
              <a:defRPr/>
            </a:pPr>
            <a:r>
              <a:rPr lang="es-AR" sz="3200" dirty="0" smtClean="0">
                <a:latin typeface="Arial" pitchFamily="34" charset="0"/>
                <a:cs typeface="Arial" pitchFamily="34" charset="0"/>
              </a:rPr>
              <a:t>Influencia del contexto en la interpretación.</a:t>
            </a:r>
          </a:p>
          <a:p>
            <a:pPr marL="342900" lvl="0" indent="-342900">
              <a:spcBef>
                <a:spcPct val="20000"/>
              </a:spcBef>
              <a:buFont typeface="Wingdings" pitchFamily="2" charset="2"/>
              <a:buChar char="v"/>
            </a:pPr>
            <a:r>
              <a:rPr lang="es-AR" sz="3200" dirty="0" smtClean="0">
                <a:latin typeface="Arial" pitchFamily="34" charset="0"/>
                <a:cs typeface="Arial" pitchFamily="34" charset="0"/>
              </a:rPr>
              <a:t>factores extralingüísticos que condicionan el uso del lenguaje.</a:t>
            </a:r>
          </a:p>
          <a:p>
            <a:pPr marL="342900" lvl="0" indent="-342900">
              <a:spcBef>
                <a:spcPct val="20000"/>
              </a:spcBef>
            </a:pPr>
            <a:r>
              <a:rPr kumimoji="0" lang="es-AR" sz="3200" b="0" i="0" u="none" strike="noStrike" kern="1200" cap="none" spc="0" normalizeH="0" baseline="0" noProof="0" dirty="0" smtClean="0">
                <a:ln>
                  <a:noFill/>
                </a:ln>
                <a:effectLst/>
                <a:uLnTx/>
                <a:uFillTx/>
                <a:latin typeface="Arial" pitchFamily="34" charset="0"/>
                <a:cs typeface="Arial" pitchFamily="34" charset="0"/>
              </a:rPr>
              <a:t> </a:t>
            </a:r>
            <a:endParaRPr kumimoji="0" lang="es-ES" sz="3200" b="0" i="0" u="none" strike="noStrike" kern="1200" cap="none" spc="0" normalizeH="0" baseline="0" noProof="0" dirty="0" smtClean="0">
              <a:ln>
                <a:noFill/>
              </a:ln>
              <a:effectLst/>
              <a:uLnTx/>
              <a:uFillTx/>
              <a:latin typeface="Arial" pitchFamily="34" charset="0"/>
              <a:cs typeface="Arial" pitchFamily="34" charset="0"/>
            </a:endParaRPr>
          </a:p>
        </p:txBody>
      </p:sp>
      <p:sp>
        <p:nvSpPr>
          <p:cNvPr id="9" name="8 Rectángulo redondeado"/>
          <p:cNvSpPr/>
          <p:nvPr/>
        </p:nvSpPr>
        <p:spPr>
          <a:xfrm>
            <a:off x="1763688" y="2852936"/>
            <a:ext cx="3960440" cy="50405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b="1" dirty="0" smtClean="0">
                <a:solidFill>
                  <a:srgbClr val="FF0000"/>
                </a:solidFill>
                <a:latin typeface="Arial" pitchFamily="34" charset="0"/>
                <a:cs typeface="Arial" pitchFamily="34" charset="0"/>
              </a:rPr>
              <a:t>Praxis: práctica</a:t>
            </a:r>
            <a:endParaRPr lang="es-ES" sz="3200" b="1" dirty="0">
              <a:solidFill>
                <a:srgbClr val="FF0000"/>
              </a:solidFill>
              <a:latin typeface="Arial" pitchFamily="34" charset="0"/>
              <a:cs typeface="Arial"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0" y="3429000"/>
            <a:ext cx="3275856" cy="2905125"/>
          </a:xfrm>
          <a:prstGeom prst="rect">
            <a:avLst/>
          </a:prstGeom>
          <a:noFill/>
          <a:ln w="9525">
            <a:noFill/>
            <a:miter lim="800000"/>
            <a:headEnd/>
            <a:tailEnd/>
          </a:ln>
        </p:spPr>
      </p:pic>
      <p:sp>
        <p:nvSpPr>
          <p:cNvPr id="11" name="10 Marcador de fecha"/>
          <p:cNvSpPr>
            <a:spLocks noGrp="1"/>
          </p:cNvSpPr>
          <p:nvPr>
            <p:ph type="dt" sz="half" idx="10"/>
          </p:nvPr>
        </p:nvSpPr>
        <p:spPr>
          <a:xfrm>
            <a:off x="0" y="6492875"/>
            <a:ext cx="2133600" cy="365125"/>
          </a:xfrm>
        </p:spPr>
        <p:txBody>
          <a:bodyPr/>
          <a:lstStyle/>
          <a:p>
            <a:fld id="{E9B1A44A-92CF-429A-B3F8-46893E10B308}" type="datetime9">
              <a:rPr lang="es-ES" smtClean="0">
                <a:solidFill>
                  <a:schemeClr val="tx1"/>
                </a:solidFill>
              </a:rPr>
              <a:pPr/>
              <a:t>14/04/2012 13:02:36</a:t>
            </a:fld>
            <a:endParaRPr lang="es-ES" dirty="0">
              <a:solidFill>
                <a:schemeClr val="tx1"/>
              </a:solidFill>
            </a:endParaRPr>
          </a:p>
        </p:txBody>
      </p:sp>
      <p:sp>
        <p:nvSpPr>
          <p:cNvPr id="12" name="11 Marcador de pie de página"/>
          <p:cNvSpPr>
            <a:spLocks noGrp="1"/>
          </p:cNvSpPr>
          <p:nvPr>
            <p:ph type="ftr" sz="quarter" idx="11"/>
          </p:nvPr>
        </p:nvSpPr>
        <p:spPr>
          <a:xfrm>
            <a:off x="1475656" y="6492875"/>
            <a:ext cx="7668344" cy="365125"/>
          </a:xfrm>
        </p:spPr>
        <p:txBody>
          <a:bodyPr/>
          <a:lstStyle/>
          <a:p>
            <a:r>
              <a:rPr lang="es-ES" dirty="0" smtClean="0">
                <a:solidFill>
                  <a:schemeClr val="tx1"/>
                </a:solidFill>
              </a:rPr>
              <a:t>COMUNICACIÓN PRAGMÁTICA      Grupo No. 01        COMPETENCIAS COMUNICATIVAS 2012     </a:t>
            </a:r>
            <a:endParaRPr lang="es-ES" dirty="0">
              <a:solidFill>
                <a:schemeClr val="tx1"/>
              </a:solidFill>
            </a:endParaRPr>
          </a:p>
        </p:txBody>
      </p:sp>
      <p:pic>
        <p:nvPicPr>
          <p:cNvPr id="14" name="13 Imagen" descr="unad"/>
          <p:cNvPicPr/>
          <p:nvPr/>
        </p:nvPicPr>
        <p:blipFill>
          <a:blip r:embed="rId4" cstate="print"/>
          <a:srcRect r="64905" b="17592"/>
          <a:stretch>
            <a:fillRect/>
          </a:stretch>
        </p:blipFill>
        <p:spPr bwMode="auto">
          <a:xfrm>
            <a:off x="7452320" y="0"/>
            <a:ext cx="1691680" cy="836712"/>
          </a:xfrm>
          <a:prstGeom prst="rect">
            <a:avLst/>
          </a:prstGeom>
          <a:noFill/>
          <a:ln w="9525">
            <a:noFill/>
            <a:miter lim="800000"/>
            <a:headEnd/>
            <a:tailEnd/>
          </a:ln>
        </p:spPr>
      </p:pic>
      <p:sp>
        <p:nvSpPr>
          <p:cNvPr id="6" name="1 Título"/>
          <p:cNvSpPr txBox="1">
            <a:spLocks/>
          </p:cNvSpPr>
          <p:nvPr/>
        </p:nvSpPr>
        <p:spPr>
          <a:xfrm>
            <a:off x="0" y="0"/>
            <a:ext cx="8532440" cy="692696"/>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32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 </a:t>
            </a:r>
            <a:r>
              <a:rPr kumimoji="0" lang="es-AR" sz="3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PRAGMÁTICA</a:t>
            </a:r>
            <a:endParaRPr kumimoji="0" lang="es-ES" sz="3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 calcmode="lin" valueType="num">
                                      <p:cBhvr additive="base">
                                        <p:cTn id="1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wipe(down)">
                                      <p:cBhvr>
                                        <p:cTn id="25" dur="500"/>
                                        <p:tgtEl>
                                          <p:spTgt spid="10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027"/>
                                        </p:tgtEl>
                                        <p:attrNameLst>
                                          <p:attrName>style.visibility</p:attrName>
                                        </p:attrNameLst>
                                      </p:cBhvr>
                                      <p:to>
                                        <p:strVal val="visible"/>
                                      </p:to>
                                    </p:set>
                                    <p:animEffect transition="in" filter="wipe(down)">
                                      <p:cBhvr>
                                        <p:cTn id="30" dur="500"/>
                                        <p:tgtEl>
                                          <p:spTgt spid="102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 calcmode="lin" valueType="num">
                                      <p:cBhvr additive="base">
                                        <p:cTn id="3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 calcmode="lin" valueType="num">
                                      <p:cBhvr additive="base">
                                        <p:cTn id="4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 calcmode="lin" valueType="num">
                                      <p:cBhvr additive="base">
                                        <p:cTn id="4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
                                            <p:txEl>
                                              <p:pRg st="0" end="0"/>
                                            </p:txEl>
                                          </p:spTgt>
                                        </p:tgtEl>
                                        <p:attrNameLst>
                                          <p:attrName>style.visibility</p:attrName>
                                        </p:attrNameLst>
                                      </p:cBhvr>
                                      <p:to>
                                        <p:strVal val="visible"/>
                                      </p:to>
                                    </p:set>
                                    <p:anim calcmode="lin" valueType="num">
                                      <p:cBhvr additive="base">
                                        <p:cTn id="5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
                                            <p:txEl>
                                              <p:pRg st="1" end="1"/>
                                            </p:txEl>
                                          </p:spTgt>
                                        </p:tgtEl>
                                        <p:attrNameLst>
                                          <p:attrName>style.visibility</p:attrName>
                                        </p:attrNameLst>
                                      </p:cBhvr>
                                      <p:to>
                                        <p:strVal val="visible"/>
                                      </p:to>
                                    </p:set>
                                    <p:anim calcmode="lin" valueType="num">
                                      <p:cBhvr additive="base">
                                        <p:cTn id="5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8">
                                            <p:txEl>
                                              <p:pRg st="2" end="2"/>
                                            </p:txEl>
                                          </p:spTgt>
                                        </p:tgtEl>
                                        <p:attrNameLst>
                                          <p:attrName>style.visibility</p:attrName>
                                        </p:attrNameLst>
                                      </p:cBhvr>
                                      <p:to>
                                        <p:strVal val="visible"/>
                                      </p:to>
                                    </p:set>
                                    <p:anim calcmode="lin" valueType="num">
                                      <p:cBhvr additive="base">
                                        <p:cTn id="6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animBg="1"/>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1 Marcador de fecha"/>
          <p:cNvSpPr>
            <a:spLocks noGrp="1"/>
          </p:cNvSpPr>
          <p:nvPr>
            <p:ph type="dt" sz="half" idx="10"/>
          </p:nvPr>
        </p:nvSpPr>
        <p:spPr>
          <a:xfrm>
            <a:off x="0" y="6492875"/>
            <a:ext cx="2133600" cy="365125"/>
          </a:xfrm>
        </p:spPr>
        <p:txBody>
          <a:bodyPr/>
          <a:lstStyle/>
          <a:p>
            <a:fld id="{B2262E71-2C61-4F2D-9E11-15776B84C99E}" type="datetime9">
              <a:rPr lang="es-ES" smtClean="0">
                <a:solidFill>
                  <a:schemeClr val="tx1"/>
                </a:solidFill>
              </a:rPr>
              <a:pPr/>
              <a:t>14/04/2012 13:02:36</a:t>
            </a:fld>
            <a:endParaRPr lang="es-ES" dirty="0">
              <a:solidFill>
                <a:schemeClr val="tx1"/>
              </a:solidFill>
            </a:endParaRPr>
          </a:p>
        </p:txBody>
      </p:sp>
      <p:sp>
        <p:nvSpPr>
          <p:cNvPr id="3" name="2 Marcador de pie de página"/>
          <p:cNvSpPr>
            <a:spLocks noGrp="1"/>
          </p:cNvSpPr>
          <p:nvPr>
            <p:ph type="ftr" sz="quarter" idx="11"/>
          </p:nvPr>
        </p:nvSpPr>
        <p:spPr>
          <a:xfrm>
            <a:off x="2864024" y="6492875"/>
            <a:ext cx="6279976" cy="365125"/>
          </a:xfrm>
        </p:spPr>
        <p:txBody>
          <a:bodyPr/>
          <a:lstStyle/>
          <a:p>
            <a:r>
              <a:rPr lang="es-ES" dirty="0" smtClean="0">
                <a:solidFill>
                  <a:schemeClr val="tx1"/>
                </a:solidFill>
              </a:rPr>
              <a:t>COMUNICACIÓN PRAGMÁTICA      Grupo No. 01        COMPETENCIAS COMUNICATIVAS 2012     </a:t>
            </a:r>
            <a:endParaRPr lang="es-ES" dirty="0">
              <a:solidFill>
                <a:schemeClr val="tx1"/>
              </a:solidFill>
            </a:endParaRPr>
          </a:p>
        </p:txBody>
      </p:sp>
      <p:sp>
        <p:nvSpPr>
          <p:cNvPr id="6" name="5 Rectángulo"/>
          <p:cNvSpPr/>
          <p:nvPr/>
        </p:nvSpPr>
        <p:spPr>
          <a:xfrm>
            <a:off x="6588224" y="332656"/>
            <a:ext cx="1368152" cy="2772544"/>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2 Marcador de contenido"/>
          <p:cNvSpPr txBox="1">
            <a:spLocks/>
          </p:cNvSpPr>
          <p:nvPr/>
        </p:nvSpPr>
        <p:spPr>
          <a:xfrm>
            <a:off x="0" y="1268760"/>
            <a:ext cx="3347864" cy="1584176"/>
          </a:xfrm>
          <a:prstGeom prst="rect">
            <a:avLst/>
          </a:prstGeom>
        </p:spPr>
        <p:txBody>
          <a:bodyPr/>
          <a:lstStyle/>
          <a:p>
            <a:pPr marL="342900" indent="-342900">
              <a:spcBef>
                <a:spcPct val="20000"/>
              </a:spcBef>
              <a:buFont typeface="Wingdings" pitchFamily="2" charset="2"/>
              <a:buChar char="v"/>
              <a:defRPr/>
            </a:pPr>
            <a:r>
              <a:rPr lang="es-AR" sz="3200" dirty="0" smtClean="0">
                <a:latin typeface="Arial" pitchFamily="34" charset="0"/>
                <a:cs typeface="Arial" pitchFamily="34" charset="0"/>
              </a:rPr>
              <a:t>   Efectos de la comunicación en la conducta.</a:t>
            </a:r>
            <a:r>
              <a:rPr kumimoji="0" lang="es-AR" sz="3200" b="0" i="0" u="none" strike="noStrike" kern="1200" cap="none" spc="0" normalizeH="0" baseline="0" noProof="0" dirty="0" smtClean="0">
                <a:ln>
                  <a:noFill/>
                </a:ln>
                <a:effectLst/>
                <a:uLnTx/>
                <a:uFillTx/>
                <a:latin typeface="Arial" pitchFamily="34" charset="0"/>
                <a:cs typeface="Arial" pitchFamily="34" charset="0"/>
              </a:rPr>
              <a:t> </a:t>
            </a:r>
            <a:endParaRPr kumimoji="0" lang="es-ES" sz="3200" b="0" i="0" u="none" strike="noStrike" kern="1200" cap="none" spc="0" normalizeH="0" baseline="0" noProof="0" dirty="0" smtClean="0">
              <a:ln>
                <a:noFill/>
              </a:ln>
              <a:effectLst/>
              <a:uLnTx/>
              <a:uFillTx/>
              <a:latin typeface="Arial" pitchFamily="34" charset="0"/>
              <a:cs typeface="Arial" pitchFamily="34" charset="0"/>
            </a:endParaRPr>
          </a:p>
        </p:txBody>
      </p:sp>
      <p:sp>
        <p:nvSpPr>
          <p:cNvPr id="9" name="2 Marcador de contenido"/>
          <p:cNvSpPr txBox="1">
            <a:spLocks/>
          </p:cNvSpPr>
          <p:nvPr/>
        </p:nvSpPr>
        <p:spPr>
          <a:xfrm>
            <a:off x="5508104" y="3501008"/>
            <a:ext cx="3635896" cy="2952328"/>
          </a:xfrm>
          <a:prstGeom prst="rect">
            <a:avLst/>
          </a:prstGeom>
        </p:spPr>
        <p:txBody>
          <a:bodyPr/>
          <a:lstStyle/>
          <a:p>
            <a:pPr marL="342900" indent="-342900">
              <a:spcBef>
                <a:spcPct val="20000"/>
              </a:spcBef>
              <a:buFont typeface="Arial" pitchFamily="34" charset="0"/>
              <a:buNone/>
              <a:defRPr/>
            </a:pPr>
            <a:r>
              <a:rPr lang="es-AR" sz="3200" dirty="0" smtClean="0">
                <a:latin typeface="Arial" pitchFamily="34" charset="0"/>
                <a:cs typeface="Arial" pitchFamily="34" charset="0"/>
              </a:rPr>
              <a:t>   </a:t>
            </a:r>
            <a:r>
              <a:rPr lang="es-AR" sz="3200" b="1" dirty="0" smtClean="0">
                <a:solidFill>
                  <a:srgbClr val="FF0000"/>
                </a:solidFill>
                <a:latin typeface="Arial" pitchFamily="34" charset="0"/>
                <a:cs typeface="Arial" pitchFamily="34" charset="0"/>
              </a:rPr>
              <a:t>Conceptos fundamentales:</a:t>
            </a:r>
          </a:p>
          <a:p>
            <a:pPr marL="342900" indent="-342900">
              <a:spcBef>
                <a:spcPct val="20000"/>
              </a:spcBef>
              <a:buFont typeface="Wingdings" pitchFamily="2" charset="2"/>
              <a:buChar char="v"/>
              <a:defRPr/>
            </a:pPr>
            <a:r>
              <a:rPr kumimoji="0" lang="es-AR" sz="3200" b="0" i="0" u="none" strike="noStrike" kern="1200" cap="none" spc="0" normalizeH="0" baseline="0" noProof="0" dirty="0" smtClean="0">
                <a:ln>
                  <a:noFill/>
                </a:ln>
                <a:effectLst/>
                <a:uLnTx/>
                <a:uFillTx/>
                <a:latin typeface="Arial" pitchFamily="34" charset="0"/>
                <a:cs typeface="Arial" pitchFamily="34" charset="0"/>
              </a:rPr>
              <a:t>Actos de habla.</a:t>
            </a:r>
          </a:p>
          <a:p>
            <a:pPr marL="342900" indent="-342900">
              <a:spcBef>
                <a:spcPct val="20000"/>
              </a:spcBef>
              <a:buFont typeface="Wingdings" pitchFamily="2" charset="2"/>
              <a:buChar char="v"/>
              <a:defRPr/>
            </a:pPr>
            <a:r>
              <a:rPr lang="es-AR" sz="3200" dirty="0" smtClean="0">
                <a:latin typeface="Arial" pitchFamily="34" charset="0"/>
                <a:cs typeface="Arial" pitchFamily="34" charset="0"/>
              </a:rPr>
              <a:t>Presuposición.</a:t>
            </a:r>
          </a:p>
          <a:p>
            <a:pPr marL="342900" indent="-342900">
              <a:spcBef>
                <a:spcPct val="20000"/>
              </a:spcBef>
              <a:buFont typeface="Wingdings" pitchFamily="2" charset="2"/>
              <a:buChar char="v"/>
              <a:defRPr/>
            </a:pPr>
            <a:r>
              <a:rPr lang="es-AR" sz="3200" dirty="0" smtClean="0">
                <a:latin typeface="Arial" pitchFamily="34" charset="0"/>
                <a:cs typeface="Arial" pitchFamily="34" charset="0"/>
              </a:rPr>
              <a:t>Implicatura.</a:t>
            </a:r>
          </a:p>
          <a:p>
            <a:pPr marL="342900" indent="-342900">
              <a:spcBef>
                <a:spcPct val="20000"/>
              </a:spcBef>
              <a:buFont typeface="Arial" pitchFamily="34" charset="0"/>
              <a:buNone/>
              <a:defRPr/>
            </a:pPr>
            <a:r>
              <a:rPr kumimoji="0" lang="es-AR" sz="3200" b="0" i="0" u="none" strike="noStrike" kern="1200" cap="none" spc="0" normalizeH="0" baseline="0" noProof="0" dirty="0" smtClean="0">
                <a:ln>
                  <a:noFill/>
                </a:ln>
                <a:effectLst/>
                <a:uLnTx/>
                <a:uFillTx/>
                <a:latin typeface="Arial" pitchFamily="34" charset="0"/>
                <a:cs typeface="Arial" pitchFamily="34" charset="0"/>
              </a:rPr>
              <a:t> </a:t>
            </a:r>
            <a:endParaRPr kumimoji="0" lang="es-ES" sz="3200" b="0" i="0" u="none" strike="noStrike" kern="1200" cap="none" spc="0" normalizeH="0" baseline="0" noProof="0" dirty="0" smtClean="0">
              <a:ln>
                <a:noFill/>
              </a:ln>
              <a:effectLst/>
              <a:uLnTx/>
              <a:uFillTx/>
              <a:latin typeface="Arial" pitchFamily="34" charset="0"/>
              <a:cs typeface="Arial" pitchFamily="34" charset="0"/>
            </a:endParaRPr>
          </a:p>
        </p:txBody>
      </p:sp>
      <p:sp>
        <p:nvSpPr>
          <p:cNvPr id="10" name="6 Rectángulo"/>
          <p:cNvSpPr>
            <a:spLocks noChangeArrowheads="1"/>
          </p:cNvSpPr>
          <p:nvPr/>
        </p:nvSpPr>
        <p:spPr bwMode="auto">
          <a:xfrm>
            <a:off x="0" y="0"/>
            <a:ext cx="9144000" cy="800219"/>
          </a:xfrm>
          <a:prstGeom prst="rect">
            <a:avLst/>
          </a:prstGeom>
          <a:noFill/>
          <a:ln w="9525">
            <a:noFill/>
            <a:miter lim="800000"/>
            <a:headEnd/>
            <a:tailEnd/>
          </a:ln>
        </p:spPr>
        <p:txBody>
          <a:bodyPr wrap="square">
            <a:spAutoFit/>
          </a:bodyPr>
          <a:lstStyle/>
          <a:p>
            <a:pPr algn="ctr"/>
            <a:r>
              <a:rPr lang="es-MX" sz="4600" b="1" dirty="0" smtClean="0">
                <a:latin typeface="Arial" pitchFamily="34" charset="0"/>
                <a:cs typeface="Arial" pitchFamily="34" charset="0"/>
              </a:rPr>
              <a:t> </a:t>
            </a:r>
            <a:r>
              <a:rPr lang="es-MX" sz="3200" b="1" dirty="0" smtClean="0">
                <a:latin typeface="Arial" pitchFamily="34" charset="0"/>
                <a:cs typeface="Arial" pitchFamily="34" charset="0"/>
              </a:rPr>
              <a:t>PRAGMÁTICA</a:t>
            </a:r>
            <a:endParaRPr lang="es-ES_tradnl" sz="3200"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 y="3501008"/>
            <a:ext cx="3707904" cy="302324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857750" y="764704"/>
            <a:ext cx="4286250" cy="2808312"/>
          </a:xfrm>
          <a:prstGeom prst="rect">
            <a:avLst/>
          </a:prstGeom>
          <a:noFill/>
          <a:ln w="9525">
            <a:noFill/>
            <a:miter lim="800000"/>
            <a:headEnd/>
            <a:tailEnd/>
          </a:ln>
        </p:spPr>
      </p:pic>
      <p:pic>
        <p:nvPicPr>
          <p:cNvPr id="12" name="11 Imagen" descr="unad"/>
          <p:cNvPicPr/>
          <p:nvPr/>
        </p:nvPicPr>
        <p:blipFill>
          <a:blip r:embed="rId4" cstate="print"/>
          <a:srcRect r="64905" b="17592"/>
          <a:stretch>
            <a:fillRect/>
          </a:stretch>
        </p:blipFill>
        <p:spPr bwMode="auto">
          <a:xfrm>
            <a:off x="7452320" y="0"/>
            <a:ext cx="1691680" cy="692696"/>
          </a:xfrm>
          <a:prstGeom prst="rect">
            <a:avLst/>
          </a:prstGeom>
          <a:noFill/>
          <a:ln w="9525">
            <a:noFill/>
            <a:miter lim="800000"/>
            <a:headEnd/>
            <a:tailEnd/>
          </a:ln>
        </p:spPr>
      </p:pic>
      <p:sp>
        <p:nvSpPr>
          <p:cNvPr id="13" name="12 Elipse">
            <a:hlinkClick r:id="rId5" action="ppaction://hlinksldjump"/>
          </p:cNvPr>
          <p:cNvSpPr/>
          <p:nvPr/>
        </p:nvSpPr>
        <p:spPr>
          <a:xfrm>
            <a:off x="0" y="44624"/>
            <a:ext cx="1187624" cy="40466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latin typeface="Bernard MT Condensed" pitchFamily="18" charset="0"/>
              </a:rPr>
              <a:t>Diapositiva principal</a:t>
            </a:r>
            <a:endParaRPr lang="es-ES" sz="1200" dirty="0">
              <a:latin typeface="Bernard MT Condensed"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down)">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additive="base">
                                        <p:cTn id="2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 calcmode="lin" valueType="num">
                                      <p:cBhvr additive="base">
                                        <p:cTn id="3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anim calcmode="lin" valueType="num">
                                      <p:cBhvr additive="base">
                                        <p:cTn id="4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anim calcmode="lin" valueType="num">
                                      <p:cBhvr additive="base">
                                        <p:cTn id="4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anim calcmode="lin" valueType="num">
                                      <p:cBhvr additive="base">
                                        <p:cTn id="5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3">
                                            <p:bg/>
                                          </p:spTgt>
                                        </p:tgtEl>
                                        <p:attrNameLst>
                                          <p:attrName>style.visibility</p:attrName>
                                        </p:attrNameLst>
                                      </p:cBhvr>
                                      <p:to>
                                        <p:strVal val="visible"/>
                                      </p:to>
                                    </p:set>
                                    <p:anim calcmode="lin" valueType="num">
                                      <p:cBhvr additive="base">
                                        <p:cTn id="59"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60"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xEl>
                                              <p:pRg st="0" end="0"/>
                                            </p:txEl>
                                          </p:spTgt>
                                        </p:tgtEl>
                                        <p:attrNameLst>
                                          <p:attrName>style.visibility</p:attrName>
                                        </p:attrNameLst>
                                      </p:cBhvr>
                                      <p:to>
                                        <p:strVal val="visible"/>
                                      </p:to>
                                    </p:set>
                                    <p:anim calcmode="lin" valueType="num">
                                      <p:cBhvr additive="base">
                                        <p:cTn id="65"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1 Marcador de fecha"/>
          <p:cNvSpPr>
            <a:spLocks noGrp="1"/>
          </p:cNvSpPr>
          <p:nvPr>
            <p:ph type="dt" sz="half" idx="10"/>
          </p:nvPr>
        </p:nvSpPr>
        <p:spPr>
          <a:xfrm>
            <a:off x="0" y="6492875"/>
            <a:ext cx="2133600" cy="365125"/>
          </a:xfrm>
        </p:spPr>
        <p:txBody>
          <a:bodyPr/>
          <a:lstStyle/>
          <a:p>
            <a:fld id="{79958260-DCA0-4373-8E9A-4C20F0E7ED9D}" type="datetime9">
              <a:rPr lang="es-ES" smtClean="0">
                <a:solidFill>
                  <a:schemeClr val="tx1"/>
                </a:solidFill>
              </a:rPr>
              <a:pPr/>
              <a:t>14/04/2012 13:02:36</a:t>
            </a:fld>
            <a:endParaRPr lang="es-ES" dirty="0">
              <a:solidFill>
                <a:schemeClr val="tx1"/>
              </a:solidFill>
            </a:endParaRPr>
          </a:p>
        </p:txBody>
      </p:sp>
      <p:sp>
        <p:nvSpPr>
          <p:cNvPr id="3" name="2 Marcador de pie de página"/>
          <p:cNvSpPr>
            <a:spLocks noGrp="1"/>
          </p:cNvSpPr>
          <p:nvPr>
            <p:ph type="ftr" sz="quarter" idx="11"/>
          </p:nvPr>
        </p:nvSpPr>
        <p:spPr>
          <a:xfrm>
            <a:off x="3124200" y="6492875"/>
            <a:ext cx="6019800" cy="365125"/>
          </a:xfrm>
        </p:spPr>
        <p:txBody>
          <a:bodyPr/>
          <a:lstStyle/>
          <a:p>
            <a:r>
              <a:rPr lang="es-ES" dirty="0" smtClean="0">
                <a:solidFill>
                  <a:schemeClr val="tx1"/>
                </a:solidFill>
              </a:rPr>
              <a:t>COMUNICACIÓN PRAGMÁTICA      Grupo No. 01        COMPETENCIAS COMUNICATIVAS 2012     </a:t>
            </a:r>
            <a:endParaRPr lang="es-ES" dirty="0">
              <a:solidFill>
                <a:schemeClr val="tx1"/>
              </a:solidFill>
            </a:endParaRPr>
          </a:p>
        </p:txBody>
      </p:sp>
      <p:sp>
        <p:nvSpPr>
          <p:cNvPr id="5" name="6 Rectángulo"/>
          <p:cNvSpPr>
            <a:spLocks noChangeArrowheads="1"/>
          </p:cNvSpPr>
          <p:nvPr/>
        </p:nvSpPr>
        <p:spPr bwMode="auto">
          <a:xfrm>
            <a:off x="0" y="0"/>
            <a:ext cx="9144000" cy="800219"/>
          </a:xfrm>
          <a:prstGeom prst="rect">
            <a:avLst/>
          </a:prstGeom>
          <a:noFill/>
          <a:ln w="9525">
            <a:noFill/>
            <a:miter lim="800000"/>
            <a:headEnd/>
            <a:tailEnd/>
          </a:ln>
        </p:spPr>
        <p:txBody>
          <a:bodyPr wrap="square">
            <a:spAutoFit/>
          </a:bodyPr>
          <a:lstStyle/>
          <a:p>
            <a:pPr algn="ctr"/>
            <a:r>
              <a:rPr lang="es-MX" sz="4600" b="1" dirty="0" smtClean="0">
                <a:latin typeface="Arial" pitchFamily="34" charset="0"/>
                <a:cs typeface="Arial" pitchFamily="34" charset="0"/>
              </a:rPr>
              <a:t> </a:t>
            </a:r>
            <a:r>
              <a:rPr lang="es-MX" sz="3200" b="1" dirty="0" smtClean="0">
                <a:latin typeface="Arial" pitchFamily="34" charset="0"/>
                <a:cs typeface="Arial" pitchFamily="34" charset="0"/>
              </a:rPr>
              <a:t>PRAGMÁTICA</a:t>
            </a:r>
            <a:endParaRPr lang="es-ES_tradnl" sz="3200" dirty="0">
              <a:latin typeface="Arial" pitchFamily="34" charset="0"/>
              <a:cs typeface="Arial" pitchFamily="34" charset="0"/>
            </a:endParaRPr>
          </a:p>
        </p:txBody>
      </p:sp>
      <p:pic>
        <p:nvPicPr>
          <p:cNvPr id="6" name="5 Imagen" descr="unad"/>
          <p:cNvPicPr/>
          <p:nvPr/>
        </p:nvPicPr>
        <p:blipFill>
          <a:blip r:embed="rId2" cstate="print"/>
          <a:srcRect r="64905" b="17592"/>
          <a:stretch>
            <a:fillRect/>
          </a:stretch>
        </p:blipFill>
        <p:spPr bwMode="auto">
          <a:xfrm>
            <a:off x="7452320" y="0"/>
            <a:ext cx="1691680" cy="692696"/>
          </a:xfrm>
          <a:prstGeom prst="rect">
            <a:avLst/>
          </a:prstGeom>
          <a:noFill/>
          <a:ln w="9525">
            <a:noFill/>
            <a:miter lim="800000"/>
            <a:headEnd/>
            <a:tailEnd/>
          </a:ln>
        </p:spPr>
      </p:pic>
      <p:sp>
        <p:nvSpPr>
          <p:cNvPr id="7" name="2 Marcador de contenido"/>
          <p:cNvSpPr txBox="1">
            <a:spLocks/>
          </p:cNvSpPr>
          <p:nvPr/>
        </p:nvSpPr>
        <p:spPr>
          <a:xfrm>
            <a:off x="3563888" y="908720"/>
            <a:ext cx="2232248" cy="792088"/>
          </a:xfrm>
          <a:prstGeom prst="rect">
            <a:avLst/>
          </a:prstGeom>
        </p:spPr>
        <p:txBody>
          <a:bodyPr/>
          <a:lstStyle/>
          <a:p>
            <a:pPr marL="342900" indent="-342900">
              <a:spcBef>
                <a:spcPct val="20000"/>
              </a:spcBef>
              <a:buFont typeface="Arial" pitchFamily="34" charset="0"/>
              <a:buNone/>
              <a:defRPr/>
            </a:pPr>
            <a:r>
              <a:rPr lang="es-AR" sz="3200" dirty="0" smtClean="0">
                <a:latin typeface="Arial" pitchFamily="34" charset="0"/>
                <a:cs typeface="Arial" pitchFamily="34" charset="0"/>
              </a:rPr>
              <a:t>   </a:t>
            </a:r>
            <a:r>
              <a:rPr lang="es-AR" sz="3200" b="1" dirty="0" smtClean="0">
                <a:solidFill>
                  <a:srgbClr val="FF0000"/>
                </a:solidFill>
                <a:latin typeface="Arial" pitchFamily="34" charset="0"/>
                <a:cs typeface="Arial" pitchFamily="34" charset="0"/>
              </a:rPr>
              <a:t>Objetivo</a:t>
            </a:r>
            <a:endParaRPr lang="es-AR" sz="3200" dirty="0" smtClean="0">
              <a:latin typeface="Arial" pitchFamily="34" charset="0"/>
              <a:cs typeface="Arial" pitchFamily="34" charset="0"/>
            </a:endParaRPr>
          </a:p>
          <a:p>
            <a:pPr marL="342900" indent="-342900">
              <a:spcBef>
                <a:spcPct val="20000"/>
              </a:spcBef>
              <a:buFont typeface="Arial" pitchFamily="34" charset="0"/>
              <a:buNone/>
              <a:defRPr/>
            </a:pPr>
            <a:r>
              <a:rPr kumimoji="0" lang="es-AR" sz="3200" b="0" i="0" u="none" strike="noStrike" kern="1200" cap="none" spc="0" normalizeH="0" baseline="0" noProof="0" dirty="0" smtClean="0">
                <a:ln>
                  <a:noFill/>
                </a:ln>
                <a:effectLst/>
                <a:uLnTx/>
                <a:uFillTx/>
                <a:latin typeface="Arial" pitchFamily="34" charset="0"/>
                <a:cs typeface="Arial" pitchFamily="34" charset="0"/>
              </a:rPr>
              <a:t> </a:t>
            </a:r>
            <a:endParaRPr kumimoji="0" lang="es-ES" sz="3200" b="0" i="0" u="none" strike="noStrike" kern="1200" cap="none" spc="0" normalizeH="0" baseline="0" noProof="0" dirty="0" smtClean="0">
              <a:ln>
                <a:noFill/>
              </a:ln>
              <a:effectLst/>
              <a:uLnTx/>
              <a:uFillTx/>
              <a:latin typeface="Arial" pitchFamily="34" charset="0"/>
              <a:cs typeface="Arial" pitchFamily="34" charset="0"/>
            </a:endParaRPr>
          </a:p>
        </p:txBody>
      </p:sp>
      <p:sp>
        <p:nvSpPr>
          <p:cNvPr id="8" name="2 Marcador de contenido"/>
          <p:cNvSpPr txBox="1">
            <a:spLocks/>
          </p:cNvSpPr>
          <p:nvPr/>
        </p:nvSpPr>
        <p:spPr>
          <a:xfrm>
            <a:off x="0" y="1844824"/>
            <a:ext cx="9144000" cy="1728192"/>
          </a:xfrm>
          <a:prstGeom prst="rect">
            <a:avLst/>
          </a:prstGeom>
        </p:spPr>
        <p:txBody>
          <a:bodyPr/>
          <a:lstStyle/>
          <a:p>
            <a:r>
              <a:rPr lang="es-AR" sz="3200" b="1" dirty="0" smtClean="0">
                <a:latin typeface="Arial" pitchFamily="34" charset="0"/>
                <a:cs typeface="Arial" pitchFamily="34" charset="0"/>
              </a:rPr>
              <a:t>T</a:t>
            </a:r>
            <a:r>
              <a:rPr lang="es-AR" sz="3200" dirty="0" smtClean="0">
                <a:latin typeface="Arial" pitchFamily="34" charset="0"/>
                <a:cs typeface="Arial" pitchFamily="34" charset="0"/>
              </a:rPr>
              <a:t>ratar de establecer con precisión qué factores determinan sistemáticamente el modo en que funcionan nuestros intercambios comunicativos</a:t>
            </a:r>
          </a:p>
          <a:p>
            <a:pPr marL="342900" indent="-342900">
              <a:spcBef>
                <a:spcPct val="20000"/>
              </a:spcBef>
              <a:buFont typeface="Arial" pitchFamily="34" charset="0"/>
              <a:buNone/>
              <a:defRPr/>
            </a:pPr>
            <a:r>
              <a:rPr kumimoji="0" lang="es-AR" sz="3200" b="0" i="0" u="none" strike="noStrike" kern="1200" cap="none" spc="0" normalizeH="0" baseline="0" noProof="0" dirty="0" smtClean="0">
                <a:ln>
                  <a:noFill/>
                </a:ln>
                <a:effectLst/>
                <a:uLnTx/>
                <a:uFillTx/>
                <a:latin typeface="Arial" pitchFamily="34" charset="0"/>
                <a:cs typeface="Arial" pitchFamily="34" charset="0"/>
              </a:rPr>
              <a:t> </a:t>
            </a:r>
            <a:endParaRPr kumimoji="0" lang="es-ES" sz="3200" b="0" i="0" u="none" strike="noStrike" kern="1200" cap="none" spc="0" normalizeH="0" baseline="0" noProof="0" dirty="0" smtClean="0">
              <a:ln>
                <a:noFill/>
              </a:ln>
              <a:effectLst/>
              <a:uLnTx/>
              <a:uFillTx/>
              <a:latin typeface="Arial" pitchFamily="34" charset="0"/>
              <a:cs typeface="Arial" pitchFamily="34" charset="0"/>
            </a:endParaRPr>
          </a:p>
        </p:txBody>
      </p:sp>
      <p:pic>
        <p:nvPicPr>
          <p:cNvPr id="29698" name="Picture 2"/>
          <p:cNvPicPr>
            <a:picLocks noChangeAspect="1" noChangeArrowheads="1"/>
          </p:cNvPicPr>
          <p:nvPr/>
        </p:nvPicPr>
        <p:blipFill>
          <a:blip r:embed="rId3" cstate="print"/>
          <a:srcRect/>
          <a:stretch>
            <a:fillRect/>
          </a:stretch>
        </p:blipFill>
        <p:spPr bwMode="auto">
          <a:xfrm>
            <a:off x="0" y="3429000"/>
            <a:ext cx="2123728" cy="3065537"/>
          </a:xfrm>
          <a:prstGeom prst="rect">
            <a:avLst/>
          </a:prstGeom>
          <a:noFill/>
          <a:ln w="9525">
            <a:noFill/>
            <a:miter lim="800000"/>
            <a:headEnd/>
            <a:tailEnd/>
          </a:ln>
        </p:spPr>
      </p:pic>
      <p:pic>
        <p:nvPicPr>
          <p:cNvPr id="29699" name="Picture 3"/>
          <p:cNvPicPr>
            <a:picLocks noChangeAspect="1" noChangeArrowheads="1"/>
          </p:cNvPicPr>
          <p:nvPr/>
        </p:nvPicPr>
        <p:blipFill>
          <a:blip r:embed="rId4" cstate="print"/>
          <a:srcRect/>
          <a:stretch>
            <a:fillRect/>
          </a:stretch>
        </p:blipFill>
        <p:spPr bwMode="auto">
          <a:xfrm>
            <a:off x="2987824" y="3501008"/>
            <a:ext cx="2543175" cy="2857500"/>
          </a:xfrm>
          <a:prstGeom prst="rect">
            <a:avLst/>
          </a:prstGeom>
          <a:noFill/>
          <a:ln w="9525">
            <a:noFill/>
            <a:miter lim="800000"/>
            <a:headEnd/>
            <a:tailEnd/>
          </a:ln>
        </p:spPr>
      </p:pic>
      <p:pic>
        <p:nvPicPr>
          <p:cNvPr id="29700" name="Picture 4"/>
          <p:cNvPicPr>
            <a:picLocks noChangeAspect="1" noChangeArrowheads="1"/>
          </p:cNvPicPr>
          <p:nvPr/>
        </p:nvPicPr>
        <p:blipFill>
          <a:blip r:embed="rId5" cstate="print"/>
          <a:srcRect/>
          <a:stretch>
            <a:fillRect/>
          </a:stretch>
        </p:blipFill>
        <p:spPr bwMode="auto">
          <a:xfrm>
            <a:off x="6372200" y="3573016"/>
            <a:ext cx="2771800" cy="2866057"/>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9698"/>
                                        </p:tgtEl>
                                        <p:attrNameLst>
                                          <p:attrName>style.visibility</p:attrName>
                                        </p:attrNameLst>
                                      </p:cBhvr>
                                      <p:to>
                                        <p:strVal val="visible"/>
                                      </p:to>
                                    </p:set>
                                    <p:animEffect transition="in" filter="wipe(down)">
                                      <p:cBhvr>
                                        <p:cTn id="25" dur="500"/>
                                        <p:tgtEl>
                                          <p:spTgt spid="2969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9699"/>
                                        </p:tgtEl>
                                        <p:attrNameLst>
                                          <p:attrName>style.visibility</p:attrName>
                                        </p:attrNameLst>
                                      </p:cBhvr>
                                      <p:to>
                                        <p:strVal val="visible"/>
                                      </p:to>
                                    </p:set>
                                    <p:animEffect transition="in" filter="wipe(down)">
                                      <p:cBhvr>
                                        <p:cTn id="30" dur="500"/>
                                        <p:tgtEl>
                                          <p:spTgt spid="2969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9700"/>
                                        </p:tgtEl>
                                        <p:attrNameLst>
                                          <p:attrName>style.visibility</p:attrName>
                                        </p:attrNameLst>
                                      </p:cBhvr>
                                      <p:to>
                                        <p:strVal val="visible"/>
                                      </p:to>
                                    </p:set>
                                    <p:animEffect transition="in" filter="wipe(down)">
                                      <p:cBhvr>
                                        <p:cTn id="35" dur="500"/>
                                        <p:tgtEl>
                                          <p:spTgt spid="2970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 calcmode="lin" valueType="num">
                                      <p:cBhvr additive="base">
                                        <p:cTn id="4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8">
                                            <p:txEl>
                                              <p:pRg st="1" end="1"/>
                                            </p:txEl>
                                          </p:spTgt>
                                        </p:tgtEl>
                                        <p:attrNameLst>
                                          <p:attrName>style.visibility</p:attrName>
                                        </p:attrNameLst>
                                      </p:cBhvr>
                                      <p:to>
                                        <p:strVal val="visible"/>
                                      </p:to>
                                    </p:set>
                                    <p:anim calcmode="lin" valueType="num">
                                      <p:cBhvr additive="base">
                                        <p:cTn id="46"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rgbClr val="36C7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Marcador de pie de página"/>
          <p:cNvSpPr>
            <a:spLocks noGrp="1"/>
          </p:cNvSpPr>
          <p:nvPr>
            <p:ph type="ftr" sz="quarter" idx="11"/>
          </p:nvPr>
        </p:nvSpPr>
        <p:spPr>
          <a:xfrm>
            <a:off x="3124200" y="6492875"/>
            <a:ext cx="6019800" cy="365125"/>
          </a:xfrm>
        </p:spPr>
        <p:txBody>
          <a:bodyPr/>
          <a:lstStyle/>
          <a:p>
            <a:r>
              <a:rPr lang="es-ES" dirty="0" smtClean="0">
                <a:solidFill>
                  <a:schemeClr val="tx1"/>
                </a:solidFill>
              </a:rPr>
              <a:t>COMUNICACIÓN PRAGMÁTICA      Grupo No. 01        COMPETENCIAS COMUNICATIVAS 2012     </a:t>
            </a:r>
            <a:endParaRPr lang="es-ES" dirty="0">
              <a:solidFill>
                <a:schemeClr val="tx1"/>
              </a:solidFill>
            </a:endParaRPr>
          </a:p>
        </p:txBody>
      </p:sp>
      <p:sp>
        <p:nvSpPr>
          <p:cNvPr id="5" name="6 Rectángulo"/>
          <p:cNvSpPr>
            <a:spLocks noChangeArrowheads="1"/>
          </p:cNvSpPr>
          <p:nvPr/>
        </p:nvSpPr>
        <p:spPr bwMode="auto">
          <a:xfrm>
            <a:off x="0" y="0"/>
            <a:ext cx="9144000" cy="800219"/>
          </a:xfrm>
          <a:prstGeom prst="rect">
            <a:avLst/>
          </a:prstGeom>
          <a:noFill/>
          <a:ln w="9525">
            <a:noFill/>
            <a:miter lim="800000"/>
            <a:headEnd/>
            <a:tailEnd/>
          </a:ln>
        </p:spPr>
        <p:txBody>
          <a:bodyPr wrap="square">
            <a:spAutoFit/>
          </a:bodyPr>
          <a:lstStyle/>
          <a:p>
            <a:pPr algn="ctr"/>
            <a:r>
              <a:rPr lang="es-MX" sz="4600" b="1" dirty="0" smtClean="0">
                <a:latin typeface="Arial" pitchFamily="34" charset="0"/>
                <a:cs typeface="Arial" pitchFamily="34" charset="0"/>
              </a:rPr>
              <a:t> </a:t>
            </a:r>
            <a:r>
              <a:rPr lang="es-MX" sz="3200" b="1" dirty="0" smtClean="0">
                <a:latin typeface="Arial" pitchFamily="34" charset="0"/>
                <a:cs typeface="Arial" pitchFamily="34" charset="0"/>
              </a:rPr>
              <a:t>PRAGMÁTICA</a:t>
            </a:r>
            <a:endParaRPr lang="es-ES_tradnl" sz="3200" dirty="0">
              <a:latin typeface="Arial" pitchFamily="34" charset="0"/>
              <a:cs typeface="Arial" pitchFamily="34" charset="0"/>
            </a:endParaRPr>
          </a:p>
        </p:txBody>
      </p:sp>
      <p:sp>
        <p:nvSpPr>
          <p:cNvPr id="6" name="2 Marcador de contenido"/>
          <p:cNvSpPr txBox="1">
            <a:spLocks/>
          </p:cNvSpPr>
          <p:nvPr/>
        </p:nvSpPr>
        <p:spPr>
          <a:xfrm>
            <a:off x="0" y="836712"/>
            <a:ext cx="9144000" cy="792088"/>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s-AR" sz="3200" dirty="0" smtClean="0">
                <a:latin typeface="Arial" pitchFamily="34" charset="0"/>
                <a:cs typeface="Arial" pitchFamily="34" charset="0"/>
              </a:rPr>
              <a:t>Como hablamos y comunicamos.</a:t>
            </a:r>
          </a:p>
          <a:p>
            <a:pPr marL="342900" lvl="0" indent="-342900" algn="ctr">
              <a:spcBef>
                <a:spcPct val="20000"/>
              </a:spcBef>
            </a:pPr>
            <a:r>
              <a:rPr kumimoji="0" lang="es-AR" sz="3200" b="0" i="0" u="none" strike="noStrike" kern="1200" cap="none" spc="0" normalizeH="0" baseline="0" noProof="0" dirty="0" smtClean="0">
                <a:ln>
                  <a:noFill/>
                </a:ln>
                <a:effectLst/>
                <a:uLnTx/>
                <a:uFillTx/>
                <a:latin typeface="Arial" pitchFamily="34" charset="0"/>
                <a:cs typeface="Arial" pitchFamily="34" charset="0"/>
              </a:rPr>
              <a:t> </a:t>
            </a:r>
            <a:endParaRPr kumimoji="0" lang="es-ES" sz="3200" b="0" i="0" u="none" strike="noStrike" kern="1200" cap="none" spc="0" normalizeH="0" baseline="0" noProof="0" dirty="0" smtClean="0">
              <a:ln>
                <a:noFill/>
              </a:ln>
              <a:effectLst/>
              <a:uLnTx/>
              <a:uFillTx/>
              <a:latin typeface="Arial" pitchFamily="34" charset="0"/>
              <a:cs typeface="Arial" pitchFamily="34" charset="0"/>
            </a:endParaRPr>
          </a:p>
        </p:txBody>
      </p:sp>
      <p:sp>
        <p:nvSpPr>
          <p:cNvPr id="7" name="6 Elipse"/>
          <p:cNvSpPr/>
          <p:nvPr/>
        </p:nvSpPr>
        <p:spPr>
          <a:xfrm>
            <a:off x="3131840" y="1700808"/>
            <a:ext cx="2592288"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b="1" dirty="0" smtClean="0">
                <a:solidFill>
                  <a:schemeClr val="tx1"/>
                </a:solidFill>
                <a:latin typeface="Arial" pitchFamily="34" charset="0"/>
                <a:cs typeface="Arial" pitchFamily="34" charset="0"/>
              </a:rPr>
              <a:t>Mensaje</a:t>
            </a:r>
            <a:endParaRPr lang="es-ES" sz="3200" b="1" dirty="0">
              <a:solidFill>
                <a:schemeClr val="tx1"/>
              </a:solidFill>
              <a:latin typeface="Arial" pitchFamily="34" charset="0"/>
              <a:cs typeface="Arial" pitchFamily="34" charset="0"/>
            </a:endParaRPr>
          </a:p>
        </p:txBody>
      </p:sp>
      <p:sp>
        <p:nvSpPr>
          <p:cNvPr id="8" name="7 Flecha izquierda"/>
          <p:cNvSpPr/>
          <p:nvPr/>
        </p:nvSpPr>
        <p:spPr>
          <a:xfrm>
            <a:off x="2051720" y="1916832"/>
            <a:ext cx="936104" cy="360040"/>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8 Rectángulo"/>
          <p:cNvSpPr/>
          <p:nvPr/>
        </p:nvSpPr>
        <p:spPr>
          <a:xfrm>
            <a:off x="0" y="1772816"/>
            <a:ext cx="1944216"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Señal</a:t>
            </a:r>
            <a:endParaRPr lang="es-ES" sz="3200" dirty="0">
              <a:solidFill>
                <a:schemeClr val="tx1"/>
              </a:solidFill>
              <a:latin typeface="Arial" pitchFamily="34" charset="0"/>
              <a:cs typeface="Arial" pitchFamily="34" charset="0"/>
            </a:endParaRPr>
          </a:p>
        </p:txBody>
      </p:sp>
      <p:sp>
        <p:nvSpPr>
          <p:cNvPr id="10" name="9 Flecha izquierda"/>
          <p:cNvSpPr/>
          <p:nvPr/>
        </p:nvSpPr>
        <p:spPr>
          <a:xfrm rot="16200000">
            <a:off x="579376" y="2669097"/>
            <a:ext cx="712443" cy="360040"/>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11 Cinta perforada"/>
          <p:cNvSpPr/>
          <p:nvPr/>
        </p:nvSpPr>
        <p:spPr>
          <a:xfrm>
            <a:off x="0" y="3212976"/>
            <a:ext cx="2016224" cy="864096"/>
          </a:xfrm>
          <a:prstGeom prst="flowChartPunchedTap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Sintáctica</a:t>
            </a:r>
            <a:endParaRPr lang="es-ES" sz="3200" dirty="0">
              <a:solidFill>
                <a:schemeClr val="tx1"/>
              </a:solidFill>
              <a:latin typeface="Arial" pitchFamily="34" charset="0"/>
              <a:cs typeface="Arial" pitchFamily="34" charset="0"/>
            </a:endParaRPr>
          </a:p>
        </p:txBody>
      </p:sp>
      <p:sp>
        <p:nvSpPr>
          <p:cNvPr id="13" name="12 Rectángulo"/>
          <p:cNvSpPr/>
          <p:nvPr/>
        </p:nvSpPr>
        <p:spPr>
          <a:xfrm>
            <a:off x="6839744" y="1628800"/>
            <a:ext cx="2304256"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Significado</a:t>
            </a:r>
            <a:endParaRPr lang="es-ES" sz="3200" dirty="0">
              <a:solidFill>
                <a:schemeClr val="tx1"/>
              </a:solidFill>
              <a:latin typeface="Arial" pitchFamily="34" charset="0"/>
              <a:cs typeface="Arial" pitchFamily="34" charset="0"/>
            </a:endParaRPr>
          </a:p>
        </p:txBody>
      </p:sp>
      <p:sp>
        <p:nvSpPr>
          <p:cNvPr id="14" name="13 Flecha izquierda"/>
          <p:cNvSpPr/>
          <p:nvPr/>
        </p:nvSpPr>
        <p:spPr>
          <a:xfrm rot="10800000">
            <a:off x="5868144" y="1844824"/>
            <a:ext cx="936104" cy="360040"/>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14 Cinta perforada"/>
          <p:cNvSpPr/>
          <p:nvPr/>
        </p:nvSpPr>
        <p:spPr>
          <a:xfrm>
            <a:off x="7020272" y="3068960"/>
            <a:ext cx="2123728" cy="864096"/>
          </a:xfrm>
          <a:prstGeom prst="flowChartPunchedTap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Semántica</a:t>
            </a:r>
            <a:endParaRPr lang="es-ES" sz="3200" dirty="0">
              <a:solidFill>
                <a:schemeClr val="tx1"/>
              </a:solidFill>
              <a:latin typeface="Arial" pitchFamily="34" charset="0"/>
              <a:cs typeface="Arial" pitchFamily="34" charset="0"/>
            </a:endParaRPr>
          </a:p>
        </p:txBody>
      </p:sp>
      <p:sp>
        <p:nvSpPr>
          <p:cNvPr id="16" name="15 Flecha izquierda"/>
          <p:cNvSpPr/>
          <p:nvPr/>
        </p:nvSpPr>
        <p:spPr>
          <a:xfrm rot="16200000">
            <a:off x="7636159" y="2525082"/>
            <a:ext cx="712443" cy="360040"/>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16 Rectángulo"/>
          <p:cNvSpPr/>
          <p:nvPr/>
        </p:nvSpPr>
        <p:spPr>
          <a:xfrm>
            <a:off x="3779912" y="3284984"/>
            <a:ext cx="1440160"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Efecto</a:t>
            </a:r>
            <a:endParaRPr lang="es-ES" sz="3200" dirty="0">
              <a:solidFill>
                <a:schemeClr val="tx1"/>
              </a:solidFill>
              <a:latin typeface="Arial" pitchFamily="34" charset="0"/>
              <a:cs typeface="Arial" pitchFamily="34" charset="0"/>
            </a:endParaRPr>
          </a:p>
        </p:txBody>
      </p:sp>
      <p:sp>
        <p:nvSpPr>
          <p:cNvPr id="18" name="17 Flecha izquierda"/>
          <p:cNvSpPr/>
          <p:nvPr/>
        </p:nvSpPr>
        <p:spPr>
          <a:xfrm rot="16200000">
            <a:off x="4035758" y="2669097"/>
            <a:ext cx="712443" cy="360040"/>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18 Flecha izquierda"/>
          <p:cNvSpPr/>
          <p:nvPr/>
        </p:nvSpPr>
        <p:spPr>
          <a:xfrm rot="16200000">
            <a:off x="4107767" y="4181265"/>
            <a:ext cx="712443" cy="360040"/>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19 Cinta perforada"/>
          <p:cNvSpPr/>
          <p:nvPr/>
        </p:nvSpPr>
        <p:spPr>
          <a:xfrm>
            <a:off x="3347864" y="4725144"/>
            <a:ext cx="2376264" cy="864096"/>
          </a:xfrm>
          <a:prstGeom prst="flowChartPunchedTap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3200" dirty="0" smtClean="0">
                <a:solidFill>
                  <a:schemeClr val="tx1"/>
                </a:solidFill>
                <a:latin typeface="Arial" pitchFamily="34" charset="0"/>
                <a:cs typeface="Arial" pitchFamily="34" charset="0"/>
              </a:rPr>
              <a:t>Pragmática</a:t>
            </a:r>
            <a:endParaRPr lang="es-ES" sz="3200" dirty="0">
              <a:solidFill>
                <a:schemeClr val="tx1"/>
              </a:solidFill>
              <a:latin typeface="Arial" pitchFamily="34" charset="0"/>
              <a:cs typeface="Arial" pitchFamily="34" charset="0"/>
            </a:endParaRPr>
          </a:p>
        </p:txBody>
      </p:sp>
      <p:pic>
        <p:nvPicPr>
          <p:cNvPr id="4097" name="Picture 1" descr="C:\Documents and Settings\JORGE\Mis documentos\GIF100.gif"/>
          <p:cNvPicPr>
            <a:picLocks noChangeAspect="1" noChangeArrowheads="1" noCrop="1"/>
          </p:cNvPicPr>
          <p:nvPr/>
        </p:nvPicPr>
        <p:blipFill>
          <a:blip r:embed="rId2" cstate="print"/>
          <a:srcRect/>
          <a:stretch>
            <a:fillRect/>
          </a:stretch>
        </p:blipFill>
        <p:spPr bwMode="auto">
          <a:xfrm>
            <a:off x="1" y="5157192"/>
            <a:ext cx="2843808" cy="1700808"/>
          </a:xfrm>
          <a:prstGeom prst="rect">
            <a:avLst/>
          </a:prstGeom>
          <a:noFill/>
        </p:spPr>
      </p:pic>
      <p:sp>
        <p:nvSpPr>
          <p:cNvPr id="2" name="1 Marcador de fecha"/>
          <p:cNvSpPr>
            <a:spLocks noGrp="1"/>
          </p:cNvSpPr>
          <p:nvPr>
            <p:ph type="dt" sz="half" idx="10"/>
          </p:nvPr>
        </p:nvSpPr>
        <p:spPr>
          <a:xfrm>
            <a:off x="0" y="6492875"/>
            <a:ext cx="2133600" cy="365125"/>
          </a:xfrm>
        </p:spPr>
        <p:txBody>
          <a:bodyPr/>
          <a:lstStyle/>
          <a:p>
            <a:fld id="{66DD1233-2C2C-4E89-92E0-6AEBEFB4C7DE}" type="datetime9">
              <a:rPr lang="es-ES" smtClean="0">
                <a:solidFill>
                  <a:schemeClr val="tx1"/>
                </a:solidFill>
              </a:rPr>
              <a:pPr/>
              <a:t>14/04/2012 13:02:36</a:t>
            </a:fld>
            <a:endParaRPr lang="es-ES" dirty="0">
              <a:solidFill>
                <a:schemeClr val="tx1"/>
              </a:solidFill>
            </a:endParaRPr>
          </a:p>
        </p:txBody>
      </p:sp>
      <p:pic>
        <p:nvPicPr>
          <p:cNvPr id="4099" name="Picture 3" descr="C:\Documents and Settings\JORGE\Mis documentos\comunicacion.jpg"/>
          <p:cNvPicPr>
            <a:picLocks noChangeAspect="1" noChangeArrowheads="1"/>
          </p:cNvPicPr>
          <p:nvPr/>
        </p:nvPicPr>
        <p:blipFill>
          <a:blip r:embed="rId3" cstate="print"/>
          <a:srcRect/>
          <a:stretch>
            <a:fillRect/>
          </a:stretch>
        </p:blipFill>
        <p:spPr bwMode="auto">
          <a:xfrm>
            <a:off x="6300192" y="4725144"/>
            <a:ext cx="2843808" cy="1777752"/>
          </a:xfrm>
          <a:prstGeom prst="rect">
            <a:avLst/>
          </a:prstGeom>
          <a:noFill/>
        </p:spPr>
      </p:pic>
      <p:pic>
        <p:nvPicPr>
          <p:cNvPr id="24" name="23 Imagen" descr="unad"/>
          <p:cNvPicPr/>
          <p:nvPr/>
        </p:nvPicPr>
        <p:blipFill>
          <a:blip r:embed="rId4" cstate="print"/>
          <a:srcRect r="64905" b="17592"/>
          <a:stretch>
            <a:fillRect/>
          </a:stretch>
        </p:blipFill>
        <p:spPr bwMode="auto">
          <a:xfrm>
            <a:off x="7452320" y="0"/>
            <a:ext cx="1691680" cy="836712"/>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bg/>
                                          </p:spTgt>
                                        </p:tgtEl>
                                        <p:attrNameLst>
                                          <p:attrName>style.visibility</p:attrName>
                                        </p:attrNameLst>
                                      </p:cBhvr>
                                      <p:to>
                                        <p:strVal val="visible"/>
                                      </p:to>
                                    </p:set>
                                    <p:anim calcmode="lin" valueType="num">
                                      <p:cBhvr additive="base">
                                        <p:cTn id="25" dur="500" fill="hold"/>
                                        <p:tgtEl>
                                          <p:spTgt spid="7">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bg/>
                                          </p:spTgt>
                                        </p:tgtEl>
                                        <p:attrNameLst>
                                          <p:attrName>style.visibility</p:attrName>
                                        </p:attrNameLst>
                                      </p:cBhvr>
                                      <p:to>
                                        <p:strVal val="visible"/>
                                      </p:to>
                                    </p:set>
                                    <p:anim calcmode="lin" valueType="num">
                                      <p:cBhvr additive="base">
                                        <p:cTn id="4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44"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 calcmode="lin" valueType="num">
                                      <p:cBhvr additive="base">
                                        <p:cTn id="4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bg/>
                                          </p:spTgt>
                                        </p:tgtEl>
                                        <p:attrNameLst>
                                          <p:attrName>style.visibility</p:attrName>
                                        </p:attrNameLst>
                                      </p:cBhvr>
                                      <p:to>
                                        <p:strVal val="visible"/>
                                      </p:to>
                                    </p:set>
                                    <p:anim calcmode="lin" valueType="num">
                                      <p:cBhvr additive="base">
                                        <p:cTn id="61"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62"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2">
                                            <p:txEl>
                                              <p:pRg st="0" end="0"/>
                                            </p:txEl>
                                          </p:spTgt>
                                        </p:tgtEl>
                                        <p:attrNameLst>
                                          <p:attrName>style.visibility</p:attrName>
                                        </p:attrNameLst>
                                      </p:cBhvr>
                                      <p:to>
                                        <p:strVal val="visible"/>
                                      </p:to>
                                    </p:set>
                                    <p:anim calcmode="lin" valueType="num">
                                      <p:cBhvr additive="base">
                                        <p:cTn id="6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ppt_x"/>
                                          </p:val>
                                        </p:tav>
                                        <p:tav tm="100000">
                                          <p:val>
                                            <p:strVal val="#ppt_x"/>
                                          </p:val>
                                        </p:tav>
                                      </p:tavLst>
                                    </p:anim>
                                    <p:anim calcmode="lin" valueType="num">
                                      <p:cBhvr additive="base">
                                        <p:cTn id="7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3">
                                            <p:bg/>
                                          </p:spTgt>
                                        </p:tgtEl>
                                        <p:attrNameLst>
                                          <p:attrName>style.visibility</p:attrName>
                                        </p:attrNameLst>
                                      </p:cBhvr>
                                      <p:to>
                                        <p:strVal val="visible"/>
                                      </p:to>
                                    </p:set>
                                    <p:anim calcmode="lin" valueType="num">
                                      <p:cBhvr additive="base">
                                        <p:cTn id="79"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80"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3">
                                            <p:txEl>
                                              <p:pRg st="0" end="0"/>
                                            </p:txEl>
                                          </p:spTgt>
                                        </p:tgtEl>
                                        <p:attrNameLst>
                                          <p:attrName>style.visibility</p:attrName>
                                        </p:attrNameLst>
                                      </p:cBhvr>
                                      <p:to>
                                        <p:strVal val="visible"/>
                                      </p:to>
                                    </p:set>
                                    <p:anim calcmode="lin" valueType="num">
                                      <p:cBhvr additive="base">
                                        <p:cTn id="85"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fill="hold"/>
                                        <p:tgtEl>
                                          <p:spTgt spid="16"/>
                                        </p:tgtEl>
                                        <p:attrNameLst>
                                          <p:attrName>ppt_x</p:attrName>
                                        </p:attrNameLst>
                                      </p:cBhvr>
                                      <p:tavLst>
                                        <p:tav tm="0">
                                          <p:val>
                                            <p:strVal val="#ppt_x"/>
                                          </p:val>
                                        </p:tav>
                                        <p:tav tm="100000">
                                          <p:val>
                                            <p:strVal val="#ppt_x"/>
                                          </p:val>
                                        </p:tav>
                                      </p:tavLst>
                                    </p:anim>
                                    <p:anim calcmode="lin" valueType="num">
                                      <p:cBhvr additive="base">
                                        <p:cTn id="9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5">
                                            <p:bg/>
                                          </p:spTgt>
                                        </p:tgtEl>
                                        <p:attrNameLst>
                                          <p:attrName>style.visibility</p:attrName>
                                        </p:attrNameLst>
                                      </p:cBhvr>
                                      <p:to>
                                        <p:strVal val="visible"/>
                                      </p:to>
                                    </p:set>
                                    <p:anim calcmode="lin" valueType="num">
                                      <p:cBhvr additive="base">
                                        <p:cTn id="97"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98"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5">
                                            <p:txEl>
                                              <p:pRg st="0" end="0"/>
                                            </p:txEl>
                                          </p:spTgt>
                                        </p:tgtEl>
                                        <p:attrNameLst>
                                          <p:attrName>style.visibility</p:attrName>
                                        </p:attrNameLst>
                                      </p:cBhvr>
                                      <p:to>
                                        <p:strVal val="visible"/>
                                      </p:to>
                                    </p:set>
                                    <p:anim calcmode="lin" valueType="num">
                                      <p:cBhvr additive="base">
                                        <p:cTn id="10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8"/>
                                        </p:tgtEl>
                                        <p:attrNameLst>
                                          <p:attrName>style.visibility</p:attrName>
                                        </p:attrNameLst>
                                      </p:cBhvr>
                                      <p:to>
                                        <p:strVal val="visible"/>
                                      </p:to>
                                    </p:set>
                                    <p:anim calcmode="lin" valueType="num">
                                      <p:cBhvr additive="base">
                                        <p:cTn id="109" dur="500" fill="hold"/>
                                        <p:tgtEl>
                                          <p:spTgt spid="18"/>
                                        </p:tgtEl>
                                        <p:attrNameLst>
                                          <p:attrName>ppt_x</p:attrName>
                                        </p:attrNameLst>
                                      </p:cBhvr>
                                      <p:tavLst>
                                        <p:tav tm="0">
                                          <p:val>
                                            <p:strVal val="#ppt_x"/>
                                          </p:val>
                                        </p:tav>
                                        <p:tav tm="100000">
                                          <p:val>
                                            <p:strVal val="#ppt_x"/>
                                          </p:val>
                                        </p:tav>
                                      </p:tavLst>
                                    </p:anim>
                                    <p:anim calcmode="lin" valueType="num">
                                      <p:cBhvr additive="base">
                                        <p:cTn id="11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4099"/>
                                        </p:tgtEl>
                                        <p:attrNameLst>
                                          <p:attrName>style.visibility</p:attrName>
                                        </p:attrNameLst>
                                      </p:cBhvr>
                                      <p:to>
                                        <p:strVal val="visible"/>
                                      </p:to>
                                    </p:set>
                                    <p:animEffect transition="in" filter="wipe(down)">
                                      <p:cBhvr>
                                        <p:cTn id="115" dur="500"/>
                                        <p:tgtEl>
                                          <p:spTgt spid="4099"/>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097"/>
                                        </p:tgtEl>
                                        <p:attrNameLst>
                                          <p:attrName>style.visibility</p:attrName>
                                        </p:attrNameLst>
                                      </p:cBhvr>
                                      <p:to>
                                        <p:strVal val="visible"/>
                                      </p:to>
                                    </p:set>
                                    <p:animEffect transition="in" filter="wipe(down)">
                                      <p:cBhvr>
                                        <p:cTn id="120" dur="500"/>
                                        <p:tgtEl>
                                          <p:spTgt spid="4097"/>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17">
                                            <p:bg/>
                                          </p:spTgt>
                                        </p:tgtEl>
                                        <p:attrNameLst>
                                          <p:attrName>style.visibility</p:attrName>
                                        </p:attrNameLst>
                                      </p:cBhvr>
                                      <p:to>
                                        <p:strVal val="visible"/>
                                      </p:to>
                                    </p:set>
                                    <p:anim calcmode="lin" valueType="num">
                                      <p:cBhvr additive="base">
                                        <p:cTn id="125"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126" dur="500" fill="hold"/>
                                        <p:tgtEl>
                                          <p:spTgt spid="17">
                                            <p:bg/>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7">
                                            <p:txEl>
                                              <p:pRg st="0" end="0"/>
                                            </p:txEl>
                                          </p:spTgt>
                                        </p:tgtEl>
                                        <p:attrNameLst>
                                          <p:attrName>style.visibility</p:attrName>
                                        </p:attrNameLst>
                                      </p:cBhvr>
                                      <p:to>
                                        <p:strVal val="visible"/>
                                      </p:to>
                                    </p:set>
                                    <p:anim calcmode="lin" valueType="num">
                                      <p:cBhvr additive="base">
                                        <p:cTn id="13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19"/>
                                        </p:tgtEl>
                                        <p:attrNameLst>
                                          <p:attrName>style.visibility</p:attrName>
                                        </p:attrNameLst>
                                      </p:cBhvr>
                                      <p:to>
                                        <p:strVal val="visible"/>
                                      </p:to>
                                    </p:set>
                                    <p:anim calcmode="lin" valueType="num">
                                      <p:cBhvr additive="base">
                                        <p:cTn id="137" dur="500" fill="hold"/>
                                        <p:tgtEl>
                                          <p:spTgt spid="19"/>
                                        </p:tgtEl>
                                        <p:attrNameLst>
                                          <p:attrName>ppt_x</p:attrName>
                                        </p:attrNameLst>
                                      </p:cBhvr>
                                      <p:tavLst>
                                        <p:tav tm="0">
                                          <p:val>
                                            <p:strVal val="#ppt_x"/>
                                          </p:val>
                                        </p:tav>
                                        <p:tav tm="100000">
                                          <p:val>
                                            <p:strVal val="#ppt_x"/>
                                          </p:val>
                                        </p:tav>
                                      </p:tavLst>
                                    </p:anim>
                                    <p:anim calcmode="lin" valueType="num">
                                      <p:cBhvr additive="base">
                                        <p:cTn id="1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20">
                                            <p:bg/>
                                          </p:spTgt>
                                        </p:tgtEl>
                                        <p:attrNameLst>
                                          <p:attrName>style.visibility</p:attrName>
                                        </p:attrNameLst>
                                      </p:cBhvr>
                                      <p:to>
                                        <p:strVal val="visible"/>
                                      </p:to>
                                    </p:set>
                                    <p:anim calcmode="lin" valueType="num">
                                      <p:cBhvr additive="base">
                                        <p:cTn id="143" dur="500" fill="hold"/>
                                        <p:tgtEl>
                                          <p:spTgt spid="20">
                                            <p:bg/>
                                          </p:spTgt>
                                        </p:tgtEl>
                                        <p:attrNameLst>
                                          <p:attrName>ppt_x</p:attrName>
                                        </p:attrNameLst>
                                      </p:cBhvr>
                                      <p:tavLst>
                                        <p:tav tm="0">
                                          <p:val>
                                            <p:strVal val="#ppt_x"/>
                                          </p:val>
                                        </p:tav>
                                        <p:tav tm="100000">
                                          <p:val>
                                            <p:strVal val="#ppt_x"/>
                                          </p:val>
                                        </p:tav>
                                      </p:tavLst>
                                    </p:anim>
                                    <p:anim calcmode="lin" valueType="num">
                                      <p:cBhvr additive="base">
                                        <p:cTn id="144" dur="500" fill="hold"/>
                                        <p:tgtEl>
                                          <p:spTgt spid="20">
                                            <p:bg/>
                                          </p:spTgt>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20">
                                            <p:txEl>
                                              <p:pRg st="0" end="0"/>
                                            </p:txEl>
                                          </p:spTgt>
                                        </p:tgtEl>
                                        <p:attrNameLst>
                                          <p:attrName>style.visibility</p:attrName>
                                        </p:attrNameLst>
                                      </p:cBhvr>
                                      <p:to>
                                        <p:strVal val="visible"/>
                                      </p:to>
                                    </p:set>
                                    <p:anim calcmode="lin" valueType="num">
                                      <p:cBhvr additive="base">
                                        <p:cTn id="14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animBg="1"/>
      <p:bldP spid="8" grpId="0" animBg="1"/>
      <p:bldP spid="9" grpId="0" build="p" animBg="1"/>
      <p:bldP spid="10" grpId="0" animBg="1"/>
      <p:bldP spid="12" grpId="0" build="p" animBg="1"/>
      <p:bldP spid="13" grpId="0" build="p" animBg="1"/>
      <p:bldP spid="14" grpId="0" animBg="1"/>
      <p:bldP spid="15" grpId="0" build="p" animBg="1"/>
      <p:bldP spid="16" grpId="0" animBg="1"/>
      <p:bldP spid="17" grpId="0" build="p" animBg="1"/>
      <p:bldP spid="18" grpId="0" animBg="1"/>
      <p:bldP spid="19" grpId="0" animBg="1"/>
      <p:bldP spid="20" grpId="0" build="p"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1730</TotalTime>
  <Words>807</Words>
  <Application>Microsoft Office PowerPoint</Application>
  <PresentationFormat>Presentación en pantalla (4:3)</PresentationFormat>
  <Paragraphs>199</Paragraphs>
  <Slides>19</Slides>
  <Notes>1</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vector>
  </TitlesOfParts>
  <Company>Windows XP Colossus Edition 2 Reloaded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JORGE</dc:creator>
  <cp:lastModifiedBy>JORGE</cp:lastModifiedBy>
  <cp:revision>168</cp:revision>
  <dcterms:created xsi:type="dcterms:W3CDTF">2012-04-01T02:15:33Z</dcterms:created>
  <dcterms:modified xsi:type="dcterms:W3CDTF">2012-04-14T18:08:37Z</dcterms:modified>
</cp:coreProperties>
</file>