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9" r:id="rId3"/>
    <p:sldId id="257" r:id="rId4"/>
    <p:sldId id="260" r:id="rId5"/>
    <p:sldId id="261" r:id="rId6"/>
    <p:sldId id="266" r:id="rId7"/>
    <p:sldId id="263" r:id="rId8"/>
    <p:sldId id="262" r:id="rId9"/>
    <p:sldId id="264" r:id="rId10"/>
    <p:sldId id="265" r:id="rId11"/>
    <p:sldId id="267" r:id="rId12"/>
    <p:sldId id="270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35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C0022-C328-4C00-96C6-45B4AAA681B1}" type="datetimeFigureOut">
              <a:rPr lang="es-ES" smtClean="0"/>
              <a:t>13/04/2012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8AC84-497C-4D78-9187-6831CBDAD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890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13/04/2012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006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13/04/2012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490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13/04/2012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701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13/04/2012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64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13/04/2012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796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13/04/2012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84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13/04/2012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503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13/04/2012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257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13/04/2012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894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13/04/2012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687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13/04/2012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496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FF6B6-65A7-4325-9D91-BC44AF990B18}" type="datetimeFigureOut">
              <a:rPr lang="es-ES" smtClean="0"/>
              <a:t>13/04/2012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568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enastareas.com/ensayos/Competencias-Comunicativas/828753.html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ienciared.com.ar/ra/usr/3/784/hologramatica13_v2pp73_108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ictures\476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48" y="3645"/>
            <a:ext cx="9144000" cy="685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2357591" y="764704"/>
            <a:ext cx="4396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Integrantes:</a:t>
            </a: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7897" y="2124468"/>
            <a:ext cx="78759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3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CINDY MEDRANO SUAREZ</a:t>
            </a:r>
            <a:endParaRPr lang="es-ES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09039" y="2770799"/>
            <a:ext cx="86948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3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HARVEY OSORIO CORDOBA</a:t>
            </a:r>
            <a:endParaRPr lang="es-ES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-410598" y="3430822"/>
            <a:ext cx="99341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36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MARIA ALEJANDRA HERNANDEZ  </a:t>
            </a:r>
            <a:endParaRPr lang="es-ES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0642" y="4180979"/>
            <a:ext cx="901042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3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KAREN MARIMON QUINTERO</a:t>
            </a:r>
            <a:endParaRPr lang="es-ES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19917" y="4864694"/>
            <a:ext cx="875896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3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GEIDER BARRIOS CHAVERRA</a:t>
            </a:r>
            <a:endParaRPr lang="es-ES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03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ictures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24" y="0"/>
            <a:ext cx="9160024" cy="686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Pictures\ec45191fcena600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4689">
            <a:off x="584013" y="3669718"/>
            <a:ext cx="3695037" cy="24633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ictures\6711664-empleado-de-disparo-de-jefe-enojado-mostrando-la-puerta-papeles-volando-en-el-aire-secretario-de-mi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3519">
            <a:off x="4974842" y="1958629"/>
            <a:ext cx="3836793" cy="25610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 rot="20708868">
            <a:off x="-1024854" y="533015"/>
            <a:ext cx="6912768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N</a:t>
            </a:r>
            <a:r>
              <a:rPr lang="es-ES" sz="28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uestros cuerpos</a:t>
            </a:r>
          </a:p>
          <a:p>
            <a:pPr algn="ctr"/>
            <a:r>
              <a:rPr lang="es-ES" sz="28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 </a:t>
            </a:r>
            <a:r>
              <a:rPr lang="es-ES" sz="28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delimitan hasta </a:t>
            </a:r>
            <a:r>
              <a:rPr lang="es-ES" sz="28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que</a:t>
            </a:r>
          </a:p>
          <a:p>
            <a:pPr algn="ctr"/>
            <a:r>
              <a:rPr lang="es-ES" sz="28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 </a:t>
            </a:r>
            <a:r>
              <a:rPr lang="es-ES" sz="28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espacio o </a:t>
            </a:r>
            <a:r>
              <a:rPr lang="es-ES" sz="28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no</a:t>
            </a:r>
          </a:p>
          <a:p>
            <a:pPr algn="ctr"/>
            <a:r>
              <a:rPr lang="es-ES" sz="28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 </a:t>
            </a:r>
            <a:r>
              <a:rPr lang="es-ES" sz="28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podemos </a:t>
            </a:r>
            <a:r>
              <a:rPr lang="es-ES" sz="28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acercarnos</a:t>
            </a:r>
          </a:p>
          <a:p>
            <a:pPr algn="ctr"/>
            <a:r>
              <a:rPr lang="es-ES" sz="28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 </a:t>
            </a:r>
            <a:r>
              <a:rPr lang="es-ES" sz="28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a las demás personas</a:t>
            </a:r>
          </a:p>
        </p:txBody>
      </p:sp>
    </p:spTree>
    <p:extLst>
      <p:ext uri="{BB962C8B-B14F-4D97-AF65-F5344CB8AC3E}">
        <p14:creationId xmlns:p14="http://schemas.microsoft.com/office/powerpoint/2010/main" val="14019835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ictures\MARCO ABSTRACTO COLORES CLAR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763688" y="1916832"/>
            <a:ext cx="612906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latin typeface="Baskerville Old Face" pitchFamily="18" charset="0"/>
              </a:rPr>
              <a:t>El lenguaje </a:t>
            </a:r>
            <a:r>
              <a:rPr lang="es-ES" sz="2400" b="1" dirty="0">
                <a:latin typeface="Baskerville Old Face" pitchFamily="18" charset="0"/>
              </a:rPr>
              <a:t>en el desarrollo de la vida humana y sobre las competencias que de este se emanan para comunicarnos en forma efectiva con otras personas, se alcanza a comprender la gran importancia de la formación en competencias, en la que ya no sólo es importante saber o saber hacer con un determinado conocimiento </a:t>
            </a:r>
            <a:r>
              <a:rPr lang="es-ES" sz="2400" b="1" dirty="0" smtClean="0">
                <a:latin typeface="Baskerville Old Face" pitchFamily="18" charset="0"/>
              </a:rPr>
              <a:t>adquirido, </a:t>
            </a:r>
            <a:r>
              <a:rPr lang="es-ES" sz="2400" b="1" dirty="0">
                <a:latin typeface="Baskerville Old Face" pitchFamily="18" charset="0"/>
              </a:rPr>
              <a:t>por el contrario, es fundamental para un profesional competente, el querer hacer, y tener la capacidad para transformar su propio entorno y el de los otros.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587781" y="1124744"/>
            <a:ext cx="4003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CONCLUSION</a:t>
            </a: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582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ictures\fucs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48" y="0"/>
            <a:ext cx="9141048" cy="687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403648" y="2790321"/>
            <a:ext cx="6840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u="sng" dirty="0" smtClean="0">
                <a:solidFill>
                  <a:srgbClr val="0E035D"/>
                </a:solidFill>
                <a:hlinkClick r:id="rId3"/>
              </a:rPr>
              <a:t>www.buenastareas.com/ensayos/Competencias-Comunicativas/828753.html</a:t>
            </a:r>
            <a:endParaRPr lang="es-ES" sz="2000" b="1" dirty="0">
              <a:solidFill>
                <a:srgbClr val="0E035D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432620" y="3436652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 </a:t>
            </a:r>
            <a:endParaRPr lang="es-ES" b="1" dirty="0"/>
          </a:p>
          <a:p>
            <a:r>
              <a:rPr lang="es-ES" sz="2000" b="1" u="sng" dirty="0">
                <a:solidFill>
                  <a:srgbClr val="0E035D"/>
                </a:solidFill>
              </a:rPr>
              <a:t>www.monografias.com/trabajos33/competencias-comunicativas</a:t>
            </a:r>
          </a:p>
        </p:txBody>
      </p:sp>
      <p:sp>
        <p:nvSpPr>
          <p:cNvPr id="6" name="5 Estrella de 5 puntas"/>
          <p:cNvSpPr/>
          <p:nvPr/>
        </p:nvSpPr>
        <p:spPr>
          <a:xfrm>
            <a:off x="835968" y="2790321"/>
            <a:ext cx="580256" cy="5117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strella de 5 puntas"/>
          <p:cNvSpPr/>
          <p:nvPr/>
        </p:nvSpPr>
        <p:spPr>
          <a:xfrm>
            <a:off x="759768" y="3803847"/>
            <a:ext cx="656456" cy="5824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1591367" y="1124744"/>
            <a:ext cx="6030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BIBLIOGRAFIA</a:t>
            </a:r>
            <a:endParaRPr lang="es-E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378124" y="491452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u="sng" dirty="0" smtClean="0">
                <a:hlinkClick r:id="rId4"/>
              </a:rPr>
              <a:t>www.cienciared.com.ar/ra/usr/3/784/hologramatica13_v2pp73_108.pdf</a:t>
            </a:r>
            <a:endParaRPr lang="es-ES" b="1" dirty="0"/>
          </a:p>
        </p:txBody>
      </p:sp>
      <p:sp>
        <p:nvSpPr>
          <p:cNvPr id="10" name="9 Estrella de 5 puntas"/>
          <p:cNvSpPr/>
          <p:nvPr/>
        </p:nvSpPr>
        <p:spPr>
          <a:xfrm>
            <a:off x="797868" y="4861507"/>
            <a:ext cx="580256" cy="5117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strella de 5 puntas"/>
          <p:cNvSpPr/>
          <p:nvPr/>
        </p:nvSpPr>
        <p:spPr>
          <a:xfrm>
            <a:off x="823392" y="5837851"/>
            <a:ext cx="580256" cy="5117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1432620" y="5837851"/>
            <a:ext cx="46368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0E035D"/>
                </a:solidFill>
              </a:rPr>
              <a:t>Modulo Competencias Comunicativas</a:t>
            </a:r>
            <a:endParaRPr lang="es-ES" sz="2000" b="1" dirty="0">
              <a:solidFill>
                <a:srgbClr val="0E03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12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Pictures\340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36" y="-9004"/>
            <a:ext cx="9155336" cy="689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-396247" y="1916832"/>
            <a:ext cx="992515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GRACIAS</a:t>
            </a:r>
          </a:p>
          <a:p>
            <a:pPr algn="ctr"/>
            <a:r>
              <a:rPr lang="es-E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POR SU ATENCION…</a:t>
            </a:r>
            <a:endParaRPr lang="es-E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364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ictures\335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467544" y="141087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La habilidad del saber comunicarse tiene relación al dominio de herramientas, instrumentos y equipos necesarios para la actividad profesional.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355976" y="3645024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Manejar un lenguaje adecuado, permite construir gran variedad de conocimientos, divididos y clasificados por el mismo hombre para facilitar la comprensión.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475656" y="458162"/>
            <a:ext cx="6445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INTRODUCCION</a:t>
            </a:r>
            <a:endParaRPr lang="es-E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3457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ictures\large_degradados_azules_9614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23528" y="980728"/>
            <a:ext cx="48965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dirty="0">
                <a:latin typeface="Baskerville Old Face" pitchFamily="18" charset="0"/>
              </a:rPr>
              <a:t>Las competencias en comunicación son formas mediante las cuales las personas pueden establecer interacciones con otras y con su entorno, se adquieren en los ámbitos familiares, escolares, sociales e institucionales.</a:t>
            </a:r>
          </a:p>
        </p:txBody>
      </p:sp>
      <p:pic>
        <p:nvPicPr>
          <p:cNvPr id="3075" name="Picture 3" descr="D:\Pictures\entrevista-300x2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8865">
            <a:off x="5652120" y="407655"/>
            <a:ext cx="2857500" cy="27813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6" name="Picture 4" descr="D:\Pictures\nene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97217">
            <a:off x="5305435" y="3775305"/>
            <a:ext cx="2374312" cy="26354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74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Pictures\1140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2" y="-19980"/>
            <a:ext cx="9128408" cy="687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984373" y="548680"/>
            <a:ext cx="519084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Entre</a:t>
            </a:r>
          </a:p>
          <a:p>
            <a:pPr algn="ctr"/>
            <a:r>
              <a:rPr lang="es-E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 las competencias </a:t>
            </a:r>
          </a:p>
          <a:p>
            <a:pPr algn="ctr"/>
            <a:r>
              <a:rPr lang="es-E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tenemos:</a:t>
            </a:r>
            <a:endParaRPr lang="es-E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3" name="2 Estrella de 5 puntas"/>
          <p:cNvSpPr/>
          <p:nvPr/>
        </p:nvSpPr>
        <p:spPr>
          <a:xfrm>
            <a:off x="215516" y="3179191"/>
            <a:ext cx="792088" cy="7200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5 Estrella de 5 puntas"/>
          <p:cNvSpPr/>
          <p:nvPr/>
        </p:nvSpPr>
        <p:spPr>
          <a:xfrm>
            <a:off x="223765" y="4810720"/>
            <a:ext cx="792088" cy="7200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625117" y="4830960"/>
            <a:ext cx="84249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Competencia</a:t>
            </a:r>
            <a:r>
              <a:rPr lang="es-ES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s-E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proxèmica</a:t>
            </a:r>
            <a:endParaRPr lang="es-E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15853" y="3154510"/>
            <a:ext cx="740940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</a:t>
            </a:r>
            <a:r>
              <a:rPr lang="es-ES" sz="4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cronètica</a:t>
            </a:r>
            <a:endParaRPr lang="es-ES" sz="4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85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Pictures\color-rosa-intens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332656"/>
            <a:ext cx="93610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COMPETENCIA CRONETICA</a:t>
            </a:r>
            <a:endParaRPr lang="es-ES" sz="4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51920" y="126876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3600" b="1" dirty="0">
                <a:latin typeface="Berlin Sans FB Demi" pitchFamily="34" charset="0"/>
                <a:cs typeface="Aharoni" pitchFamily="2" charset="-79"/>
              </a:rPr>
              <a:t>Se basa en </a:t>
            </a:r>
            <a:r>
              <a:rPr lang="es-ES" sz="3600" b="1" dirty="0" smtClean="0">
                <a:latin typeface="Berlin Sans FB Demi" pitchFamily="34" charset="0"/>
                <a:cs typeface="Aharoni" pitchFamily="2" charset="-79"/>
              </a:rPr>
              <a:t>expresar </a:t>
            </a:r>
            <a:r>
              <a:rPr lang="es-ES" sz="3600" b="1" dirty="0">
                <a:latin typeface="Berlin Sans FB Demi" pitchFamily="34" charset="0"/>
                <a:cs typeface="Aharoni" pitchFamily="2" charset="-79"/>
              </a:rPr>
              <a:t>las palabras justas y adecuadas en el momento y espacio adecuado.</a:t>
            </a:r>
          </a:p>
        </p:txBody>
      </p:sp>
      <p:pic>
        <p:nvPicPr>
          <p:cNvPr id="7" name="Picture 4" descr="D:\Pictures\gente-hablan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7361">
            <a:off x="3089650" y="4240717"/>
            <a:ext cx="3001211" cy="21587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Existe La Pareja Id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3004">
            <a:off x="329533" y="1308522"/>
            <a:ext cx="2956182" cy="22746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6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ictures\large_wallpaper_en_colores_pastel_wallpapers_8309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68" y="0"/>
            <a:ext cx="91732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467544" y="1124744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4400" b="1" dirty="0">
                <a:latin typeface="Berlin Sans FB Demi" pitchFamily="34" charset="0"/>
              </a:rPr>
              <a:t>La capacidad de decir o intervenir  en el tiempo correcto, saber expresarse teniendo en cuenta el tiempo.</a:t>
            </a:r>
          </a:p>
        </p:txBody>
      </p:sp>
      <p:pic>
        <p:nvPicPr>
          <p:cNvPr id="9" name="Picture 3" descr="D:\Pictures\8434986-una-persona-de-dibujos-animados-ejecuta-una-carrera-contra-el-reloj-en-un-tiempo-en-un-dia-ajetrea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4068">
            <a:off x="5039544" y="1626034"/>
            <a:ext cx="3679522" cy="36059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9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Pictures\large_colores_claros_6677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 rot="20648399">
            <a:off x="2229167" y="1581753"/>
            <a:ext cx="504420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solidFill>
                  <a:srgbClr val="FF0066"/>
                </a:solidFill>
                <a:latin typeface="Berlin Sans FB Demi" pitchFamily="34" charset="0"/>
              </a:rPr>
              <a:t>¿</a:t>
            </a:r>
            <a:r>
              <a:rPr lang="es-ES" sz="5400" b="1" dirty="0">
                <a:latin typeface="Berlin Sans FB Demi" pitchFamily="34" charset="0"/>
              </a:rPr>
              <a:t>cuándo </a:t>
            </a:r>
            <a:r>
              <a:rPr lang="es-ES" sz="5400" b="1" dirty="0" smtClean="0">
                <a:latin typeface="Berlin Sans FB Demi" pitchFamily="34" charset="0"/>
              </a:rPr>
              <a:t>es</a:t>
            </a:r>
          </a:p>
          <a:p>
            <a:pPr algn="ctr"/>
            <a:r>
              <a:rPr lang="es-ES" sz="5400" b="1" dirty="0" smtClean="0">
                <a:latin typeface="Berlin Sans FB Demi" pitchFamily="34" charset="0"/>
              </a:rPr>
              <a:t> </a:t>
            </a:r>
            <a:r>
              <a:rPr lang="es-ES" sz="5400" b="1" dirty="0">
                <a:latin typeface="Berlin Sans FB Demi" pitchFamily="34" charset="0"/>
              </a:rPr>
              <a:t>el </a:t>
            </a:r>
            <a:r>
              <a:rPr lang="es-ES" sz="5400" b="1" dirty="0" smtClean="0">
                <a:latin typeface="Berlin Sans FB Demi" pitchFamily="34" charset="0"/>
              </a:rPr>
              <a:t>momento</a:t>
            </a:r>
          </a:p>
          <a:p>
            <a:pPr algn="ctr"/>
            <a:r>
              <a:rPr lang="es-ES" sz="5400" b="1" dirty="0" smtClean="0">
                <a:latin typeface="Berlin Sans FB Demi" pitchFamily="34" charset="0"/>
              </a:rPr>
              <a:t> </a:t>
            </a:r>
            <a:r>
              <a:rPr lang="es-ES" sz="5400" b="1" dirty="0">
                <a:latin typeface="Berlin Sans FB Demi" pitchFamily="34" charset="0"/>
              </a:rPr>
              <a:t>más </a:t>
            </a:r>
            <a:r>
              <a:rPr lang="es-ES" sz="5400" b="1" dirty="0" smtClean="0">
                <a:latin typeface="Berlin Sans FB Demi" pitchFamily="34" charset="0"/>
              </a:rPr>
              <a:t>apropiado</a:t>
            </a:r>
          </a:p>
          <a:p>
            <a:pPr algn="ctr"/>
            <a:r>
              <a:rPr lang="es-ES" sz="5400" b="1" dirty="0" smtClean="0">
                <a:latin typeface="Berlin Sans FB Demi" pitchFamily="34" charset="0"/>
              </a:rPr>
              <a:t> </a:t>
            </a:r>
            <a:r>
              <a:rPr lang="es-ES" sz="5400" b="1" dirty="0">
                <a:latin typeface="Berlin Sans FB Demi" pitchFamily="34" charset="0"/>
              </a:rPr>
              <a:t>para decir algo</a:t>
            </a:r>
            <a:r>
              <a:rPr lang="es-ES" sz="5400" b="1" dirty="0" smtClean="0">
                <a:solidFill>
                  <a:srgbClr val="FF0066"/>
                </a:solidFill>
                <a:latin typeface="Berlin Sans FB Demi" pitchFamily="34" charset="0"/>
              </a:rPr>
              <a:t>?</a:t>
            </a:r>
            <a:r>
              <a:rPr lang="es-E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  </a:t>
            </a:r>
            <a:endParaRPr lang="es-E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Berlin Sans FB Demi" pitchFamily="34" charset="0"/>
            </a:endParaRPr>
          </a:p>
        </p:txBody>
      </p:sp>
      <p:pic>
        <p:nvPicPr>
          <p:cNvPr id="7171" name="Picture 3" descr="D:\Pictures\discus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6296">
            <a:off x="5726514" y="84251"/>
            <a:ext cx="3227534" cy="251430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Pictures\Discusión-de-padr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0434">
            <a:off x="150723" y="4115367"/>
            <a:ext cx="3048340" cy="261286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16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Pictures\fondo naranj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096" y="0"/>
            <a:ext cx="9180512" cy="688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-396552" y="476672"/>
            <a:ext cx="1000911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COMPETENCIA </a:t>
            </a:r>
            <a:r>
              <a:rPr lang="es-E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PROXEMICA</a:t>
            </a:r>
            <a:endParaRPr lang="es-ES" sz="4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-2124744" y="1619300"/>
            <a:ext cx="11737304" cy="30777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/>
              <a:t> </a:t>
            </a:r>
            <a:r>
              <a:rPr lang="es-ES" sz="2800" b="1" dirty="0" smtClean="0">
                <a:latin typeface="Berlin Sans FB Demi" pitchFamily="34" charset="0"/>
              </a:rPr>
              <a:t>Se </a:t>
            </a:r>
            <a:r>
              <a:rPr lang="es-ES" sz="2800" b="1" dirty="0">
                <a:latin typeface="Berlin Sans FB Demi" pitchFamily="34" charset="0"/>
              </a:rPr>
              <a:t>basa en la distancia interpersonal</a:t>
            </a:r>
            <a:r>
              <a:rPr lang="es-ES" sz="2800" b="1" dirty="0" smtClean="0">
                <a:latin typeface="Berlin Sans FB Demi" pitchFamily="34" charset="0"/>
              </a:rPr>
              <a:t>, </a:t>
            </a:r>
            <a:r>
              <a:rPr lang="es-ES" sz="2800" b="1" dirty="0">
                <a:latin typeface="Berlin Sans FB Demi" pitchFamily="34" charset="0"/>
              </a:rPr>
              <a:t>es decir</a:t>
            </a:r>
            <a:r>
              <a:rPr lang="es-ES" sz="2800" b="1" dirty="0" smtClean="0">
                <a:latin typeface="Berlin Sans FB Demi" pitchFamily="34" charset="0"/>
              </a:rPr>
              <a:t>,</a:t>
            </a:r>
          </a:p>
          <a:p>
            <a:pPr algn="ctr"/>
            <a:r>
              <a:rPr lang="es-ES" sz="2800" b="1" dirty="0" smtClean="0">
                <a:latin typeface="Berlin Sans FB Demi" pitchFamily="34" charset="0"/>
              </a:rPr>
              <a:t> </a:t>
            </a:r>
            <a:r>
              <a:rPr lang="es-ES" sz="2800" b="1" dirty="0">
                <a:latin typeface="Berlin Sans FB Demi" pitchFamily="34" charset="0"/>
              </a:rPr>
              <a:t>nuestros cuerpos </a:t>
            </a:r>
            <a:r>
              <a:rPr lang="es-ES" sz="2800" b="1" dirty="0" smtClean="0">
                <a:latin typeface="Berlin Sans FB Demi" pitchFamily="34" charset="0"/>
              </a:rPr>
              <a:t>delimitan</a:t>
            </a:r>
          </a:p>
          <a:p>
            <a:pPr algn="ctr"/>
            <a:r>
              <a:rPr lang="es-ES" sz="2800" b="1" dirty="0" smtClean="0">
                <a:latin typeface="Berlin Sans FB Demi" pitchFamily="34" charset="0"/>
              </a:rPr>
              <a:t> </a:t>
            </a:r>
            <a:r>
              <a:rPr lang="es-ES" sz="2800" b="1" dirty="0">
                <a:latin typeface="Berlin Sans FB Demi" pitchFamily="34" charset="0"/>
              </a:rPr>
              <a:t>hasta que espacio o no podemos </a:t>
            </a:r>
            <a:r>
              <a:rPr lang="es-ES" sz="2800" b="1" dirty="0" smtClean="0">
                <a:latin typeface="Berlin Sans FB Demi" pitchFamily="34" charset="0"/>
              </a:rPr>
              <a:t>acercarnos</a:t>
            </a:r>
          </a:p>
          <a:p>
            <a:pPr algn="ctr"/>
            <a:r>
              <a:rPr lang="es-ES" sz="2800" b="1" dirty="0" smtClean="0">
                <a:latin typeface="Berlin Sans FB Demi" pitchFamily="34" charset="0"/>
              </a:rPr>
              <a:t> </a:t>
            </a:r>
            <a:r>
              <a:rPr lang="es-ES" sz="2800" b="1" dirty="0">
                <a:latin typeface="Berlin Sans FB Demi" pitchFamily="34" charset="0"/>
              </a:rPr>
              <a:t>a las demás personas</a:t>
            </a:r>
            <a:r>
              <a:rPr lang="es-ES" sz="2800" b="1" dirty="0" smtClean="0">
                <a:latin typeface="Berlin Sans FB Demi" pitchFamily="34" charset="0"/>
              </a:rPr>
              <a:t>.</a:t>
            </a:r>
          </a:p>
          <a:p>
            <a:pPr algn="ctr"/>
            <a:r>
              <a:rPr lang="es-ES" sz="2800" b="1" dirty="0" smtClean="0">
                <a:latin typeface="Berlin Sans FB Demi" pitchFamily="34" charset="0"/>
              </a:rPr>
              <a:t> </a:t>
            </a:r>
            <a:r>
              <a:rPr lang="es-ES" sz="2800" b="1" dirty="0">
                <a:latin typeface="Berlin Sans FB Demi" pitchFamily="34" charset="0"/>
              </a:rPr>
              <a:t>Debemos de mantener distancias </a:t>
            </a:r>
            <a:r>
              <a:rPr lang="es-ES" sz="2800" b="1" dirty="0" smtClean="0">
                <a:latin typeface="Berlin Sans FB Demi" pitchFamily="34" charset="0"/>
              </a:rPr>
              <a:t>adecuadas</a:t>
            </a:r>
          </a:p>
          <a:p>
            <a:pPr algn="ctr"/>
            <a:r>
              <a:rPr lang="es-ES" sz="2800" b="1" dirty="0" smtClean="0">
                <a:latin typeface="Berlin Sans FB Demi" pitchFamily="34" charset="0"/>
              </a:rPr>
              <a:t> </a:t>
            </a:r>
            <a:r>
              <a:rPr lang="es-ES" sz="2800" b="1" dirty="0">
                <a:latin typeface="Berlin Sans FB Demi" pitchFamily="34" charset="0"/>
              </a:rPr>
              <a:t>y no debemos abusar</a:t>
            </a:r>
            <a:r>
              <a:rPr lang="es-ES" sz="28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 Demi" pitchFamily="34" charset="0"/>
              </a:rPr>
              <a:t> </a:t>
            </a:r>
            <a:r>
              <a:rPr lang="es-ES" sz="28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 Demi" pitchFamily="34" charset="0"/>
              </a:rPr>
              <a:t>.</a:t>
            </a:r>
            <a:endParaRPr lang="es-ES" sz="2800" b="1" cap="none" spc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erlin Sans FB Demi" pitchFamily="34" charset="0"/>
            </a:endParaRPr>
          </a:p>
        </p:txBody>
      </p:sp>
      <p:pic>
        <p:nvPicPr>
          <p:cNvPr id="6147" name="Picture 3" descr="D:\Pictures\divorsof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0266">
            <a:off x="5447754" y="4293096"/>
            <a:ext cx="3234505" cy="233592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0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Pictures\9376844-hermoso-fondo-acuarela-en-suave-verde-azul-y-amaril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42998" y="-1142998"/>
            <a:ext cx="685800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Pictures\diaautismo_01-04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6085">
            <a:off x="4885389" y="3163162"/>
            <a:ext cx="3003443" cy="298467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 rot="20260242">
            <a:off x="792031" y="858572"/>
            <a:ext cx="496161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¿Donde esta la</a:t>
            </a:r>
          </a:p>
          <a:p>
            <a:pPr algn="ctr"/>
            <a:r>
              <a:rPr lang="es-ES" sz="4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Distribución</a:t>
            </a:r>
          </a:p>
          <a:p>
            <a:pPr algn="ctr"/>
            <a:r>
              <a:rPr lang="es-E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De los espacios?</a:t>
            </a:r>
            <a:endParaRPr lang="es-ES" sz="4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7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265</Words>
  <Application>Microsoft Office PowerPoint</Application>
  <PresentationFormat>Presentación en pantalla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31</cp:revision>
  <dcterms:created xsi:type="dcterms:W3CDTF">2012-04-10T23:28:15Z</dcterms:created>
  <dcterms:modified xsi:type="dcterms:W3CDTF">2012-04-14T01:49:55Z</dcterms:modified>
</cp:coreProperties>
</file>