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7" autoAdjust="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C5167-217B-4AD0-8931-3764C4133113}" type="datetimeFigureOut">
              <a:rPr lang="es-ES" smtClean="0"/>
              <a:t>04/10/2012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27D4-E496-4892-BDBF-0F83A13359B9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C5167-217B-4AD0-8931-3764C4133113}" type="datetimeFigureOut">
              <a:rPr lang="es-ES" smtClean="0"/>
              <a:t>04/10/2012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27D4-E496-4892-BDBF-0F83A13359B9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C5167-217B-4AD0-8931-3764C4133113}" type="datetimeFigureOut">
              <a:rPr lang="es-ES" smtClean="0"/>
              <a:t>04/10/2012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27D4-E496-4892-BDBF-0F83A13359B9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C5167-217B-4AD0-8931-3764C4133113}" type="datetimeFigureOut">
              <a:rPr lang="es-ES" smtClean="0"/>
              <a:t>04/10/2012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27D4-E496-4892-BDBF-0F83A13359B9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C5167-217B-4AD0-8931-3764C4133113}" type="datetimeFigureOut">
              <a:rPr lang="es-ES" smtClean="0"/>
              <a:t>04/10/2012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27D4-E496-4892-BDBF-0F83A13359B9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C5167-217B-4AD0-8931-3764C4133113}" type="datetimeFigureOut">
              <a:rPr lang="es-ES" smtClean="0"/>
              <a:t>04/10/2012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27D4-E496-4892-BDBF-0F83A13359B9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C5167-217B-4AD0-8931-3764C4133113}" type="datetimeFigureOut">
              <a:rPr lang="es-ES" smtClean="0"/>
              <a:t>04/10/2012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27D4-E496-4892-BDBF-0F83A13359B9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C5167-217B-4AD0-8931-3764C4133113}" type="datetimeFigureOut">
              <a:rPr lang="es-ES" smtClean="0"/>
              <a:t>04/10/2012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27D4-E496-4892-BDBF-0F83A13359B9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C5167-217B-4AD0-8931-3764C4133113}" type="datetimeFigureOut">
              <a:rPr lang="es-ES" smtClean="0"/>
              <a:t>04/10/2012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27D4-E496-4892-BDBF-0F83A13359B9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C5167-217B-4AD0-8931-3764C4133113}" type="datetimeFigureOut">
              <a:rPr lang="es-ES" smtClean="0"/>
              <a:t>04/10/2012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27D4-E496-4892-BDBF-0F83A13359B9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C5167-217B-4AD0-8931-3764C4133113}" type="datetimeFigureOut">
              <a:rPr lang="es-ES" smtClean="0"/>
              <a:t>04/10/2012</a:t>
            </a:fld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6227D4-E496-4892-BDBF-0F83A13359B9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76227D4-E496-4892-BDBF-0F83A13359B9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FCC5167-217B-4AD0-8931-3764C4133113}" type="datetimeFigureOut">
              <a:rPr lang="es-ES" smtClean="0"/>
              <a:t>04/10/2012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95537" y="260648"/>
            <a:ext cx="770937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latin typeface="Arial Black" pitchFamily="34" charset="0"/>
              </a:rPr>
              <a:t>CARACTERÍSTICAS Y EVOLUCIÓN DE LOS PERIFÉRICOS DEL COMPUTADOR</a:t>
            </a:r>
          </a:p>
          <a:p>
            <a:pPr algn="ctr"/>
            <a:endParaRPr lang="es-ES" dirty="0" smtClean="0">
              <a:latin typeface="Arial Black" pitchFamily="34" charset="0"/>
            </a:endParaRPr>
          </a:p>
          <a:p>
            <a:pPr algn="ctr"/>
            <a:endParaRPr lang="es-ES" dirty="0" smtClean="0">
              <a:latin typeface="Arial Black" pitchFamily="34" charset="0"/>
            </a:endParaRPr>
          </a:p>
          <a:p>
            <a:pPr algn="ctr"/>
            <a:r>
              <a:rPr lang="es-ES" dirty="0" smtClean="0">
                <a:latin typeface="Arial Black" pitchFamily="34" charset="0"/>
              </a:rPr>
              <a:t>INFORME</a:t>
            </a:r>
          </a:p>
          <a:p>
            <a:pPr algn="ctr"/>
            <a:endParaRPr lang="es-ES" dirty="0" smtClean="0">
              <a:latin typeface="Arial Black" pitchFamily="34" charset="0"/>
            </a:endParaRPr>
          </a:p>
          <a:p>
            <a:pPr algn="ctr"/>
            <a:endParaRPr lang="es-ES" dirty="0" smtClean="0">
              <a:latin typeface="Arial Black" pitchFamily="34" charset="0"/>
            </a:endParaRPr>
          </a:p>
          <a:p>
            <a:pPr algn="ctr"/>
            <a:r>
              <a:rPr lang="es-ES" dirty="0" smtClean="0">
                <a:latin typeface="Arial Black" pitchFamily="34" charset="0"/>
              </a:rPr>
              <a:t>GEIDER BARRIOS CHAVERRA(1045.493.032)</a:t>
            </a:r>
          </a:p>
          <a:p>
            <a:pPr algn="ctr"/>
            <a:endParaRPr lang="es-ES" dirty="0" smtClean="0">
              <a:latin typeface="Arial Black" pitchFamily="34" charset="0"/>
            </a:endParaRPr>
          </a:p>
          <a:p>
            <a:pPr algn="ctr"/>
            <a:endParaRPr lang="es-ES" dirty="0" smtClean="0">
              <a:latin typeface="Arial Black" pitchFamily="34" charset="0"/>
            </a:endParaRPr>
          </a:p>
          <a:p>
            <a:pPr algn="ctr"/>
            <a:r>
              <a:rPr lang="es-ES" dirty="0" smtClean="0">
                <a:latin typeface="Arial Black" pitchFamily="34" charset="0"/>
              </a:rPr>
              <a:t>ENSAMBLE Y MANTENIMIENTO DE COMPUTADORES.</a:t>
            </a:r>
          </a:p>
          <a:p>
            <a:pPr algn="ctr"/>
            <a:endParaRPr lang="es-ES" dirty="0" smtClean="0">
              <a:latin typeface="Arial Black" pitchFamily="34" charset="0"/>
            </a:endParaRPr>
          </a:p>
          <a:p>
            <a:pPr algn="ctr"/>
            <a:endParaRPr lang="es-ES" dirty="0" smtClean="0">
              <a:latin typeface="Arial Black" pitchFamily="34" charset="0"/>
            </a:endParaRPr>
          </a:p>
          <a:p>
            <a:pPr algn="ctr"/>
            <a:r>
              <a:rPr lang="es-ES" dirty="0" smtClean="0">
                <a:latin typeface="Arial Black" pitchFamily="34" charset="0"/>
              </a:rPr>
              <a:t>DEIRYS VALENZUELA</a:t>
            </a:r>
          </a:p>
          <a:p>
            <a:pPr algn="ctr"/>
            <a:endParaRPr lang="es-ES" dirty="0" smtClean="0">
              <a:latin typeface="Arial Black" pitchFamily="34" charset="0"/>
            </a:endParaRPr>
          </a:p>
          <a:p>
            <a:pPr algn="ctr"/>
            <a:r>
              <a:rPr lang="es-ES" dirty="0" smtClean="0">
                <a:latin typeface="Arial Black" pitchFamily="34" charset="0"/>
              </a:rPr>
              <a:t>UNIVERSIDAD NACIONAL ABIERTA Y A DISTANCIA (UNAD )</a:t>
            </a:r>
          </a:p>
          <a:p>
            <a:pPr algn="ctr"/>
            <a:endParaRPr lang="es-ES" dirty="0" smtClean="0">
              <a:latin typeface="Arial Black" pitchFamily="34" charset="0"/>
            </a:endParaRPr>
          </a:p>
          <a:p>
            <a:pPr algn="ctr"/>
            <a:r>
              <a:rPr lang="es-ES" dirty="0" smtClean="0">
                <a:latin typeface="Arial Black" pitchFamily="34" charset="0"/>
              </a:rPr>
              <a:t>CEAD (TURBO ANTIOQUIA)</a:t>
            </a:r>
          </a:p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289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115616" y="2132856"/>
            <a:ext cx="59046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Introducción</a:t>
            </a:r>
            <a:endParaRPr lang="es-ES" sz="2400" b="1" dirty="0" smtClean="0">
              <a:latin typeface="Arial" pitchFamily="34" charset="0"/>
              <a:cs typeface="Arial" pitchFamily="34" charset="0"/>
            </a:endParaRPr>
          </a:p>
          <a:p>
            <a:endParaRPr lang="es-ES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ES" sz="2400" dirty="0" smtClean="0">
                <a:latin typeface="Arial" pitchFamily="34" charset="0"/>
                <a:cs typeface="Arial" pitchFamily="34" charset="0"/>
              </a:rPr>
              <a:t>La presente realización hermeneuta de este informe consta de analizar los periféricos de una computadora. Describiendo sus características técnicas y evoluciones identificando tipos y clases de la misma.</a:t>
            </a:r>
            <a:endParaRPr lang="es-E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67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2874430" y="495819"/>
            <a:ext cx="4059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El teclado  y sus </a:t>
            </a:r>
            <a:r>
              <a:rPr lang="es-ES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 Black" pitchFamily="34" charset="0"/>
              </a:rPr>
              <a:t>evoluciones</a:t>
            </a:r>
            <a:r>
              <a:rPr lang="es-ES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endParaRPr lang="es-ES" b="1" i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0268"/>
            <a:ext cx="2718515" cy="169414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 rot="21257512" flipH="1" flipV="1">
            <a:off x="4360152" y="2142148"/>
            <a:ext cx="766030" cy="393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 rot="10800000" flipH="1" flipV="1">
            <a:off x="100319" y="2976708"/>
            <a:ext cx="2835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latin typeface="Arial Rounded MT Bold" pitchFamily="34" charset="0"/>
              </a:rPr>
              <a:t>Normales  se parase mucho al teclado de una maquina de escribir</a:t>
            </a:r>
            <a:endParaRPr lang="es-ES" dirty="0">
              <a:latin typeface="Arial Rounded MT Bold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571" y="1390088"/>
            <a:ext cx="2075191" cy="133450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11 CuadroTexto"/>
          <p:cNvSpPr txBox="1"/>
          <p:nvPr/>
        </p:nvSpPr>
        <p:spPr>
          <a:xfrm rot="10800000" flipH="1" flipV="1">
            <a:off x="3190807" y="2851080"/>
            <a:ext cx="24460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latin typeface="Arial Rounded MT Bold" pitchFamily="34" charset="0"/>
              </a:rPr>
              <a:t>Ergonómicos: es el mas cómodo para trabajar  ya que dividen el teclado alfanumérico en dos partes.</a:t>
            </a:r>
            <a:endParaRPr lang="es-ES" dirty="0">
              <a:latin typeface="Arial Rounded MT Bold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 rot="10800000" flipH="1" flipV="1">
            <a:off x="6147820" y="3012962"/>
            <a:ext cx="26511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latin typeface="Arial Rounded MT Bold" pitchFamily="34" charset="0"/>
              </a:rPr>
              <a:t>Teclas adicionales: tiene botones adicionales para ejercer aplicaciones.</a:t>
            </a:r>
            <a:endParaRPr lang="es-ES" dirty="0">
              <a:latin typeface="Arial Rounded MT Bold" pitchFamily="34" charset="0"/>
            </a:endParaRPr>
          </a:p>
        </p:txBody>
      </p:sp>
      <p:sp>
        <p:nvSpPr>
          <p:cNvPr id="10" name="9 Flecha derecha"/>
          <p:cNvSpPr/>
          <p:nvPr/>
        </p:nvSpPr>
        <p:spPr>
          <a:xfrm>
            <a:off x="3069730" y="560724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 rot="10800000" flipH="1" flipV="1">
            <a:off x="4428053" y="5445547"/>
            <a:ext cx="3017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latin typeface="Arial Rounded MT Bold" pitchFamily="34" charset="0"/>
              </a:rPr>
              <a:t>Tipos de conexiones: DIN,  Ps/2, USB</a:t>
            </a:r>
            <a:endParaRPr lang="es-ES" dirty="0">
              <a:latin typeface="Arial Rounded MT Bold" pitchFamily="34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1" y="1309178"/>
            <a:ext cx="2809025" cy="14963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01" y="4641413"/>
            <a:ext cx="2646651" cy="193166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12 Conector recto de flecha"/>
          <p:cNvCxnSpPr/>
          <p:nvPr/>
        </p:nvCxnSpPr>
        <p:spPr>
          <a:xfrm>
            <a:off x="2843952" y="2338765"/>
            <a:ext cx="5039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>
            <a:off x="5796279" y="1949446"/>
            <a:ext cx="5039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87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553125" y="46738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mouse</a:t>
            </a:r>
            <a:endParaRPr lang="es-E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1713237" cy="1480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765" y="1348230"/>
            <a:ext cx="1933052" cy="1480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87" y="3388676"/>
            <a:ext cx="1284717" cy="1455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755" y="3388676"/>
            <a:ext cx="1972370" cy="1462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193" y="952426"/>
            <a:ext cx="1080119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312" y="952426"/>
            <a:ext cx="1447800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952426"/>
            <a:ext cx="1304925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 flipH="1">
            <a:off x="323528" y="5661248"/>
            <a:ext cx="3258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 Detección de movimiento  de pelota y ópticos 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 flipH="1">
            <a:off x="5759828" y="4401273"/>
            <a:ext cx="2402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Conexión serial.</a:t>
            </a:r>
          </a:p>
          <a:p>
            <a:r>
              <a:rPr lang="es-ES" dirty="0" smtClean="0"/>
              <a:t>Conexión PS /2.</a:t>
            </a:r>
          </a:p>
          <a:p>
            <a:r>
              <a:rPr lang="es-ES" dirty="0" smtClean="0"/>
              <a:t>Conexión  USB</a:t>
            </a:r>
            <a:endParaRPr lang="es-ES" dirty="0"/>
          </a:p>
        </p:txBody>
      </p:sp>
      <p:sp>
        <p:nvSpPr>
          <p:cNvPr id="6" name="5 Flecha abajo"/>
          <p:cNvSpPr/>
          <p:nvPr/>
        </p:nvSpPr>
        <p:spPr>
          <a:xfrm>
            <a:off x="1440372" y="5013176"/>
            <a:ext cx="484632" cy="5619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13 Flecha abajo"/>
          <p:cNvSpPr/>
          <p:nvPr/>
        </p:nvSpPr>
        <p:spPr>
          <a:xfrm>
            <a:off x="6476580" y="3253110"/>
            <a:ext cx="484632" cy="8670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641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3131840" y="15147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Monitores</a:t>
            </a:r>
            <a:endParaRPr lang="es-E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13" y="520810"/>
            <a:ext cx="2050391" cy="164122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 flipH="1">
            <a:off x="95063" y="2410145"/>
            <a:ext cx="2010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b="1" dirty="0" smtClean="0">
                <a:latin typeface="Arial" pitchFamily="34" charset="0"/>
                <a:cs typeface="Arial" pitchFamily="34" charset="0"/>
              </a:rPr>
              <a:t>VGA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: provee una resolución de 720 x 400 píxeles. 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566" y="838775"/>
            <a:ext cx="2268164" cy="180917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CuadroTexto"/>
          <p:cNvSpPr txBox="1"/>
          <p:nvPr/>
        </p:nvSpPr>
        <p:spPr>
          <a:xfrm flipH="1">
            <a:off x="2767962" y="2924944"/>
            <a:ext cx="26328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smtClean="0">
                <a:latin typeface="Arial" pitchFamily="34" charset="0"/>
                <a:cs typeface="Arial" pitchFamily="34" charset="0"/>
              </a:rPr>
              <a:t>SVGA: 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Tienen 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tamaños de 14",15",17" y 21", trabajan con resoluciones de 640x480, 800x600, 1024x768 Pixeles 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586" y="693383"/>
            <a:ext cx="2808312" cy="197650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5796136" y="3049851"/>
            <a:ext cx="25563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latin typeface="Arial" pitchFamily="34" charset="0"/>
                <a:cs typeface="Arial" pitchFamily="34" charset="0"/>
              </a:rPr>
              <a:t>Pantalla o monitor de </a:t>
            </a:r>
            <a:r>
              <a:rPr lang="es-ES" sz="1600" b="1" dirty="0" smtClean="0">
                <a:latin typeface="Arial" pitchFamily="34" charset="0"/>
                <a:cs typeface="Arial" pitchFamily="34" charset="0"/>
              </a:rPr>
              <a:t>plasma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. Presenta mejor resolución  en el Angulo de visibilidad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71" y="4433455"/>
            <a:ext cx="2114550" cy="220199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3000549" y="4941215"/>
            <a:ext cx="31999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smtClean="0">
                <a:latin typeface="Arial" pitchFamily="34" charset="0"/>
                <a:cs typeface="Arial" pitchFamily="34" charset="0"/>
              </a:rPr>
              <a:t>CGA: 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diseñado 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primeramente para juegos de computadora. Soportaba como máximo 16 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colores  resolución 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para CGA es el modo 2 que corresponde a 640 x 200 pixeles</a:t>
            </a:r>
          </a:p>
        </p:txBody>
      </p:sp>
      <p:cxnSp>
        <p:nvCxnSpPr>
          <p:cNvPr id="11" name="10 Conector recto de flecha"/>
          <p:cNvCxnSpPr/>
          <p:nvPr/>
        </p:nvCxnSpPr>
        <p:spPr>
          <a:xfrm flipV="1">
            <a:off x="2105890" y="1977367"/>
            <a:ext cx="0" cy="2456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>
            <a:off x="2514704" y="1361720"/>
            <a:ext cx="11772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>
            <a:off x="5796136" y="1317347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30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13260" y="26064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Evolución de las torres de los Pc</a:t>
            </a:r>
            <a:endParaRPr lang="es-E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6" y="764704"/>
            <a:ext cx="2666228" cy="2049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758755" y="1640779"/>
            <a:ext cx="1686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PC todo en uno.</a:t>
            </a:r>
            <a:endParaRPr lang="es-E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68" y="4221088"/>
            <a:ext cx="2091995" cy="1729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2472263" y="4962483"/>
            <a:ext cx="976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Portátil. </a:t>
            </a:r>
            <a:endParaRPr lang="es-E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85559"/>
            <a:ext cx="2953671" cy="1815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6097707" y="2167904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De mesa.</a:t>
            </a:r>
            <a:endParaRPr lang="es-ES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566189"/>
            <a:ext cx="2209375" cy="1396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5892977" y="4901238"/>
            <a:ext cx="1632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De sobre mesa.</a:t>
            </a:r>
            <a:endParaRPr lang="es-ES" dirty="0"/>
          </a:p>
        </p:txBody>
      </p:sp>
      <p:cxnSp>
        <p:nvCxnSpPr>
          <p:cNvPr id="5" name="4 Conector recto de flecha"/>
          <p:cNvCxnSpPr/>
          <p:nvPr/>
        </p:nvCxnSpPr>
        <p:spPr>
          <a:xfrm flipV="1">
            <a:off x="6624454" y="2537236"/>
            <a:ext cx="0" cy="9292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H="1" flipV="1">
            <a:off x="2960570" y="1093386"/>
            <a:ext cx="2674782" cy="52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>
            <a:off x="971600" y="2945525"/>
            <a:ext cx="0" cy="1241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24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771800" y="404664"/>
            <a:ext cx="253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Tecnología de los Pc</a:t>
            </a:r>
            <a:endParaRPr lang="es-E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378" y="1510145"/>
            <a:ext cx="1074622" cy="199086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3164"/>
            <a:ext cx="959882" cy="188049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510145"/>
            <a:ext cx="1615138" cy="179348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594" y="4337446"/>
            <a:ext cx="1806333" cy="24489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337447"/>
            <a:ext cx="1815681" cy="213865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Flecha derecha"/>
          <p:cNvSpPr/>
          <p:nvPr/>
        </p:nvSpPr>
        <p:spPr>
          <a:xfrm>
            <a:off x="6228184" y="234102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7380312" y="248504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AT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7956376" y="5192601"/>
            <a:ext cx="60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ATX</a:t>
            </a:r>
            <a:endParaRPr lang="es-ES" dirty="0"/>
          </a:p>
        </p:txBody>
      </p:sp>
      <p:sp>
        <p:nvSpPr>
          <p:cNvPr id="12" name="11 Flecha derecha"/>
          <p:cNvSpPr/>
          <p:nvPr/>
        </p:nvSpPr>
        <p:spPr>
          <a:xfrm>
            <a:off x="6084168" y="5077301"/>
            <a:ext cx="158417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928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 flipH="1">
            <a:off x="1763687" y="226504"/>
            <a:ext cx="5472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Tecnologías de las fuentes y tipos de conexión</a:t>
            </a:r>
            <a:endParaRPr lang="es-E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395536" y="1124744"/>
            <a:ext cx="27363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latin typeface="Arial" pitchFamily="34" charset="0"/>
                <a:cs typeface="Arial" pitchFamily="34" charset="0"/>
              </a:rPr>
              <a:t>Fuente de Poder AT</a:t>
            </a:r>
          </a:p>
          <a:p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r>
              <a:rPr lang="es-ES" dirty="0" smtClean="0">
                <a:latin typeface="Arial" pitchFamily="34" charset="0"/>
                <a:cs typeface="Arial" pitchFamily="34" charset="0"/>
              </a:rPr>
              <a:t>En </a:t>
            </a:r>
            <a:r>
              <a:rPr lang="es-ES" dirty="0">
                <a:latin typeface="Arial" pitchFamily="34" charset="0"/>
                <a:cs typeface="Arial" pitchFamily="34" charset="0"/>
              </a:rPr>
              <a:t>Fuentes AT, se daba el problema de que 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existían </a:t>
            </a:r>
            <a:r>
              <a:rPr lang="es-ES" dirty="0">
                <a:latin typeface="Arial" pitchFamily="34" charset="0"/>
                <a:cs typeface="Arial" pitchFamily="34" charset="0"/>
              </a:rPr>
              <a:t>dos conectores a conectar a placa base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158349"/>
            <a:ext cx="1728192" cy="1514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4427984" y="1141332"/>
            <a:ext cx="34563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latin typeface="Arial" pitchFamily="34" charset="0"/>
                <a:cs typeface="Arial" pitchFamily="34" charset="0"/>
              </a:rPr>
              <a:t>Fuente de Poder ATX</a:t>
            </a:r>
          </a:p>
          <a:p>
            <a:endParaRPr lang="es-ES" dirty="0">
              <a:latin typeface="Arial" pitchFamily="34" charset="0"/>
              <a:cs typeface="Arial" pitchFamily="34" charset="0"/>
            </a:endParaRPr>
          </a:p>
          <a:p>
            <a:r>
              <a:rPr lang="es-ES" dirty="0">
                <a:latin typeface="Arial" pitchFamily="34" charset="0"/>
                <a:cs typeface="Arial" pitchFamily="34" charset="0"/>
              </a:rPr>
              <a:t>La fuente ATX es muy similar a la AT, pero tiene una serie de diferencias, tanto en su funcionamiento como en los voltajes entregados a la placa madre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726841"/>
            <a:ext cx="2344971" cy="1431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5211025"/>
            <a:ext cx="2520279" cy="119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449656"/>
            <a:ext cx="1728192" cy="1662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817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763688" y="2420888"/>
            <a:ext cx="48965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Conclusión</a:t>
            </a:r>
          </a:p>
          <a:p>
            <a:endParaRPr lang="es-ES" sz="20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ES" sz="2000" dirty="0" smtClean="0">
                <a:latin typeface="Arial" pitchFamily="34" charset="0"/>
                <a:cs typeface="Arial" pitchFamily="34" charset="0"/>
              </a:rPr>
              <a:t>Se puede determinar de forma practica que los elementos o periféricos de entrada y de salida de un pc son de vital importancia para ejercer alguna función.</a:t>
            </a:r>
            <a:endParaRPr lang="es-E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25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Adyace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240</TotalTime>
  <Words>336</Words>
  <Application>Microsoft Office PowerPoint</Application>
  <PresentationFormat>Presentación en pantalla (4:3)</PresentationFormat>
  <Paragraphs>53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Adyacencia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GEIDER LUIS</dc:creator>
  <cp:lastModifiedBy>GEIDER LUIS</cp:lastModifiedBy>
  <cp:revision>35</cp:revision>
  <dcterms:created xsi:type="dcterms:W3CDTF">2012-10-04T18:19:46Z</dcterms:created>
  <dcterms:modified xsi:type="dcterms:W3CDTF">2012-10-04T22:22:34Z</dcterms:modified>
</cp:coreProperties>
</file>