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66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08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73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8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453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0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7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32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706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8553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C:\Users\Coucou\Documents\Websites\Powerpoint Templates\New\Sources\55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5352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8035925" y="6237288"/>
            <a:ext cx="12144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b="1" dirty="0" smtClean="0">
                <a:solidFill>
                  <a:schemeClr val="bg1"/>
                </a:solidFill>
              </a:rPr>
              <a:t>Page </a:t>
            </a:r>
            <a:fld id="{BD850F5D-5C43-49D6-8134-F4FC951FD759}" type="slidenum">
              <a:rPr lang="fr-FR" b="1" smtClean="0">
                <a:solidFill>
                  <a:schemeClr val="bg1"/>
                </a:solidFill>
              </a:rPr>
              <a:pPr eaLnBrk="1" hangingPunct="1">
                <a:defRPr/>
              </a:pPr>
              <a:t>‹Nº›</a:t>
            </a:fld>
            <a:endParaRPr lang="fr-FR" b="1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5537" y="260648"/>
            <a:ext cx="770937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 smtClean="0">
                <a:solidFill>
                  <a:schemeClr val="accent3">
                    <a:lumMod val="95000"/>
                  </a:schemeClr>
                </a:solidFill>
                <a:latin typeface="Arial Black" pitchFamily="34" charset="0"/>
              </a:rPr>
              <a:t>Opciones de la barra de menú principal del correo de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Arial Black" pitchFamily="34" charset="0"/>
              </a:rPr>
              <a:t>Messenger</a:t>
            </a:r>
            <a:r>
              <a:rPr kumimoji="0" lang="es-E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Arial Black" pitchFamily="34" charset="0"/>
              </a:rPr>
              <a:t> 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Arial Black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Arial Black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 smtClean="0">
                <a:solidFill>
                  <a:schemeClr val="accent3">
                    <a:lumMod val="95000"/>
                  </a:schemeClr>
                </a:solidFill>
                <a:latin typeface="Arial Black" pitchFamily="34" charset="0"/>
              </a:rPr>
              <a:t>trabajo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Arial Black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Arial Black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Arial Black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Arial Black" pitchFamily="34" charset="0"/>
              </a:rPr>
              <a:t>GEIDER BARRIOS CHAVERRA(1045.493.032)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Arial Black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Arial Black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0" dirty="0" smtClean="0">
                <a:solidFill>
                  <a:schemeClr val="accent3">
                    <a:lumMod val="95000"/>
                  </a:schemeClr>
                </a:solidFill>
                <a:latin typeface="Arial Black" pitchFamily="34" charset="0"/>
              </a:rPr>
              <a:t>Herramientas telemáticas</a:t>
            </a: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Arial Black" pitchFamily="34" charset="0"/>
              </a:rPr>
              <a:t>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Arial Black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Arial Black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Arial Black" pitchFamily="34" charset="0"/>
              </a:rPr>
              <a:t>DEIRYS VALENZUELA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Arial Black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Arial Black" pitchFamily="34" charset="0"/>
              </a:rPr>
              <a:t>UNIVERSIDAD NACIONAL ABIERTA Y A DISTANCIA (UNAD 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  <a:latin typeface="Arial Black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3">
                    <a:lumMod val="95000"/>
                  </a:schemeClr>
                </a:solidFill>
                <a:effectLst/>
                <a:uLnTx/>
                <a:uFillTx/>
                <a:latin typeface="Arial Black" pitchFamily="34" charset="0"/>
              </a:rPr>
              <a:t>CEAD (TURBO ANTIOQUIA)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483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611560" y="304736"/>
            <a:ext cx="798390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Barra de menú</a:t>
            </a:r>
          </a:p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Messenger </a:t>
            </a:r>
            <a:endParaRPr lang="es-E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635896" y="3068960"/>
            <a:ext cx="2304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Opciones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Archivos</a:t>
            </a:r>
            <a:endParaRPr lang="es-ES" dirty="0" smtClean="0"/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Contactos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Acciones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Herramientas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>
                <a:latin typeface="Arial" pitchFamily="34" charset="0"/>
                <a:cs typeface="Arial" pitchFamily="34" charset="0"/>
              </a:rPr>
              <a:t>Ayuda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57830"/>
            <a:ext cx="446283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47" y="3216004"/>
            <a:ext cx="2535382" cy="26591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7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79711" y="304736"/>
            <a:ext cx="597666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Archivo</a:t>
            </a:r>
          </a:p>
          <a:p>
            <a:pPr algn="ctr"/>
            <a:endParaRPr lang="es-E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26684"/>
            <a:ext cx="3547361" cy="344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846543" y="148013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Encontramos las opciones de salir de Messenger y cambiar de estados.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717032"/>
            <a:ext cx="2406797" cy="138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Flecha derecha"/>
          <p:cNvSpPr/>
          <p:nvPr/>
        </p:nvSpPr>
        <p:spPr>
          <a:xfrm>
            <a:off x="2771800" y="4149079"/>
            <a:ext cx="3240360" cy="258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0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16475" y="249318"/>
            <a:ext cx="59766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contactos</a:t>
            </a:r>
            <a:endParaRPr lang="es-E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1" y="2547036"/>
            <a:ext cx="3716770" cy="32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 flipH="1">
            <a:off x="3235399" y="1052736"/>
            <a:ext cx="352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Esta opción permite agregar todos los contactos al correo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28" y="2483962"/>
            <a:ext cx="4114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Flecha derecha"/>
          <p:cNvSpPr/>
          <p:nvPr/>
        </p:nvSpPr>
        <p:spPr>
          <a:xfrm>
            <a:off x="2699792" y="2780928"/>
            <a:ext cx="210883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4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16475" y="249318"/>
            <a:ext cx="59766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Acciones</a:t>
            </a:r>
            <a:endParaRPr lang="es-E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75" y="2492896"/>
            <a:ext cx="3204361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915816" y="1340767"/>
            <a:ext cx="328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Encontramos la opción de realizar una video llamada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801" y="3535038"/>
            <a:ext cx="3109601" cy="95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2699792" y="3772460"/>
            <a:ext cx="30035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5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16475" y="249318"/>
            <a:ext cx="59766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Herramientas</a:t>
            </a:r>
            <a:endParaRPr lang="es-E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9" y="2276872"/>
            <a:ext cx="3103292" cy="312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090760" y="925884"/>
            <a:ext cx="322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latin typeface="Arial" pitchFamily="34" charset="0"/>
                <a:cs typeface="Arial" pitchFamily="34" charset="0"/>
              </a:rPr>
              <a:t>Tiene la opción de cambiar la imagen del perfil 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16015"/>
            <a:ext cx="4488991" cy="442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Flecha derecha"/>
          <p:cNvSpPr/>
          <p:nvPr/>
        </p:nvSpPr>
        <p:spPr>
          <a:xfrm>
            <a:off x="1690256" y="2636912"/>
            <a:ext cx="27377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2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716475" y="249318"/>
            <a:ext cx="59766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Ayuda</a:t>
            </a:r>
            <a:endParaRPr lang="es-E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09531"/>
            <a:ext cx="2592288" cy="311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427984" y="1404139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Encontramos la información acerca del estado del servicio de Messenger 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47" y="3799821"/>
            <a:ext cx="5977393" cy="2797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angular"/>
          <p:cNvCxnSpPr/>
          <p:nvPr/>
        </p:nvCxnSpPr>
        <p:spPr>
          <a:xfrm rot="16200000" flipH="1">
            <a:off x="2175594" y="1670435"/>
            <a:ext cx="2607241" cy="1414829"/>
          </a:xfrm>
          <a:prstGeom prst="bentConnector3">
            <a:avLst>
              <a:gd name="adj1" fmla="val 323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.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</Template>
  <TotalTime>164</TotalTime>
  <Words>99</Words>
  <Application>Microsoft Office PowerPoint</Application>
  <PresentationFormat>Presentación en pantalla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1.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GEIDER LUIS</dc:creator>
  <cp:lastModifiedBy>GEIDER LUIS</cp:lastModifiedBy>
  <cp:revision>18</cp:revision>
  <dcterms:created xsi:type="dcterms:W3CDTF">2012-10-28T20:01:34Z</dcterms:created>
  <dcterms:modified xsi:type="dcterms:W3CDTF">2012-10-28T22:57:52Z</dcterms:modified>
</cp:coreProperties>
</file>