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7" r:id="rId2"/>
    <p:sldId id="256" r:id="rId3"/>
    <p:sldId id="258" r:id="rId4"/>
    <p:sldId id="259" r:id="rId5"/>
    <p:sldId id="260" r:id="rId6"/>
    <p:sldId id="261" r:id="rId7"/>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2" autoAdjust="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Subtítulo"/>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C58B71BA-5AC7-4AB4-84DF-4ED7703921BD}" type="datetimeFigureOut">
              <a:rPr lang="es-CO" smtClean="0"/>
              <a:t>16/08/2014</a:t>
            </a:fld>
            <a:endParaRPr lang="es-CO"/>
          </a:p>
        </p:txBody>
      </p:sp>
      <p:sp>
        <p:nvSpPr>
          <p:cNvPr id="17" name="16 Marcador de pie de página"/>
          <p:cNvSpPr>
            <a:spLocks noGrp="1"/>
          </p:cNvSpPr>
          <p:nvPr>
            <p:ph type="ftr" sz="quarter" idx="11"/>
          </p:nvPr>
        </p:nvSpPr>
        <p:spPr/>
        <p:txBody>
          <a:bodyPr/>
          <a:lstStyle/>
          <a:p>
            <a:endParaRPr lang="es-CO"/>
          </a:p>
        </p:txBody>
      </p:sp>
      <p:sp>
        <p:nvSpPr>
          <p:cNvPr id="7" name="6 Conector recto"/>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4052075-033C-4EEA-A098-D8475E74416D}" type="slidenum">
              <a:rPr lang="es-CO" smtClean="0"/>
              <a:t>‹Nº›</a:t>
            </a:fld>
            <a:endParaRPr lang="es-CO"/>
          </a:p>
        </p:txBody>
      </p:sp>
      <p:sp>
        <p:nvSpPr>
          <p:cNvPr id="8" name="7 Título"/>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58B71BA-5AC7-4AB4-84DF-4ED7703921BD}" type="datetimeFigureOut">
              <a:rPr lang="es-CO" smtClean="0"/>
              <a:t>16/08/2014</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14052075-033C-4EEA-A098-D8475E74416D}" type="slidenum">
              <a:rPr lang="es-CO" smtClean="0"/>
              <a:t>‹Nº›</a:t>
            </a:fld>
            <a:endParaRPr lang="es-CO"/>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Ref idx="1001">
        <a:schemeClr val="bg2"/>
      </p:bgRef>
    </p:bg>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Conector recto"/>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13 Elipse"/>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6915912" y="3009901"/>
            <a:ext cx="457200" cy="441325"/>
          </a:xfrm>
        </p:spPr>
        <p:txBody>
          <a:bodyPr/>
          <a:lstStyle/>
          <a:p>
            <a:fld id="{14052075-033C-4EEA-A098-D8475E74416D}" type="slidenum">
              <a:rPr lang="es-CO" smtClean="0"/>
              <a:t>‹Nº›</a:t>
            </a:fld>
            <a:endParaRPr lang="es-CO"/>
          </a:p>
        </p:txBody>
      </p:sp>
      <p:sp>
        <p:nvSpPr>
          <p:cNvPr id="3" name="2 Marcador de texto vertical"/>
          <p:cNvSpPr>
            <a:spLocks noGrp="1"/>
          </p:cNvSpPr>
          <p:nvPr>
            <p:ph type="body" orient="vert" idx="1"/>
          </p:nvPr>
        </p:nvSpPr>
        <p:spPr>
          <a:xfrm>
            <a:off x="304800" y="304800"/>
            <a:ext cx="6553200" cy="5821366"/>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58B71BA-5AC7-4AB4-84DF-4ED7703921BD}" type="datetimeFigureOut">
              <a:rPr lang="es-CO" smtClean="0"/>
              <a:t>16/08/2014</a:t>
            </a:fld>
            <a:endParaRPr lang="es-CO"/>
          </a:p>
        </p:txBody>
      </p:sp>
      <p:sp>
        <p:nvSpPr>
          <p:cNvPr id="5" name="4 Marcador de pie de página"/>
          <p:cNvSpPr>
            <a:spLocks noGrp="1"/>
          </p:cNvSpPr>
          <p:nvPr>
            <p:ph type="ftr" sz="quarter" idx="11"/>
          </p:nvPr>
        </p:nvSpPr>
        <p:spPr/>
        <p:txBody>
          <a:bodyPr/>
          <a:lstStyle/>
          <a:p>
            <a:endParaRPr lang="es-CO"/>
          </a:p>
        </p:txBody>
      </p:sp>
      <p:sp>
        <p:nvSpPr>
          <p:cNvPr id="2" name="1 Título vertical"/>
          <p:cNvSpPr>
            <a:spLocks noGrp="1"/>
          </p:cNvSpPr>
          <p:nvPr>
            <p:ph type="title" orient="vert"/>
          </p:nvPr>
        </p:nvSpPr>
        <p:spPr>
          <a:xfrm>
            <a:off x="7391400" y="304801"/>
            <a:ext cx="1447800" cy="5851525"/>
          </a:xfrm>
        </p:spPr>
        <p:txBody>
          <a:bodyPr vert="eaVert"/>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solidFill>
                  <a:schemeClr val="accent3">
                    <a:shade val="75000"/>
                  </a:schemeClr>
                </a:solidFill>
              </a:defRPr>
            </a:lvl1p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C58B71BA-5AC7-4AB4-84DF-4ED7703921BD}" type="datetimeFigureOut">
              <a:rPr lang="es-CO" smtClean="0"/>
              <a:t>16/08/2014</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a:xfrm>
            <a:off x="4361688" y="1026372"/>
            <a:ext cx="457200" cy="441325"/>
          </a:xfrm>
        </p:spPr>
        <p:txBody>
          <a:bodyPr/>
          <a:lstStyle/>
          <a:p>
            <a:fld id="{14052075-033C-4EEA-A098-D8475E74416D}" type="slidenum">
              <a:rPr lang="es-CO" smtClean="0"/>
              <a:t>‹Nº›</a:t>
            </a:fld>
            <a:endParaRPr lang="es-CO"/>
          </a:p>
        </p:txBody>
      </p:sp>
      <p:sp>
        <p:nvSpPr>
          <p:cNvPr id="8" name="7 Marcador de contenido"/>
          <p:cNvSpPr>
            <a:spLocks noGrp="1"/>
          </p:cNvSpPr>
          <p:nvPr>
            <p:ph sz="quarter" idx="1"/>
          </p:nvPr>
        </p:nvSpPr>
        <p:spPr>
          <a:xfrm>
            <a:off x="301752" y="1527048"/>
            <a:ext cx="850392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13" name="12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4 Marcador de pie de página"/>
          <p:cNvSpPr>
            <a:spLocks noGrp="1"/>
          </p:cNvSpPr>
          <p:nvPr>
            <p:ph type="ftr" sz="quarter" idx="11"/>
          </p:nvPr>
        </p:nvSpPr>
        <p:spPr/>
        <p:txBody>
          <a:bodyPr/>
          <a:lstStyle/>
          <a:p>
            <a:endParaRPr lang="es-CO"/>
          </a:p>
        </p:txBody>
      </p:sp>
      <p:sp>
        <p:nvSpPr>
          <p:cNvPr id="4" name="3 Marcador de fecha"/>
          <p:cNvSpPr>
            <a:spLocks noGrp="1"/>
          </p:cNvSpPr>
          <p:nvPr>
            <p:ph type="dt" sz="half" idx="10"/>
          </p:nvPr>
        </p:nvSpPr>
        <p:spPr/>
        <p:txBody>
          <a:bodyPr/>
          <a:lstStyle/>
          <a:p>
            <a:fld id="{C58B71BA-5AC7-4AB4-84DF-4ED7703921BD}" type="datetimeFigureOut">
              <a:rPr lang="es-CO" smtClean="0"/>
              <a:t>16/08/2014</a:t>
            </a:fld>
            <a:endParaRPr lang="es-CO"/>
          </a:p>
        </p:txBody>
      </p:sp>
      <p:sp>
        <p:nvSpPr>
          <p:cNvPr id="8" name="7 Conector recto"/>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4052075-033C-4EEA-A098-D8475E74416D}" type="slidenum">
              <a:rPr lang="es-CO" smtClean="0"/>
              <a:t>‹Nº›</a:t>
            </a:fld>
            <a:endParaRPr lang="es-CO"/>
          </a:p>
        </p:txBody>
      </p:sp>
      <p:sp>
        <p:nvSpPr>
          <p:cNvPr id="2" name="1 Título"/>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301752" y="228600"/>
            <a:ext cx="8534400" cy="758952"/>
          </a:xfrm>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a:xfrm>
            <a:off x="5791200" y="6409944"/>
            <a:ext cx="3044952" cy="365760"/>
          </a:xfrm>
        </p:spPr>
        <p:txBody>
          <a:bodyPr/>
          <a:lstStyle/>
          <a:p>
            <a:fld id="{C58B71BA-5AC7-4AB4-84DF-4ED7703921BD}" type="datetimeFigureOut">
              <a:rPr lang="es-CO" smtClean="0"/>
              <a:t>16/08/2014</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14052075-033C-4EEA-A098-D8475E74416D}" type="slidenum">
              <a:rPr lang="es-CO" smtClean="0"/>
              <a:t>‹Nº›</a:t>
            </a:fld>
            <a:endParaRPr lang="es-CO"/>
          </a:p>
        </p:txBody>
      </p:sp>
      <p:sp>
        <p:nvSpPr>
          <p:cNvPr id="8" name="7 Conector recto"/>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Marcador de contenido"/>
          <p:cNvSpPr>
            <a:spLocks noGrp="1"/>
          </p:cNvSpPr>
          <p:nvPr>
            <p:ph sz="half" idx="1"/>
          </p:nvPr>
        </p:nvSpPr>
        <p:spPr>
          <a:xfrm>
            <a:off x="301752"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contenido"/>
          <p:cNvSpPr>
            <a:spLocks noGrp="1"/>
          </p:cNvSpPr>
          <p:nvPr>
            <p:ph sz="half" idx="2"/>
          </p:nvPr>
        </p:nvSpPr>
        <p:spPr>
          <a:xfrm>
            <a:off x="4800600"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1">
        <a:schemeClr val="bg2"/>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Rectángulo"/>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20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21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C58B71BA-5AC7-4AB4-84DF-4ED7703921BD}" type="datetimeFigureOut">
              <a:rPr lang="es-CO" smtClean="0"/>
              <a:t>16/08/2014</a:t>
            </a:fld>
            <a:endParaRPr lang="es-CO"/>
          </a:p>
        </p:txBody>
      </p:sp>
      <p:sp>
        <p:nvSpPr>
          <p:cNvPr id="8" name="7 Marcador de pie de página"/>
          <p:cNvSpPr>
            <a:spLocks noGrp="1"/>
          </p:cNvSpPr>
          <p:nvPr>
            <p:ph type="ftr" sz="quarter" idx="11"/>
          </p:nvPr>
        </p:nvSpPr>
        <p:spPr>
          <a:xfrm>
            <a:off x="304800" y="6409944"/>
            <a:ext cx="3581400" cy="365760"/>
          </a:xfrm>
        </p:spPr>
        <p:txBody>
          <a:bodyPr/>
          <a:lstStyle/>
          <a:p>
            <a:endParaRPr lang="es-CO"/>
          </a:p>
        </p:txBody>
      </p:sp>
      <p:sp>
        <p:nvSpPr>
          <p:cNvPr id="15" name="14 Conector recto"/>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23 Marcador de contenido"/>
          <p:cNvSpPr>
            <a:spLocks noGrp="1"/>
          </p:cNvSpPr>
          <p:nvPr>
            <p:ph sz="quarter" idx="2"/>
          </p:nvPr>
        </p:nvSpPr>
        <p:spPr>
          <a:xfrm>
            <a:off x="301752" y="2471383"/>
            <a:ext cx="4041648" cy="3818404"/>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contenido"/>
          <p:cNvSpPr>
            <a:spLocks noGrp="1"/>
          </p:cNvSpPr>
          <p:nvPr>
            <p:ph sz="quarter" idx="4"/>
          </p:nvPr>
        </p:nvSpPr>
        <p:spPr>
          <a:xfrm>
            <a:off x="4800600" y="2471383"/>
            <a:ext cx="4038600" cy="382219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Marcador de número de diapositiva"/>
          <p:cNvSpPr>
            <a:spLocks noGrp="1"/>
          </p:cNvSpPr>
          <p:nvPr>
            <p:ph type="sldNum" sz="quarter" idx="12"/>
          </p:nvPr>
        </p:nvSpPr>
        <p:spPr>
          <a:xfrm>
            <a:off x="4343400" y="1042416"/>
            <a:ext cx="457200" cy="441325"/>
          </a:xfrm>
        </p:spPr>
        <p:txBody>
          <a:bodyPr/>
          <a:lstStyle>
            <a:lvl1pPr algn="ctr">
              <a:defRPr/>
            </a:lvl1pPr>
          </a:lstStyle>
          <a:p>
            <a:fld id="{14052075-033C-4EEA-A098-D8475E74416D}" type="slidenum">
              <a:rPr lang="es-CO" smtClean="0"/>
              <a:t>‹Nº›</a:t>
            </a:fld>
            <a:endParaRPr lang="es-CO"/>
          </a:p>
        </p:txBody>
      </p:sp>
      <p:sp>
        <p:nvSpPr>
          <p:cNvPr id="23" name="22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C58B71BA-5AC7-4AB4-84DF-4ED7703921BD}" type="datetimeFigureOut">
              <a:rPr lang="es-CO" smtClean="0"/>
              <a:t>16/08/2014</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a:xfrm>
            <a:off x="4343400" y="1036020"/>
            <a:ext cx="457200" cy="441325"/>
          </a:xfrm>
        </p:spPr>
        <p:txBody>
          <a:bodyPr/>
          <a:lstStyle/>
          <a:p>
            <a:fld id="{14052075-033C-4EEA-A098-D8475E74416D}" type="slidenum">
              <a:rPr lang="es-CO" smtClean="0"/>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5 Rectángulo"/>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1 Marcador de fecha"/>
          <p:cNvSpPr>
            <a:spLocks noGrp="1"/>
          </p:cNvSpPr>
          <p:nvPr>
            <p:ph type="dt" sz="half" idx="10"/>
          </p:nvPr>
        </p:nvSpPr>
        <p:spPr/>
        <p:txBody>
          <a:bodyPr/>
          <a:lstStyle/>
          <a:p>
            <a:fld id="{C58B71BA-5AC7-4AB4-84DF-4ED7703921BD}" type="datetimeFigureOut">
              <a:rPr lang="es-CO" smtClean="0"/>
              <a:t>16/08/2014</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a:xfrm>
            <a:off x="4267200" y="6324600"/>
            <a:ext cx="609600" cy="441324"/>
          </a:xfrm>
        </p:spPr>
        <p:txBody>
          <a:bodyPr/>
          <a:lstStyle>
            <a:lvl1pPr>
              <a:defRPr>
                <a:solidFill>
                  <a:srgbClr val="FFFFFF"/>
                </a:solidFill>
              </a:defRPr>
            </a:lvl1pPr>
          </a:lstStyle>
          <a:p>
            <a:fld id="{14052075-033C-4EEA-A098-D8475E74416D}" type="slidenum">
              <a:rPr lang="es-CO" smtClean="0"/>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9" name="18 Rectángulo"/>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12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8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Marcador de contenido"/>
          <p:cNvSpPr>
            <a:spLocks noGrp="1"/>
          </p:cNvSpPr>
          <p:nvPr>
            <p:ph sz="quarter" idx="1"/>
          </p:nvPr>
        </p:nvSpPr>
        <p:spPr>
          <a:xfrm>
            <a:off x="3124200" y="685800"/>
            <a:ext cx="5638800" cy="5410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14052075-033C-4EEA-A098-D8475E74416D}" type="slidenum">
              <a:rPr lang="es-CO" smtClean="0"/>
              <a:t>‹Nº›</a:t>
            </a:fld>
            <a:endParaRPr lang="es-CO"/>
          </a:p>
        </p:txBody>
      </p:sp>
      <p:sp>
        <p:nvSpPr>
          <p:cNvPr id="21" name="20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p:txBody>
          <a:bodyPr/>
          <a:lstStyle/>
          <a:p>
            <a:fld id="{C58B71BA-5AC7-4AB4-84DF-4ED7703921BD}" type="datetimeFigureOut">
              <a:rPr lang="es-CO" smtClean="0"/>
              <a:t>16/08/2014</a:t>
            </a:fld>
            <a:endParaRPr lang="es-CO"/>
          </a:p>
        </p:txBody>
      </p:sp>
      <p:sp>
        <p:nvSpPr>
          <p:cNvPr id="6" name="5 Marcador de pie de página"/>
          <p:cNvSpPr>
            <a:spLocks noGrp="1"/>
          </p:cNvSpPr>
          <p:nvPr>
            <p:ph type="ftr" sz="quarter" idx="11"/>
          </p:nvPr>
        </p:nvSpPr>
        <p:spPr>
          <a:xfrm>
            <a:off x="301752" y="6410848"/>
            <a:ext cx="3383280" cy="365760"/>
          </a:xfrm>
        </p:spPr>
        <p:txBody>
          <a:bodyPr/>
          <a:lstStyle/>
          <a:p>
            <a:endParaRPr lang="es-CO"/>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1" name="20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19 Rectángulo"/>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11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p>
            <a:fld id="{14052075-033C-4EEA-A098-D8475E74416D}" type="slidenum">
              <a:rPr lang="es-CO" smtClean="0"/>
              <a:t>‹Nº›</a:t>
            </a:fld>
            <a:endParaRPr lang="es-CO"/>
          </a:p>
        </p:txBody>
      </p:sp>
      <p:sp>
        <p:nvSpPr>
          <p:cNvPr id="2" name="1 Título"/>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3000375" y="609600"/>
            <a:ext cx="5867400" cy="4267200"/>
          </a:xfrm>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22" name="21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a:xfrm>
            <a:off x="5788152" y="6404984"/>
            <a:ext cx="3044952" cy="365760"/>
          </a:xfrm>
        </p:spPr>
        <p:txBody>
          <a:bodyPr/>
          <a:lstStyle/>
          <a:p>
            <a:fld id="{C58B71BA-5AC7-4AB4-84DF-4ED7703921BD}" type="datetimeFigureOut">
              <a:rPr lang="es-CO" smtClean="0"/>
              <a:t>16/08/2014</a:t>
            </a:fld>
            <a:endParaRPr lang="es-CO"/>
          </a:p>
        </p:txBody>
      </p:sp>
      <p:sp>
        <p:nvSpPr>
          <p:cNvPr id="6" name="5 Marcador de pie de página"/>
          <p:cNvSpPr>
            <a:spLocks noGrp="1"/>
          </p:cNvSpPr>
          <p:nvPr>
            <p:ph type="ftr" sz="quarter" idx="11"/>
          </p:nvPr>
        </p:nvSpPr>
        <p:spPr>
          <a:xfrm>
            <a:off x="301752" y="6410848"/>
            <a:ext cx="3584448" cy="365760"/>
          </a:xfrm>
        </p:spPr>
        <p:txBody>
          <a:bodyPr/>
          <a:lstStyle/>
          <a:p>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Marcador de fecha"/>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C58B71BA-5AC7-4AB4-84DF-4ED7703921BD}" type="datetimeFigureOut">
              <a:rPr lang="es-CO" smtClean="0"/>
              <a:t>16/08/2014</a:t>
            </a:fld>
            <a:endParaRPr lang="es-CO"/>
          </a:p>
        </p:txBody>
      </p:sp>
      <p:sp>
        <p:nvSpPr>
          <p:cNvPr id="3" name="2 Marcador de pie de página"/>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s-CO"/>
          </a:p>
        </p:txBody>
      </p:sp>
      <p:sp>
        <p:nvSpPr>
          <p:cNvPr id="8" name="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9 Conector recto"/>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11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Marcador de número de diapositiva"/>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14052075-033C-4EEA-A098-D8475E74416D}" type="slidenum">
              <a:rPr lang="es-CO" smtClean="0"/>
              <a:t>‹Nº›</a:t>
            </a:fld>
            <a:endParaRPr lang="es-CO"/>
          </a:p>
        </p:txBody>
      </p:sp>
      <p:sp>
        <p:nvSpPr>
          <p:cNvPr id="22" name="21 Marcador de título"/>
          <p:cNvSpPr>
            <a:spLocks noGrp="1"/>
          </p:cNvSpPr>
          <p:nvPr>
            <p:ph type="title"/>
          </p:nvPr>
        </p:nvSpPr>
        <p:spPr>
          <a:xfrm>
            <a:off x="301752" y="228600"/>
            <a:ext cx="8534400" cy="758952"/>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mailto:geiderchaverra@hotmail.co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fotos\IMG-20130209-0010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548680"/>
            <a:ext cx="5400600" cy="2364044"/>
          </a:xfrm>
          <a:prstGeom prst="rect">
            <a:avLst/>
          </a:prstGeom>
          <a:noFill/>
          <a:extLst>
            <a:ext uri="{909E8E84-426E-40DD-AFC4-6F175D3DCCD1}">
              <a14:hiddenFill xmlns:a14="http://schemas.microsoft.com/office/drawing/2010/main">
                <a:solidFill>
                  <a:srgbClr val="FFFFFF"/>
                </a:solidFill>
              </a14:hiddenFill>
            </a:ext>
          </a:extLst>
        </p:spPr>
      </p:pic>
      <p:sp>
        <p:nvSpPr>
          <p:cNvPr id="2" name="1 CuadroTexto"/>
          <p:cNvSpPr txBox="1"/>
          <p:nvPr/>
        </p:nvSpPr>
        <p:spPr>
          <a:xfrm>
            <a:off x="323528" y="4279927"/>
            <a:ext cx="8496944" cy="2308324"/>
          </a:xfrm>
          <a:prstGeom prst="rect">
            <a:avLst/>
          </a:prstGeom>
          <a:noFill/>
        </p:spPr>
        <p:txBody>
          <a:bodyPr wrap="square" rtlCol="0">
            <a:spAutoFit/>
          </a:bodyPr>
          <a:lstStyle/>
          <a:p>
            <a:pPr algn="just"/>
            <a:r>
              <a:rPr lang="es-CO" sz="2400" dirty="0" smtClean="0">
                <a:latin typeface="Arial" pitchFamily="34" charset="0"/>
                <a:cs typeface="Arial" pitchFamily="34" charset="0"/>
              </a:rPr>
              <a:t>Estoy matriculado en el programa de ingeniería de sistemas en el CEAD de turbo Antioquia lugar donde tengo pensado realizar las practicas de laboratorio.  En la actualidad me desempeño como agente de transito y transporte , seguridad vial en mi municipio. Me gusta hacer mucho deportes en mis tiempo libres y salir a pasear con mi familia.</a:t>
            </a:r>
            <a:endParaRPr lang="es-CO" sz="2400" dirty="0">
              <a:latin typeface="Arial" pitchFamily="34" charset="0"/>
              <a:cs typeface="Arial" pitchFamily="34" charset="0"/>
            </a:endParaRPr>
          </a:p>
        </p:txBody>
      </p:sp>
      <p:sp>
        <p:nvSpPr>
          <p:cNvPr id="3" name="2 Rectángulo"/>
          <p:cNvSpPr/>
          <p:nvPr/>
        </p:nvSpPr>
        <p:spPr>
          <a:xfrm>
            <a:off x="215770" y="2912724"/>
            <a:ext cx="8712460" cy="707886"/>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s-ES" sz="40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Geider barrios chaverra</a:t>
            </a:r>
            <a:endParaRPr lang="es-ES" sz="4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673900858"/>
      </p:ext>
    </p:extLst>
  </p:cSld>
  <p:clrMapOvr>
    <a:masterClrMapping/>
  </p:clrMapOvr>
  <p:transition spd="slow" advTm="15885">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95536" y="548680"/>
            <a:ext cx="8208912" cy="4893647"/>
          </a:xfrm>
          <a:prstGeom prst="rect">
            <a:avLst/>
          </a:prstGeom>
          <a:noFill/>
        </p:spPr>
        <p:txBody>
          <a:bodyPr wrap="square" rtlCol="0">
            <a:spAutoFit/>
          </a:bodyPr>
          <a:lstStyle/>
          <a:p>
            <a:pPr algn="ctr"/>
            <a:r>
              <a:rPr lang="es-CO" sz="2400" b="1" dirty="0" smtClean="0">
                <a:latin typeface="Arial" pitchFamily="34" charset="0"/>
                <a:cs typeface="Arial" pitchFamily="34" charset="0"/>
              </a:rPr>
              <a:t>DATOS PERSONALES</a:t>
            </a:r>
          </a:p>
          <a:p>
            <a:endParaRPr lang="es-CO" sz="2400" dirty="0" smtClean="0">
              <a:latin typeface="Arial" pitchFamily="34" charset="0"/>
              <a:cs typeface="Arial" pitchFamily="34" charset="0"/>
            </a:endParaRPr>
          </a:p>
          <a:p>
            <a:endParaRPr lang="es-CO" sz="2400" dirty="0">
              <a:latin typeface="Arial" pitchFamily="34" charset="0"/>
              <a:cs typeface="Arial" pitchFamily="34" charset="0"/>
            </a:endParaRPr>
          </a:p>
          <a:p>
            <a:endParaRPr lang="es-CO" sz="2400" dirty="0" smtClean="0">
              <a:latin typeface="Arial" pitchFamily="34" charset="0"/>
              <a:cs typeface="Arial" pitchFamily="34" charset="0"/>
            </a:endParaRPr>
          </a:p>
          <a:p>
            <a:endParaRPr lang="es-CO" sz="2400" b="1" dirty="0">
              <a:latin typeface="Arial" pitchFamily="34" charset="0"/>
              <a:cs typeface="Arial" pitchFamily="34" charset="0"/>
            </a:endParaRPr>
          </a:p>
          <a:p>
            <a:pPr algn="ctr"/>
            <a:r>
              <a:rPr lang="es-CO" sz="2400" b="1" dirty="0" smtClean="0">
                <a:latin typeface="Arial" pitchFamily="34" charset="0"/>
                <a:cs typeface="Arial" pitchFamily="34" charset="0"/>
              </a:rPr>
              <a:t>Correo electrónico: </a:t>
            </a:r>
            <a:r>
              <a:rPr lang="es-CO" sz="2400" b="1" dirty="0" smtClean="0">
                <a:latin typeface="Arial" pitchFamily="34" charset="0"/>
                <a:cs typeface="Arial" pitchFamily="34" charset="0"/>
                <a:hlinkClick r:id="rId2"/>
              </a:rPr>
              <a:t>geiderchaverra@hotmail.com</a:t>
            </a:r>
            <a:endParaRPr lang="es-CO" sz="2400" b="1" dirty="0" smtClean="0">
              <a:latin typeface="Arial" pitchFamily="34" charset="0"/>
              <a:cs typeface="Arial" pitchFamily="34" charset="0"/>
            </a:endParaRPr>
          </a:p>
          <a:p>
            <a:pPr algn="ctr"/>
            <a:endParaRPr lang="es-CO" sz="2400" dirty="0">
              <a:latin typeface="Arial" pitchFamily="34" charset="0"/>
              <a:cs typeface="Arial" pitchFamily="34" charset="0"/>
            </a:endParaRPr>
          </a:p>
          <a:p>
            <a:pPr algn="ctr"/>
            <a:endParaRPr lang="es-CO" sz="2400" dirty="0">
              <a:latin typeface="Arial" pitchFamily="34" charset="0"/>
              <a:cs typeface="Arial" pitchFamily="34" charset="0"/>
            </a:endParaRPr>
          </a:p>
          <a:p>
            <a:pPr algn="ctr"/>
            <a:r>
              <a:rPr lang="es-CO" sz="2400" b="1" dirty="0" smtClean="0">
                <a:latin typeface="Arial" pitchFamily="34" charset="0"/>
                <a:cs typeface="Arial" pitchFamily="34" charset="0"/>
              </a:rPr>
              <a:t>Skaype: Gbarrios87</a:t>
            </a:r>
          </a:p>
          <a:p>
            <a:pPr algn="ctr"/>
            <a:endParaRPr lang="es-CO" sz="2400" b="1" dirty="0" smtClean="0">
              <a:latin typeface="Arial" pitchFamily="34" charset="0"/>
              <a:cs typeface="Arial" pitchFamily="34" charset="0"/>
            </a:endParaRPr>
          </a:p>
          <a:p>
            <a:pPr algn="ctr"/>
            <a:endParaRPr lang="es-CO" sz="2400" b="1" dirty="0" smtClean="0">
              <a:latin typeface="Arial" pitchFamily="34" charset="0"/>
              <a:cs typeface="Arial" pitchFamily="34" charset="0"/>
            </a:endParaRPr>
          </a:p>
          <a:p>
            <a:pPr algn="ctr"/>
            <a:endParaRPr lang="es-CO" sz="2400" b="1" dirty="0">
              <a:latin typeface="Arial" pitchFamily="34" charset="0"/>
              <a:cs typeface="Arial" pitchFamily="34" charset="0"/>
            </a:endParaRPr>
          </a:p>
          <a:p>
            <a:pPr algn="ctr"/>
            <a:r>
              <a:rPr lang="es-CO" sz="2400" b="1" dirty="0" smtClean="0">
                <a:latin typeface="Arial" pitchFamily="34" charset="0"/>
                <a:cs typeface="Arial" pitchFamily="34" charset="0"/>
              </a:rPr>
              <a:t>Pin: 2a13bd77</a:t>
            </a:r>
            <a:endParaRPr lang="es-CO" sz="2400" b="1" dirty="0">
              <a:latin typeface="Arial" pitchFamily="34" charset="0"/>
              <a:cs typeface="Arial" pitchFamily="34" charset="0"/>
            </a:endParaRPr>
          </a:p>
        </p:txBody>
      </p:sp>
    </p:spTree>
    <p:extLst>
      <p:ext uri="{BB962C8B-B14F-4D97-AF65-F5344CB8AC3E}">
        <p14:creationId xmlns:p14="http://schemas.microsoft.com/office/powerpoint/2010/main" val="3454995103"/>
      </p:ext>
    </p:extLst>
  </p:cSld>
  <p:clrMapOvr>
    <a:masterClrMapping/>
  </p:clrMapOvr>
  <p:transition spd="slow" advTm="4341">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35077" y="1052736"/>
            <a:ext cx="8424936" cy="4093428"/>
          </a:xfrm>
          <a:prstGeom prst="rect">
            <a:avLst/>
          </a:prstGeom>
          <a:noFill/>
        </p:spPr>
        <p:txBody>
          <a:bodyPr wrap="square" rtlCol="0">
            <a:spAutoFit/>
          </a:bodyPr>
          <a:lstStyle/>
          <a:p>
            <a:pPr algn="ctr"/>
            <a:r>
              <a:rPr lang="es-CO" sz="2000" dirty="0" smtClean="0">
                <a:latin typeface="Arial" pitchFamily="34" charset="0"/>
                <a:cs typeface="Arial" pitchFamily="34" charset="0"/>
              </a:rPr>
              <a:t>Descripción del programa informático:</a:t>
            </a:r>
          </a:p>
          <a:p>
            <a:endParaRPr lang="es-CO" sz="2000" dirty="0">
              <a:latin typeface="Arial" pitchFamily="34" charset="0"/>
              <a:cs typeface="Arial" pitchFamily="34" charset="0"/>
            </a:endParaRPr>
          </a:p>
          <a:p>
            <a:endParaRPr lang="es-CO" sz="2000" dirty="0" smtClean="0">
              <a:latin typeface="Arial" pitchFamily="34" charset="0"/>
              <a:cs typeface="Arial" pitchFamily="34" charset="0"/>
            </a:endParaRPr>
          </a:p>
          <a:p>
            <a:pPr algn="just"/>
            <a:r>
              <a:rPr lang="es-CO" sz="2000" b="1" dirty="0">
                <a:latin typeface="Arial" pitchFamily="34" charset="0"/>
                <a:cs typeface="Arial" pitchFamily="34" charset="0"/>
              </a:rPr>
              <a:t>Programas de contabilidad: </a:t>
            </a:r>
            <a:r>
              <a:rPr lang="es-CO" sz="2000" dirty="0">
                <a:latin typeface="Arial" pitchFamily="34" charset="0"/>
                <a:cs typeface="Arial" pitchFamily="34" charset="0"/>
              </a:rPr>
              <a:t>estos les facilitan al usuario el análisis y la compilación de información financiera, ya sea para el ámbito doméstico o para alguna empresa. Los primeros generalmente cuentan con una base de datos para actualizar los gastos realizados y también utilidades para las chequeras, que sirven para conciliarlas e imprimir cheques. También se utilizan para planear balances, saber cuáles son los impuestos que faltan pagar y cuáles no, también pueden incluir calculadora y utilidades para la tarjeta de crédito</a:t>
            </a:r>
            <a:br>
              <a:rPr lang="es-CO" sz="2000" dirty="0">
                <a:latin typeface="Arial" pitchFamily="34" charset="0"/>
                <a:cs typeface="Arial" pitchFamily="34" charset="0"/>
              </a:rPr>
            </a:br>
            <a:r>
              <a:rPr lang="es-CO" sz="2000" dirty="0">
                <a:latin typeface="Arial" pitchFamily="34" charset="0"/>
                <a:cs typeface="Arial" pitchFamily="34" charset="0"/>
              </a:rPr>
              <a:t/>
            </a:r>
            <a:br>
              <a:rPr lang="es-CO" sz="2000" dirty="0">
                <a:latin typeface="Arial" pitchFamily="34" charset="0"/>
                <a:cs typeface="Arial" pitchFamily="34" charset="0"/>
              </a:rPr>
            </a:br>
            <a:endParaRPr lang="es-CO" sz="2000" dirty="0">
              <a:latin typeface="Arial" pitchFamily="34" charset="0"/>
              <a:cs typeface="Arial" pitchFamily="34" charset="0"/>
            </a:endParaRPr>
          </a:p>
        </p:txBody>
      </p:sp>
    </p:spTree>
    <p:extLst>
      <p:ext uri="{BB962C8B-B14F-4D97-AF65-F5344CB8AC3E}">
        <p14:creationId xmlns:p14="http://schemas.microsoft.com/office/powerpoint/2010/main" val="416158520"/>
      </p:ext>
    </p:extLst>
  </p:cSld>
  <p:clrMapOvr>
    <a:masterClrMapping/>
  </p:clrMapOvr>
  <p:transition spd="slow" advTm="8038">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340768"/>
            <a:ext cx="7272808"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649047" y="764704"/>
            <a:ext cx="4649030" cy="369332"/>
          </a:xfrm>
          <a:prstGeom prst="rect">
            <a:avLst/>
          </a:prstGeom>
        </p:spPr>
        <p:txBody>
          <a:bodyPr wrap="none">
            <a:spAutoFit/>
          </a:bodyPr>
          <a:lstStyle/>
          <a:p>
            <a:r>
              <a:rPr lang="es-CO" dirty="0"/>
              <a:t>descripción general del contenido del curso </a:t>
            </a:r>
          </a:p>
        </p:txBody>
      </p:sp>
      <p:sp>
        <p:nvSpPr>
          <p:cNvPr id="3" name="2 CuadroTexto"/>
          <p:cNvSpPr txBox="1"/>
          <p:nvPr/>
        </p:nvSpPr>
        <p:spPr>
          <a:xfrm>
            <a:off x="7668344" y="2627606"/>
            <a:ext cx="1224136" cy="369332"/>
          </a:xfrm>
          <a:prstGeom prst="rect">
            <a:avLst/>
          </a:prstGeom>
          <a:noFill/>
        </p:spPr>
        <p:txBody>
          <a:bodyPr wrap="square" rtlCol="0">
            <a:spAutoFit/>
          </a:bodyPr>
          <a:lstStyle/>
          <a:p>
            <a:r>
              <a:rPr lang="es-CO" dirty="0" smtClean="0"/>
              <a:t>Unidad 1</a:t>
            </a:r>
            <a:endParaRPr lang="es-CO" dirty="0"/>
          </a:p>
        </p:txBody>
      </p:sp>
    </p:spTree>
    <p:extLst>
      <p:ext uri="{BB962C8B-B14F-4D97-AF65-F5344CB8AC3E}">
        <p14:creationId xmlns:p14="http://schemas.microsoft.com/office/powerpoint/2010/main" val="1744242557"/>
      </p:ext>
    </p:extLst>
  </p:cSld>
  <p:clrMapOvr>
    <a:masterClrMapping/>
  </p:clrMapOvr>
  <p:transition spd="slow" advTm="8260">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556792"/>
            <a:ext cx="7344816" cy="479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Rectángulo"/>
          <p:cNvSpPr/>
          <p:nvPr/>
        </p:nvSpPr>
        <p:spPr>
          <a:xfrm>
            <a:off x="649047" y="938219"/>
            <a:ext cx="4649030" cy="369332"/>
          </a:xfrm>
          <a:prstGeom prst="rect">
            <a:avLst/>
          </a:prstGeom>
        </p:spPr>
        <p:txBody>
          <a:bodyPr wrap="none">
            <a:spAutoFit/>
          </a:bodyPr>
          <a:lstStyle/>
          <a:p>
            <a:r>
              <a:rPr lang="es-CO" dirty="0"/>
              <a:t>descripción general del contenido del curso </a:t>
            </a:r>
          </a:p>
        </p:txBody>
      </p:sp>
      <p:sp>
        <p:nvSpPr>
          <p:cNvPr id="2" name="1 CuadroTexto"/>
          <p:cNvSpPr txBox="1"/>
          <p:nvPr/>
        </p:nvSpPr>
        <p:spPr>
          <a:xfrm>
            <a:off x="7567290" y="2708919"/>
            <a:ext cx="1397197" cy="369332"/>
          </a:xfrm>
          <a:prstGeom prst="rect">
            <a:avLst/>
          </a:prstGeom>
          <a:noFill/>
        </p:spPr>
        <p:txBody>
          <a:bodyPr wrap="square" rtlCol="0">
            <a:spAutoFit/>
          </a:bodyPr>
          <a:lstStyle/>
          <a:p>
            <a:r>
              <a:rPr lang="es-CO" dirty="0" smtClean="0"/>
              <a:t>Unidad 2</a:t>
            </a:r>
            <a:endParaRPr lang="es-CO" dirty="0"/>
          </a:p>
        </p:txBody>
      </p:sp>
    </p:spTree>
    <p:extLst>
      <p:ext uri="{BB962C8B-B14F-4D97-AF65-F5344CB8AC3E}">
        <p14:creationId xmlns:p14="http://schemas.microsoft.com/office/powerpoint/2010/main" val="1682647585"/>
      </p:ext>
    </p:extLst>
  </p:cSld>
  <p:clrMapOvr>
    <a:masterClrMapping/>
  </p:clrMapOvr>
  <p:transition spd="slow" advTm="5215">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764704"/>
            <a:ext cx="4706937"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184" y="1313330"/>
            <a:ext cx="7738793" cy="5356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7929977" y="2749570"/>
            <a:ext cx="1152128" cy="369332"/>
          </a:xfrm>
          <a:prstGeom prst="rect">
            <a:avLst/>
          </a:prstGeom>
          <a:noFill/>
        </p:spPr>
        <p:txBody>
          <a:bodyPr wrap="square" rtlCol="0">
            <a:spAutoFit/>
          </a:bodyPr>
          <a:lstStyle/>
          <a:p>
            <a:r>
              <a:rPr lang="es-CO" dirty="0" smtClean="0"/>
              <a:t>Unidad 3</a:t>
            </a:r>
            <a:endParaRPr lang="es-CO" dirty="0"/>
          </a:p>
        </p:txBody>
      </p:sp>
    </p:spTree>
    <p:extLst>
      <p:ext uri="{BB962C8B-B14F-4D97-AF65-F5344CB8AC3E}">
        <p14:creationId xmlns:p14="http://schemas.microsoft.com/office/powerpoint/2010/main" val="1362571792"/>
      </p:ext>
    </p:extLst>
  </p:cSld>
  <p:clrMapOvr>
    <a:masterClrMapping/>
  </p:clrMapOvr>
  <p:transition spd="slow" advTm="2166">
    <p:randomBar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l">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66</TotalTime>
  <Words>102</Words>
  <Application>Microsoft Office PowerPoint</Application>
  <PresentationFormat>Presentación en pantalla (4:3)</PresentationFormat>
  <Paragraphs>24</Paragraphs>
  <Slides>6</Slides>
  <Notes>0</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Civil</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personal</dc:creator>
  <cp:lastModifiedBy>personal</cp:lastModifiedBy>
  <cp:revision>12</cp:revision>
  <dcterms:created xsi:type="dcterms:W3CDTF">2014-08-16T17:35:43Z</dcterms:created>
  <dcterms:modified xsi:type="dcterms:W3CDTF">2014-08-16T20:35:51Z</dcterms:modified>
</cp:coreProperties>
</file>