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1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02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52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1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99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45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6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97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52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10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6E1F-4CDE-4826-A10A-0B43B2EB8B57}" type="datetimeFigureOut">
              <a:rPr lang="es-CO" smtClean="0"/>
              <a:t>24/08/2014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64BB-A8D8-4549-82D6-5CFF94A336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80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03548" y="1368658"/>
            <a:ext cx="8208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i="1" dirty="0">
                <a:latin typeface="Times New Roman" pitchFamily="18" charset="0"/>
                <a:cs typeface="Times New Roman" pitchFamily="18" charset="0"/>
              </a:rPr>
              <a:t>Población </a:t>
            </a:r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es el conjunto de medidas, individuos u objetos que comparten</a:t>
            </a:r>
          </a:p>
          <a:p>
            <a:pPr algn="just"/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una característica en común. La población se basa en cuatro características:</a:t>
            </a:r>
          </a:p>
          <a:p>
            <a:pPr algn="just"/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contenido, tipo de unidades y elementos, ubicación espacial y ubicación temporal.</a:t>
            </a:r>
          </a:p>
          <a:p>
            <a:pPr algn="just"/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De la población es extraída la muestra.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03548" y="3212976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i="1" dirty="0">
                <a:latin typeface="Times New Roman" pitchFamily="18" charset="0"/>
                <a:cs typeface="Times New Roman" pitchFamily="18" charset="0"/>
              </a:rPr>
              <a:t>Muestra </a:t>
            </a:r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es un conjunto de elementos extraídos de la población. Los</a:t>
            </a:r>
          </a:p>
          <a:p>
            <a:pPr algn="just"/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resultados obtenidos en la muestra sirven para estimar los resultados que se</a:t>
            </a:r>
          </a:p>
          <a:p>
            <a:pPr algn="just"/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obtendrían con el estudio completo de la población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95536" y="4509120"/>
            <a:ext cx="842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i="1" dirty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es una característica susceptible de tener distintos valores en los</a:t>
            </a:r>
          </a:p>
          <a:p>
            <a:pPr algn="just"/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elementos de un grupo o conjunto. Si la variable tiene la capacidad de tomar</a:t>
            </a:r>
          </a:p>
          <a:p>
            <a:pPr algn="just"/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cualquier valor que exista entre dos magnitudes dadas, entonces esta variable</a:t>
            </a:r>
          </a:p>
          <a:p>
            <a:pPr algn="just"/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será </a:t>
            </a:r>
            <a:r>
              <a:rPr lang="es-CO" sz="2000" b="1" i="1" dirty="0">
                <a:latin typeface="Times New Roman" pitchFamily="18" charset="0"/>
                <a:cs typeface="Times New Roman" pitchFamily="18" charset="0"/>
              </a:rPr>
              <a:t>continua</a:t>
            </a:r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. Si por el contrario, sólo puede tener un valor de entre cierta</a:t>
            </a:r>
          </a:p>
          <a:p>
            <a:pPr algn="just"/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cantidad de valores dados, entonces será </a:t>
            </a:r>
            <a:r>
              <a:rPr lang="es-CO" sz="2000" b="1" i="1" dirty="0">
                <a:latin typeface="Times New Roman" pitchFamily="18" charset="0"/>
                <a:cs typeface="Times New Roman" pitchFamily="18" charset="0"/>
              </a:rPr>
              <a:t>discreta</a:t>
            </a:r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899592" y="454580"/>
            <a:ext cx="4940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smtClean="0">
                <a:latin typeface="Times New Roman" pitchFamily="18" charset="0"/>
                <a:cs typeface="Times New Roman" pitchFamily="18" charset="0"/>
              </a:rPr>
              <a:t>Conceptos de estadística </a:t>
            </a:r>
            <a:r>
              <a:rPr lang="es-CO" sz="2000" dirty="0">
                <a:latin typeface="Times New Roman" pitchFamily="18" charset="0"/>
                <a:cs typeface="Times New Roman" pitchFamily="18" charset="0"/>
              </a:rPr>
              <a:t>descriptiva</a:t>
            </a:r>
          </a:p>
        </p:txBody>
      </p:sp>
    </p:spTree>
    <p:extLst>
      <p:ext uri="{BB962C8B-B14F-4D97-AF65-F5344CB8AC3E}">
        <p14:creationId xmlns:p14="http://schemas.microsoft.com/office/powerpoint/2010/main" val="272101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146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1</cp:revision>
  <dcterms:created xsi:type="dcterms:W3CDTF">2014-08-24T20:28:46Z</dcterms:created>
  <dcterms:modified xsi:type="dcterms:W3CDTF">2014-08-24T20:35:16Z</dcterms:modified>
</cp:coreProperties>
</file>