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2" r:id="rId5"/>
    <p:sldId id="382" r:id="rId6"/>
    <p:sldId id="387" r:id="rId7"/>
    <p:sldId id="389" r:id="rId8"/>
    <p:sldId id="386" r:id="rId9"/>
    <p:sldId id="3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-120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1322 24575,'-1'62'0,"-13"92"0,4-36 0,8-73 0,-9 49 0,4-38 0,2 1 0,6 112 0,1-63 0,-4 12 0,5 129 0,1-210 0,12 43 0,4 26 0,-12-19 0,-2-13 0,18 82 0,33 194 0,-55-337 0,1 2 0,0 0 0,1 0 0,1-1 0,0 1 0,2-1 0,-1-1 0,1 1 0,1-1 0,1 0 0,0-1 0,12 14 0,16 13 0,75 61 0,-109-97 0,4 2 0,0 1 0,1-1 0,0-1 0,0 0 0,1 0 0,-1 0 0,1-1 0,-1 0 0,1-1 0,10 2 0,12 0 0,52-1 0,-4 1 0,591 10 0,-429-16 0,-153 3 0,105-3 0,-182 1 0,-1 0 0,1-1 0,-1 0 0,1-1 0,-1 0 0,0-1 0,0 0 0,0 0 0,-1-1 0,0-1 0,0 1 0,15-13 0,-3-1 0,-2-1 0,0 0 0,27-40 0,148-194 0,-179 234 0,-1-2 0,13-25 0,-16 26 0,0 1 0,2 1 0,15-19 0,-2 5 0,-2 0 0,-1-1 0,30-61 0,-33 57 0,7-13 0,-2-1 0,27-82 0,-30 54 0,-4-1 0,-3 0 0,-3-2 0,0-132 0,-10 129 0,-4-112 0,-1 169 0,0-1 0,-2 1 0,-1 0 0,-15-45 0,-7-10 0,20 56 0,-1 1 0,-1-1 0,-23-42 0,24 54 0,-74-137 0,74 133 0,1 0 0,1 0 0,1-1 0,1 0 0,1 0 0,-2-23 0,-2-27 0,-31-128 0,30 147 0,2 0 0,2 0 0,4-87 0,1 15 0,-3 99 0,-1 0 0,-1 0 0,-1 1 0,-1-1 0,-14-32 0,2 3 0,16 47 0,1 1 0,-1 0 0,-1 0 0,1 1 0,-1-1 0,0 1 0,0-1 0,-1 1 0,1 1 0,-1-1 0,0 0 0,-1 1 0,1 0 0,-1 1 0,1-1 0,-1 1 0,0 0 0,-8-2 0,-12-5 0,0 2 0,-1 1 0,-32-3 0,16 2 0,-118-35 0,-22-4 0,156 42 0,1 1 0,-1 2 0,0 1 0,1 0 0,-30 5 0,19 3 0,0 3 0,1 1 0,0 1 0,-48 25 0,26-13 0,10-4 0,-10 3 0,-62 35 0,71-26 0,1 2 0,2 3 0,-71 72 0,2-3 0,86-83 0,-61 36 0,60-41 0,0 1 0,-33 29 0,42-30 0,0 2 0,-18 24 0,33-36 0,0 1 0,0-1 0,1 1 0,0 0 0,0 0 0,1 1 0,0 0 0,1-1 0,-3 15 0,-1 15 0,-29 142 0,32-163 0,2-8 0,-1 0 0,0 0 0,0-1 0,-7 15 0,8-21 0,-1 1 0,1-1 0,0 0 0,-1 0 0,0-1 0,1 1 0,-1 0 0,0-1 0,0 0 0,-1 1 0,1-1 0,0-1 0,-1 1 0,0 0 0,-6 1 0,-76 16 49,67-16-284,1 1-1,0 0 0,0 1 0,1 1 1,-20 9-1,23-7-6590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de-DE"/>
              <a:t>Tabelle durch Klicken auf Symbol hinzufügen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de-DE"/>
              <a:t>Tabelle durch Klicken auf Symbol hinzufügen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1821179"/>
            <a:ext cx="12191998" cy="3215641"/>
          </a:xfrm>
        </p:spPr>
        <p:txBody>
          <a:bodyPr anchor="b"/>
          <a:lstStyle/>
          <a:p>
            <a:r>
              <a:rPr lang="en-US" dirty="0"/>
              <a:t>Fact</a:t>
            </a:r>
            <a:br>
              <a:rPr lang="en-US" dirty="0"/>
            </a:br>
            <a:r>
              <a:rPr lang="en-US" dirty="0"/>
              <a:t>check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D1A404-3C56-3738-D3C5-EF99BC82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F4D0A6-2AA8-BCEB-5103-F34AA0BA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95" y="1138109"/>
            <a:ext cx="5382376" cy="1838582"/>
          </a:xfrm>
          <a:prstGeom prst="rect">
            <a:avLst/>
          </a:prstGeom>
        </p:spPr>
      </p:pic>
      <p:pic>
        <p:nvPicPr>
          <p:cNvPr id="9" name="Grafik 8" descr="Ein Bild, das Text, Screenshot, Schrift, Karte Menü enthält.&#10;&#10;Automatisch generierte Beschreibung">
            <a:extLst>
              <a:ext uri="{FF2B5EF4-FFF2-40B4-BE49-F238E27FC236}">
                <a16:creationId xmlns:a16="http://schemas.microsoft.com/office/drawing/2014/main" id="{89F93873-4B6C-68FB-9737-E53860793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4" y="3576509"/>
            <a:ext cx="5806919" cy="191698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E9317FF-5D01-8400-3F80-E3D986CF03BF}"/>
              </a:ext>
            </a:extLst>
          </p:cNvPr>
          <p:cNvSpPr txBox="1"/>
          <p:nvPr/>
        </p:nvSpPr>
        <p:spPr>
          <a:xfrm>
            <a:off x="147483" y="3597018"/>
            <a:ext cx="5806919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3250E5F-9AF8-4E8D-575B-0C5B5A6F0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84" y="1229916"/>
            <a:ext cx="5806919" cy="145401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1267ED4-FD56-9CF3-4205-77BD88624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592" y="3148980"/>
            <a:ext cx="3554782" cy="326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3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2FF3C-2710-0FDA-2720-69FE42853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764AA4-B8B2-0341-2CC2-5361933E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Grafik 8" descr="Ein Bild, das Text, Screenshot, Schrift, Karte Menü enthält.&#10;&#10;Automatisch generierte Beschreibung">
            <a:extLst>
              <a:ext uri="{FF2B5EF4-FFF2-40B4-BE49-F238E27FC236}">
                <a16:creationId xmlns:a16="http://schemas.microsoft.com/office/drawing/2014/main" id="{3B87EC54-F080-A772-142F-44746F1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2509709"/>
            <a:ext cx="5806919" cy="191698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7414D64-E1A2-E5D3-741B-D87064493E41}"/>
              </a:ext>
            </a:extLst>
          </p:cNvPr>
          <p:cNvSpPr txBox="1"/>
          <p:nvPr/>
        </p:nvSpPr>
        <p:spPr>
          <a:xfrm>
            <a:off x="147484" y="2694921"/>
            <a:ext cx="5806919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0F5761E-A468-6D76-D833-EDDE6C05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866" y="2996394"/>
            <a:ext cx="5115373" cy="8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3534C-3EDF-C4AC-B63B-2E4478991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56295-58D3-7A55-85FE-562C7348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Grafik 8" descr="Ein Bild, das Text, Screenshot, Schrift, Karte Menü enthält.&#10;&#10;Automatisch generierte Beschreibung">
            <a:extLst>
              <a:ext uri="{FF2B5EF4-FFF2-40B4-BE49-F238E27FC236}">
                <a16:creationId xmlns:a16="http://schemas.microsoft.com/office/drawing/2014/main" id="{68ED04EE-6BC9-81F8-B1E1-E75817BB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2509709"/>
            <a:ext cx="5806919" cy="191698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6326781-2D19-6A06-6284-96AE28E49247}"/>
              </a:ext>
            </a:extLst>
          </p:cNvPr>
          <p:cNvSpPr txBox="1"/>
          <p:nvPr/>
        </p:nvSpPr>
        <p:spPr>
          <a:xfrm>
            <a:off x="0" y="3244334"/>
            <a:ext cx="5806919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775AB09-C1FB-B131-8D1E-84CDA991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74" y="1239774"/>
            <a:ext cx="5589793" cy="44872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A466E9BC-A585-762A-C84F-24A8E991B0E3}"/>
                  </a:ext>
                </a:extLst>
              </p14:cNvPr>
              <p14:cNvContentPartPr/>
              <p14:nvPr/>
            </p14:nvContentPartPr>
            <p14:xfrm>
              <a:off x="8367947" y="4468600"/>
              <a:ext cx="1014840" cy="138312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A466E9BC-A585-762A-C84F-24A8E991B0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8947" y="4459600"/>
                <a:ext cx="1032480" cy="14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98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1EDCB-2183-56A9-FDCA-854A3C51E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F83B28-F103-202A-B5C6-47E7A3F2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9" name="Grafik 8" descr="Ein Bild, das Text, Screenshot, Schrift, Karte Menü enthält.&#10;&#10;Automatisch generierte Beschreibung">
            <a:extLst>
              <a:ext uri="{FF2B5EF4-FFF2-40B4-BE49-F238E27FC236}">
                <a16:creationId xmlns:a16="http://schemas.microsoft.com/office/drawing/2014/main" id="{E0044465-1C0A-8FD5-7CBB-4E0650A3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2509709"/>
            <a:ext cx="5806919" cy="191698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F7EFD96-95F0-0A60-08F8-AF7B0BE8A2F7}"/>
              </a:ext>
            </a:extLst>
          </p:cNvPr>
          <p:cNvSpPr txBox="1"/>
          <p:nvPr/>
        </p:nvSpPr>
        <p:spPr>
          <a:xfrm>
            <a:off x="0" y="3403600"/>
            <a:ext cx="5806919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3" name="Grafik 2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D986B7F5-F2C3-84BF-9493-861A907F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43" y="2392955"/>
            <a:ext cx="5454056" cy="20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4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7D73C-59FD-9296-90CE-8FFF794C6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03CB16-2724-F87E-DFFA-35B969D0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fik 8" descr="Ein Bild, das Text, Screenshot, Schrift, Karte Menü enthält.&#10;&#10;Automatisch generierte Beschreibung">
            <a:extLst>
              <a:ext uri="{FF2B5EF4-FFF2-40B4-BE49-F238E27FC236}">
                <a16:creationId xmlns:a16="http://schemas.microsoft.com/office/drawing/2014/main" id="{414AE005-8929-41B5-372E-9EEB2FF7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2509709"/>
            <a:ext cx="5806919" cy="191698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BB0F982-5C33-ECE3-999B-3E7CAEE70862}"/>
              </a:ext>
            </a:extLst>
          </p:cNvPr>
          <p:cNvSpPr txBox="1"/>
          <p:nvPr/>
        </p:nvSpPr>
        <p:spPr>
          <a:xfrm>
            <a:off x="147484" y="3550055"/>
            <a:ext cx="5806919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Grafik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1CC4DBE-CBC2-F661-4159-F013C4E3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1" y="1976199"/>
            <a:ext cx="5806919" cy="29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55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{1C3EB401-1926-4021-AC97-89EB0F715ACC}tf11936837_win32</Template>
  <TotalTime>0</TotalTime>
  <Words>10</Words>
  <Application>Microsoft Office PowerPoint</Application>
  <PresentationFormat>Breitbild</PresentationFormat>
  <Paragraphs>7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Nova</vt:lpstr>
      <vt:lpstr>Biome</vt:lpstr>
      <vt:lpstr>Calibri</vt:lpstr>
      <vt:lpstr>Custom</vt:lpstr>
      <vt:lpstr>Fact check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7cpn5i4b6o@univie.onmicrosoft.com</dc:creator>
  <cp:lastModifiedBy>7cpn5i4b6o@univie.onmicrosoft.com</cp:lastModifiedBy>
  <cp:revision>1</cp:revision>
  <dcterms:created xsi:type="dcterms:W3CDTF">2024-10-19T15:53:45Z</dcterms:created>
  <dcterms:modified xsi:type="dcterms:W3CDTF">2024-10-19T16:34:42Z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