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429C-2C99-458B-92C2-904585659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7DE9-63A1-498B-9EA5-6150C68A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3EA6-42A6-4CFE-BD0A-AAFAA73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F5F7-67F0-4DBC-90EF-2CBD3D95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740A7-9988-4443-8194-7326E6ED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872-EDEE-42AD-AEDE-6516CE82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71629-FFBB-416C-A6E8-D1F1E8C25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E794-2F1C-4CF7-BC64-B2954A4D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E324B-2620-4DA5-B6BE-EED7E1C43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5FEC9-6AC7-470D-9ACC-98FD2785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77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05FA4-8960-44D1-A5C1-E49D9596E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D133B-9927-411B-88CB-8D5B23831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8F4E-0829-47DE-93B0-9DADBD97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3E2D-FA31-4F1E-BA80-4B6B805B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26EB9-63A8-41DC-A3BC-A48B6328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6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F648-8673-421C-9495-0CD98EFA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C21F-932B-4131-A633-C2C9A9B95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364C-4BC4-4485-B941-45FD36965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941D-9C84-4361-8DF7-3FA40326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3085-8178-451F-AA79-F9704AA7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3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1875-8901-4652-9826-B5B8DCF6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D8A6-44E6-4847-AB20-6722870D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ADD01-C396-45CE-B10B-454AA1FC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7AC0A-57C0-43D4-BB45-426F06F8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CAB56-C356-4FCD-9581-43B6B366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406C-F982-4BCD-93E9-EB41F64A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EF74-D4D7-4835-959E-6FDE6D0D3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F3E7-79D9-4631-A4C2-93D232C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A9D46-5788-4AA0-AE5D-CC51CEE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1FC91-6A91-4CFD-9043-40B2C3F3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B2B1-0EAE-4FA1-ADEA-FE0DAC44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F5D0-4796-4887-A624-69AEEE6C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2391F-5DA1-472E-A753-F24EB2138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8D7C-4B6B-40C7-B4A8-FD3C7072B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B7394-F373-4817-96CC-E7EECE75C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B4F8-26AD-484C-9E14-A2B328792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7FEBB-67C0-4ADC-BAC3-F7F0F3FC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45ACF-F0D3-4B48-8300-53C0D99F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6E6AB-CC75-4E36-84B6-02A12ECE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1142-04F1-488D-AE65-67666225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F86A3-A259-4631-88C8-8F966734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27328-82A8-4922-A043-7D4680D11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6A72A-D5F2-4BF8-AE54-4686D6F6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3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7DACA-57D8-4B9E-B098-F9B96EF8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CCCAAD-2AA0-4BC9-97BF-E5CEE701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347A-1A1D-4960-B1CB-23BA7531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4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0F4D-C61D-4A1A-AD4E-7BFEDB89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72A0-A155-41B6-9682-F0B4D8BC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F4A52-4DBB-420D-A2C3-3854E7752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F1EAA-4488-46CA-B6B0-15DAF318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67EC-1D85-4131-B0B6-5D2BE0C0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2432-769C-4543-AE23-03306FF1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7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6899-4EF9-4A49-BC13-26160B6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08724-721C-4DA2-8A44-863901149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5AE59-2389-4BA5-9ADD-347BAAEE3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FD2AC-03BB-42A6-909F-E65F7F32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97040-7486-463A-AB49-0F1B0542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2509C-4571-4604-B6F1-DDE0F439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05E68-4C57-4F4A-A814-E3403C3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A15C1-E184-4FD5-8F22-8EE4CA8B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943D0-26F0-4BC6-9C0C-91758BF0F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ADA95-43F7-4961-972A-20700DB5CE6D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21BD3-DB77-402E-8B40-D282C6E1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CDE5-6A84-48F9-85F0-82E0BB0A8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FF67D-CB1C-4BD3-9A8A-808FA47C9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eft Arrow 24">
            <a:extLst>
              <a:ext uri="{FF2B5EF4-FFF2-40B4-BE49-F238E27FC236}">
                <a16:creationId xmlns:a16="http://schemas.microsoft.com/office/drawing/2014/main" id="{0BAC6818-6C67-7649-992A-564B18823E42}"/>
              </a:ext>
            </a:extLst>
          </p:cNvPr>
          <p:cNvSpPr/>
          <p:nvPr/>
        </p:nvSpPr>
        <p:spPr>
          <a:xfrm rot="-8400000">
            <a:off x="3645460" y="4325454"/>
            <a:ext cx="2286000" cy="4846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BCEC6F2F-97DA-934D-877A-9097AA6AF450}"/>
              </a:ext>
            </a:extLst>
          </p:cNvPr>
          <p:cNvSpPr/>
          <p:nvPr/>
        </p:nvSpPr>
        <p:spPr>
          <a:xfrm>
            <a:off x="4119043" y="3144894"/>
            <a:ext cx="4203711" cy="484632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E498C4-8235-4ED9-986D-E4A48BEEED9D}"/>
                  </a:ext>
                </a:extLst>
              </p:cNvPr>
              <p:cNvSpPr/>
              <p:nvPr/>
            </p:nvSpPr>
            <p:spPr>
              <a:xfrm>
                <a:off x="5129784" y="1221743"/>
                <a:ext cx="2240280" cy="10058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parent</m:t>
                          </m:r>
                        </m:sub>
                      </m:sSub>
                    </m:oMath>
                  </m:oMathPara>
                </a14:m>
                <a:endParaRPr lang="en-US" sz="2400" baseline="-250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2E498C4-8235-4ED9-986D-E4A48BEEE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84" y="1221743"/>
                <a:ext cx="2240280" cy="100584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A245311-F3E4-4DFA-AF68-3CD9B7704FB9}"/>
                  </a:ext>
                </a:extLst>
              </p:cNvPr>
              <p:cNvSpPr/>
              <p:nvPr/>
            </p:nvSpPr>
            <p:spPr>
              <a:xfrm>
                <a:off x="1798320" y="2888836"/>
                <a:ext cx="2240280" cy="10058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child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A245311-F3E4-4DFA-AF68-3CD9B7704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888836"/>
                <a:ext cx="2240280" cy="100584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61C38A-9F1E-4B04-B3BA-DAD463AFB034}"/>
                  </a:ext>
                </a:extLst>
              </p:cNvPr>
              <p:cNvSpPr/>
              <p:nvPr/>
            </p:nvSpPr>
            <p:spPr>
              <a:xfrm>
                <a:off x="8420621" y="2885435"/>
                <a:ext cx="2240280" cy="100584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child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bg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conf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561C38A-9F1E-4B04-B3BA-DAD463AFB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621" y="2885435"/>
                <a:ext cx="2240280" cy="100584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195CBA0-6906-40B0-A18C-ED57D21BD334}"/>
              </a:ext>
            </a:extLst>
          </p:cNvPr>
          <p:cNvSpPr txBox="1"/>
          <p:nvPr/>
        </p:nvSpPr>
        <p:spPr>
          <a:xfrm>
            <a:off x="5089598" y="3221026"/>
            <a:ext cx="2313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“passive </a:t>
            </a:r>
            <a:r>
              <a:rPr lang="en-US" sz="1600" dirty="0" err="1">
                <a:solidFill>
                  <a:schemeClr val="bg1"/>
                </a:solidFill>
              </a:rPr>
              <a:t>rGE</a:t>
            </a:r>
            <a:r>
              <a:rPr lang="en-US" sz="1600" dirty="0">
                <a:solidFill>
                  <a:schemeClr val="bg1"/>
                </a:solidFill>
              </a:rPr>
              <a:t>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F69D44-87D7-4AB8-B7DC-88C3DAB32304}"/>
                  </a:ext>
                </a:extLst>
              </p:cNvPr>
              <p:cNvSpPr/>
              <p:nvPr/>
            </p:nvSpPr>
            <p:spPr>
              <a:xfrm>
                <a:off x="5129784" y="5373022"/>
                <a:ext cx="2240280" cy="10058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child</m:t>
                          </m:r>
                        </m:sub>
                      </m:sSub>
                    </m:oMath>
                  </m:oMathPara>
                </a14:m>
                <a:endParaRPr lang="en-US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6F69D44-87D7-4AB8-B7DC-88C3DAB32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84" y="5373022"/>
                <a:ext cx="2240280" cy="100584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18DBB28-4A96-4A16-8127-6E47A3DD1289}"/>
              </a:ext>
            </a:extLst>
          </p:cNvPr>
          <p:cNvSpPr txBox="1"/>
          <p:nvPr/>
        </p:nvSpPr>
        <p:spPr>
          <a:xfrm rot="2400000">
            <a:off x="3403964" y="4374032"/>
            <a:ext cx="273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“direct effect”</a:t>
            </a: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BEBB4D93-5A22-E54E-A6E1-C01952F54258}"/>
              </a:ext>
            </a:extLst>
          </p:cNvPr>
          <p:cNvSpPr/>
          <p:nvPr/>
        </p:nvSpPr>
        <p:spPr>
          <a:xfrm rot="-2400000">
            <a:off x="6543080" y="4321207"/>
            <a:ext cx="2286000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D1BD8133-E132-C744-8503-2E1A02C18443}"/>
              </a:ext>
            </a:extLst>
          </p:cNvPr>
          <p:cNvSpPr/>
          <p:nvPr/>
        </p:nvSpPr>
        <p:spPr>
          <a:xfrm rot="-2400000">
            <a:off x="3657960" y="2207758"/>
            <a:ext cx="1554480" cy="484632"/>
          </a:xfrm>
          <a:prstGeom prst="lef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A276178-6B91-42BA-86E4-5833C8C3F552}"/>
              </a:ext>
            </a:extLst>
          </p:cNvPr>
          <p:cNvSpPr/>
          <p:nvPr/>
        </p:nvSpPr>
        <p:spPr>
          <a:xfrm rot="18801716">
            <a:off x="7736053" y="1817211"/>
            <a:ext cx="479690" cy="1480976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“Genetic nurture”</a:t>
            </a:r>
            <a:endParaRPr lang="nl-NL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D3A88E1-F1E7-41FC-9C96-69FD3B325AFF}"/>
                  </a:ext>
                </a:extLst>
              </p:cNvPr>
              <p:cNvSpPr/>
              <p:nvPr/>
            </p:nvSpPr>
            <p:spPr>
              <a:xfrm>
                <a:off x="1878763" y="4655970"/>
                <a:ext cx="2240280" cy="1005840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child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med</m:t>
                          </m:r>
                        </m:sup>
                      </m:sSubSup>
                    </m:oMath>
                  </m:oMathPara>
                </a14:m>
                <a:endParaRPr lang="en-US" baseline="-250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(evocative/active </a:t>
                </a:r>
                <a:r>
                  <a:rPr lang="en-US" baseline="-250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rGE</a:t>
                </a:r>
                <a:r>
                  <a:rPr lang="en-US" baseline="-25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D3A88E1-F1E7-41FC-9C96-69FD3B325A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63" y="4655970"/>
                <a:ext cx="2240280" cy="100584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Arrow 24">
            <a:extLst>
              <a:ext uri="{FF2B5EF4-FFF2-40B4-BE49-F238E27FC236}">
                <a16:creationId xmlns:a16="http://schemas.microsoft.com/office/drawing/2014/main" id="{82E9E432-CDFA-4B6F-8872-30617E428320}"/>
              </a:ext>
            </a:extLst>
          </p:cNvPr>
          <p:cNvSpPr/>
          <p:nvPr/>
        </p:nvSpPr>
        <p:spPr>
          <a:xfrm rot="16200000">
            <a:off x="2620901" y="4033007"/>
            <a:ext cx="595118" cy="4846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4">
            <a:extLst>
              <a:ext uri="{FF2B5EF4-FFF2-40B4-BE49-F238E27FC236}">
                <a16:creationId xmlns:a16="http://schemas.microsoft.com/office/drawing/2014/main" id="{ADAC9AA9-BA09-4AA4-B9EE-5D7F8716C216}"/>
              </a:ext>
            </a:extLst>
          </p:cNvPr>
          <p:cNvSpPr/>
          <p:nvPr/>
        </p:nvSpPr>
        <p:spPr>
          <a:xfrm rot="11960164">
            <a:off x="4089636" y="5419493"/>
            <a:ext cx="909508" cy="484632"/>
          </a:xfrm>
          <a:prstGeom prst="lef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van Kippersluis</dc:creator>
  <cp:lastModifiedBy>Hans van Kippersluis</cp:lastModifiedBy>
  <cp:revision>23</cp:revision>
  <dcterms:created xsi:type="dcterms:W3CDTF">2020-07-16T14:44:46Z</dcterms:created>
  <dcterms:modified xsi:type="dcterms:W3CDTF">2022-02-24T15:42:54Z</dcterms:modified>
</cp:coreProperties>
</file>