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5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5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55043" cy="125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Projektentwicklung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An der </a:t>
            </a:r>
            <a:r>
              <a:rPr lang="de-AT" dirty="0" err="1"/>
              <a:t>HTl-Leonding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483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441068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74747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27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104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Kategorien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Veranstaltungen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Partys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Musik-Events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Demonstration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Freizeit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Aktivitäten (Klettern, Bowling,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Vorschläge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Spiele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Spiel-Anleitungen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Eigens entwickelte Mini-Spiele (von uns)</a:t>
            </a:r>
          </a:p>
        </p:txBody>
      </p:sp>
    </p:spTree>
    <p:extLst>
      <p:ext uri="{BB962C8B-B14F-4D97-AF65-F5344CB8AC3E}">
        <p14:creationId xmlns:p14="http://schemas.microsoft.com/office/powerpoint/2010/main" val="22141790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Menüpunkte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Favoriten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Lieblings Aktivitäten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Lieblings Spiele speichern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Kalender / </a:t>
            </a:r>
            <a:r>
              <a:rPr lang="de-AT" dirty="0" err="1"/>
              <a:t>Reminder</a:t>
            </a:r>
            <a:r>
              <a:rPr lang="de-AT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Zu einem gespeicherten Event erinnert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Optionen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Verschiedene Design-Variationen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Diverse unterstützte Sprachen (Englisch, Deutsch, </a:t>
            </a:r>
            <a:r>
              <a:rPr lang="de-AT" dirty="0" err="1"/>
              <a:t>uvm</a:t>
            </a:r>
            <a:r>
              <a:rPr lang="de-AT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Admin-Panel / Manager-</a:t>
            </a:r>
            <a:r>
              <a:rPr lang="de-AT" dirty="0" err="1"/>
              <a:t>Section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02221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Technischer Hintergrund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39" y="1938924"/>
            <a:ext cx="4528038" cy="4400330"/>
          </a:xfrm>
        </p:spPr>
      </p:pic>
      <p:sp>
        <p:nvSpPr>
          <p:cNvPr id="5" name="Textfeld 4"/>
          <p:cNvSpPr txBox="1"/>
          <p:nvPr/>
        </p:nvSpPr>
        <p:spPr>
          <a:xfrm>
            <a:off x="1097280" y="2725615"/>
            <a:ext cx="1041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Frontend</a:t>
            </a:r>
          </a:p>
          <a:p>
            <a:endParaRPr lang="de-AT" dirty="0"/>
          </a:p>
          <a:p>
            <a:r>
              <a:rPr lang="de-AT" dirty="0"/>
              <a:t>&amp;</a:t>
            </a:r>
          </a:p>
          <a:p>
            <a:endParaRPr lang="de-AT" dirty="0"/>
          </a:p>
          <a:p>
            <a:r>
              <a:rPr lang="de-AT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6280641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Frontend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56" y="1811093"/>
            <a:ext cx="9135344" cy="4429691"/>
          </a:xfrm>
        </p:spPr>
      </p:pic>
    </p:spTree>
    <p:extLst>
      <p:ext uri="{BB962C8B-B14F-4D97-AF65-F5344CB8AC3E}">
        <p14:creationId xmlns:p14="http://schemas.microsoft.com/office/powerpoint/2010/main" val="242070660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68" y="1969477"/>
            <a:ext cx="11620710" cy="3297768"/>
          </a:xfrm>
        </p:spPr>
      </p:pic>
    </p:spTree>
    <p:extLst>
      <p:ext uri="{BB962C8B-B14F-4D97-AF65-F5344CB8AC3E}">
        <p14:creationId xmlns:p14="http://schemas.microsoft.com/office/powerpoint/2010/main" val="35090528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42" y="1970270"/>
            <a:ext cx="1577423" cy="15774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90" y="1616323"/>
            <a:ext cx="1516544" cy="16189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158" y="3306105"/>
            <a:ext cx="1910230" cy="4831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515" y="3859734"/>
            <a:ext cx="1111640" cy="11116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077" y="4490421"/>
            <a:ext cx="1370421" cy="137042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684" y="4033845"/>
            <a:ext cx="1359128" cy="135912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664" y="4575610"/>
            <a:ext cx="1741999" cy="17419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077" y="2039862"/>
            <a:ext cx="1691481" cy="169148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6812" y="1878508"/>
            <a:ext cx="1128357" cy="11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67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Projektentwicklung (SYP)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Lieblingsfach der meisten Schüler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Freies Programmieren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Ab 3. Jahrgang 3 Wochenstunden</a:t>
            </a:r>
          </a:p>
        </p:txBody>
      </p:sp>
    </p:spTree>
    <p:extLst>
      <p:ext uri="{BB962C8B-B14F-4D97-AF65-F5344CB8AC3E}">
        <p14:creationId xmlns:p14="http://schemas.microsoft.com/office/powerpoint/2010/main" val="329263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Danke für Eure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916" y="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38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kommt man zu einem Projekt?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309424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Ideen sammeln im Unterricht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Kooperation mit Unternehmen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5820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„Project </a:t>
            </a:r>
            <a:r>
              <a:rPr lang="de-AT" dirty="0" err="1"/>
              <a:t>Proposal</a:t>
            </a:r>
            <a:r>
              <a:rPr lang="de-AT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689796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200" dirty="0" err="1"/>
              <a:t>Proposal</a:t>
            </a:r>
            <a:r>
              <a:rPr lang="de-AT" sz="3200" dirty="0"/>
              <a:t> (engl.) = Vorschlag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Macht es Sinn in das Projekt zu investieren?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Was bringt dass dem Kunden?</a:t>
            </a:r>
          </a:p>
        </p:txBody>
      </p:sp>
    </p:spTree>
    <p:extLst>
      <p:ext uri="{BB962C8B-B14F-4D97-AF65-F5344CB8AC3E}">
        <p14:creationId xmlns:p14="http://schemas.microsoft.com/office/powerpoint/2010/main" val="16035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Unterricht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Selbständigkeit und Teamwork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Unabhängig vom Lehrer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Eigene Wahl über Thema und verwendete Technologien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Teams von 2-3 Personen</a:t>
            </a:r>
          </a:p>
        </p:txBody>
      </p:sp>
    </p:spTree>
    <p:extLst>
      <p:ext uri="{BB962C8B-B14F-4D97-AF65-F5344CB8AC3E}">
        <p14:creationId xmlns:p14="http://schemas.microsoft.com/office/powerpoint/2010/main" val="91462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39964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Arbeitsteilung &amp; Planung (!)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2800" dirty="0"/>
              <a:t>Zielsetzung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2800" dirty="0" err="1"/>
              <a:t>To</a:t>
            </a:r>
            <a:r>
              <a:rPr lang="de-AT" sz="2800" dirty="0"/>
              <a:t>-Do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sz="2800" dirty="0"/>
              <a:t>Genau definierte Ziele (Milestones)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Stärken u. Schwächen von Teammitglieder erkennen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200" dirty="0"/>
              <a:t>Mehr Spaß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26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Markus </a:t>
            </a:r>
            <a:r>
              <a:rPr lang="de-AT" dirty="0" err="1"/>
              <a:t>geilehner</a:t>
            </a:r>
            <a:r>
              <a:rPr lang="de-AT" dirty="0"/>
              <a:t>, Simon </a:t>
            </a:r>
            <a:r>
              <a:rPr lang="de-AT" dirty="0" err="1"/>
              <a:t>gutenbrunner</a:t>
            </a:r>
            <a:r>
              <a:rPr lang="de-AT" dirty="0"/>
              <a:t>, Martin Singer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93" y="0"/>
            <a:ext cx="3953608" cy="39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372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tun…?  - Grundkonzept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 err="1"/>
              <a:t>Stop</a:t>
            </a:r>
            <a:r>
              <a:rPr lang="de-AT" sz="2400" dirty="0"/>
              <a:t> </a:t>
            </a:r>
            <a:r>
              <a:rPr lang="de-AT" sz="2400" dirty="0" err="1"/>
              <a:t>searching</a:t>
            </a:r>
            <a:r>
              <a:rPr lang="de-AT" sz="2400" dirty="0"/>
              <a:t>, </a:t>
            </a:r>
            <a:r>
              <a:rPr lang="de-AT" sz="2400" dirty="0" err="1"/>
              <a:t>start</a:t>
            </a:r>
            <a:r>
              <a:rPr lang="de-AT" sz="2400" dirty="0"/>
              <a:t> </a:t>
            </a:r>
            <a:r>
              <a:rPr lang="de-AT" sz="2400" dirty="0" err="1"/>
              <a:t>finding</a:t>
            </a:r>
            <a:r>
              <a:rPr lang="de-AT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de-AT" sz="2400" dirty="0"/>
          </a:p>
          <a:p>
            <a:pPr>
              <a:buFont typeface="Wingdings" panose="05000000000000000000" pitchFamily="2" charset="2"/>
              <a:buChar char="ü"/>
            </a:pPr>
            <a:endParaRPr lang="de-AT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de-AT" sz="2400" dirty="0"/>
              <a:t>Sammlung von Events, Aktivitäten </a:t>
            </a:r>
            <a:r>
              <a:rPr lang="de-AT" sz="2400" dirty="0" err="1"/>
              <a:t>uvm</a:t>
            </a:r>
            <a:r>
              <a:rPr lang="de-A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2034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23644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204</Words>
  <Application>Microsoft Office PowerPoint</Application>
  <PresentationFormat>Breitbild</PresentationFormat>
  <Paragraphs>66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Rückblick</vt:lpstr>
      <vt:lpstr>Projektentwicklung</vt:lpstr>
      <vt:lpstr>Was ist Projektentwicklung (SYP)</vt:lpstr>
      <vt:lpstr>Wie kommt man zu einem Projekt?</vt:lpstr>
      <vt:lpstr>Das „Project Proposal“</vt:lpstr>
      <vt:lpstr>Der Unterricht </vt:lpstr>
      <vt:lpstr>Teamwork</vt:lpstr>
      <vt:lpstr>PowerPoint-Präsentation</vt:lpstr>
      <vt:lpstr>Was tun…?  - Grundkonzept</vt:lpstr>
      <vt:lpstr>Allgemeines</vt:lpstr>
      <vt:lpstr>Allgemeines</vt:lpstr>
      <vt:lpstr>PowerPoint-Präsentation</vt:lpstr>
      <vt:lpstr>PowerPoint-Präsentation</vt:lpstr>
      <vt:lpstr>PowerPoint-Präsentation</vt:lpstr>
      <vt:lpstr>Kategorien</vt:lpstr>
      <vt:lpstr>Weitere Menüpunkte</vt:lpstr>
      <vt:lpstr>Technischer Hintergrund</vt:lpstr>
      <vt:lpstr>Frontend</vt:lpstr>
      <vt:lpstr>Backend</vt:lpstr>
      <vt:lpstr>Technologien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Ge1lehner</dc:creator>
  <cp:lastModifiedBy>Markus Ge1lehner</cp:lastModifiedBy>
  <cp:revision>15</cp:revision>
  <dcterms:created xsi:type="dcterms:W3CDTF">2016-11-29T12:21:51Z</dcterms:created>
  <dcterms:modified xsi:type="dcterms:W3CDTF">2017-01-26T21:55:15Z</dcterms:modified>
</cp:coreProperties>
</file>