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BFA3-15BF-479C-271A-B419B1E13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23EA0-FE39-FF0C-FF45-39F9DDB5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E6808-64B0-C024-8578-5102112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88A5C-0449-A281-F167-E6C326DB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5F4A6-88F0-1985-8B22-71DBE3FD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71131-3C0B-E4E7-7B1C-EEA2D83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96F3B2-1DF8-04AD-6F45-A31D6D8E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6B361-67D8-7EB6-CD7C-2B04290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CBD5E-B137-2018-1601-AFFD5919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393C8-5993-790D-860F-9FA925AD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7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F6F88A-63E7-F268-9741-AF9A905B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20D86-D757-7403-59C6-90F3F5B1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B1CB0-3D21-37C7-D4D3-8E877D0B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3A311-E5E0-F61B-FF3A-65EFD5EC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6F44C-F2A8-9337-3DBC-861B6587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F85A3-047A-0C48-71BD-E95E7273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F6EE1-D2D6-6881-18D9-44808F2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E6501-0BC4-360C-6D30-6A93AE10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94C6C-6288-90AC-CD0E-34B465FD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A37A0-87D6-DE2E-4B8B-5272C2D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8235F-E5E0-606C-6DB0-8B43EFE5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F56BA5-60D8-246D-9B0D-61557CFF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0DED8-ED37-4747-BCAC-18DF5D00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27CB3-5C6E-6A80-7CD3-C16D7476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B7B3E-709B-294D-2F48-E8B22013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3322D-33B9-B4ED-03F9-6FFD7790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F37ED-95A7-472E-808D-A2197ECE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460DA5-4134-446F-E203-832DBB09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477668-7F48-6427-B0F7-641DB05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17DDC-497A-418F-0A5A-DFE0DE0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17429-35D5-A4CC-8448-EA490D27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5E30D-4C78-EFE9-EF52-2DFD6271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AF711-9783-4BB7-60ED-7E4B028B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86D448-EBA3-335A-BBCE-5847D32D6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884E4D-150E-3DB8-4BA2-09BAC44B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99F537-6F6A-CFF2-E510-14A2829B3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2C272E-CD28-BB56-E6FA-AF8275D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A433E2-4D0F-35CF-505B-3B8704F6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7E6CC2-E193-6063-2703-4F4256B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AC7B-B8EA-CC94-BDF1-07F137E4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DAEB8-4D3B-7595-259D-95528E16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BE03A9-482A-A979-C1F1-6ECEE4D9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C3B45-1B7F-4326-858D-829B90D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51C2D2-011F-D123-4AC2-DCAB6B0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E30691-17B5-D7D9-429B-FB184DE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59BE3E-977C-5008-B8F5-12C4A0B4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93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CAA7-2924-1DFC-B74C-4B326775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4CA7E-0EB1-0E8D-4020-97943855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D958E-491D-FD7B-5A3A-00310DFD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1C0B5-9FBB-6204-C792-E80F7D6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FF1E8-6825-1B42-6743-9E833477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2A4FE-0EB4-7FB3-112E-92B2D31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11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59B3B-CCAE-0459-2570-42BE4AD9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09D784-D6DB-ED76-47C7-F2F1CE79E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5F161B-2F12-DC52-FD53-993CA1548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988FE-EE3C-5772-C73A-C82B20E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C5CED-B6BA-12BE-1ADF-999A0105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6046B-61D7-20D7-8EDF-194E343B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EEF8AC-3EB6-AF24-578E-A148667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43EA4-EA8A-D3EA-F945-80B37936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01BF2-084E-F13A-6D60-726E5F2D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56EB-3E92-4FC9-BDAF-419F5ABD6A59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630F7-7745-7BD4-A2BE-39AEC3842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D17FD-9B04-75A2-ACBC-8FA7B4307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B6C6-578F-4DC9-80A9-8ACE7DCB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60CEFFD4-70C0-4B01-A75C-BBC9D5CE38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006920"/>
                  </p:ext>
                </p:extLst>
              </p:nvPr>
            </p:nvGraphicFramePr>
            <p:xfrm>
              <a:off x="838200" y="444137"/>
              <a:ext cx="11022874" cy="57328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60CEFFD4-70C0-4B01-A75C-BBC9D5CE38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44137"/>
                <a:ext cx="11022874" cy="57328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0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23DE6CF-EA6D-4379-C28D-5B58B1C1E8F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46225870"/>
                  </p:ext>
                </p:extLst>
              </p:nvPr>
            </p:nvGraphicFramePr>
            <p:xfrm>
              <a:off x="838200" y="561703"/>
              <a:ext cx="11022874" cy="56152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23DE6CF-EA6D-4379-C28D-5B58B1C1E8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61703"/>
                <a:ext cx="11022874" cy="5615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74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969B-BADC-5756-D063-2CEE4E0C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5796D5-164D-343C-5FDC-C9219E2EC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0ECC73F-0B45-972B-6137-C351693116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0ECC73F-0B45-972B-6137-C351693116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431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95FDF2A-E8C2-4A48-B1F8-06BE351DF55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XAMSdTmS4Q?ctid=78b6168e-857e-4967-88d5-7bd839a36f3c&amp;pbi_source=linkShare&amp;bookmarkGuid=b4d9139e-75d7-4ea9-a4fd-4a4af7eacdcc&quot;"/>
    <we:property name="reportName" value="&quot;Relatorio_Financeiro&quot;"/>
    <we:property name="reportState" value="&quot;CONNECTED&quot;"/>
    <we:property name="embedUrl" value="&quot;/reportEmbed?reportId=f9fcaa96-d7da-49ba-a0b8-2c7165e09905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1&quot;"/>
    <we:property name="datasetId" value="&quot;8707c1e8-6a2e-4354-a900-f8941d7a3705&quot;"/>
    <we:property name="backgroundColor" value="&quot;#FFFFFF&quot;"/>
    <we:property name="bookmark" value="&quot;H4sIAAAAAAAAA+1Y227bOBD9lUAvfXEMXWxd8pa4KXaxaRE0RV4WRjEixw5bWlQpKhtt4O8p0N/oj3VIymnSqnGabYEsEj9Jw/HwzOGZoceXARdNLaF7BSsM9oI/Ky4YcKV3omAUVN54oNT7Fej3IeZhUqZpMU3DrIA8C5n1UrURqmqCvcvAgF6iORVNC9JGJOPfQYTJNOVJyIssiyPk6aRgwXwUgJTHsLQ+C5ANjoIadaMqkOJf9CFoyegW16MAL2qpNNiNTgwYtJudkzu9E8BonBAOYEac4wky462vsVbabN5HQeOfHNCbazaY23CmKgOiosDWlk1ilmMWhZAVcVGGYTqZWPtCSNO7lN3hRa0pS8q9qy1Z+/wcKoY8cKA1Nk2/wx8CNWh21h3hOUprORxe/37pWCvixnSnoIXnQLWa4feO3v4aF26pMsJ0jggJRmmh3r4QlQUntArWxGp/6FdhCfNmKzI/BwPO7Rqy/vlDK2CH4w4nl8b59EkF+5UPfab+mWmkk+LBXrgeXdEzI9OSsDCQj5Shl58/NQMUzcnSiGope+1/FeUbz1wjBUNt6618R7p18lsh1Zt9sNs4FdYenUC/rrhbRifSy+BIkHB97FOQrQ377AAawZ4RIvrMLS5fR5Tmu2sF49wbt8XjOCYv5LnvPVA1m87jOdBK+ubW80LtTNov+tUPLeqOwDuPIdBjC2l8BXc8AGZsAVBY0cyUlFA3Via2G5KJo2PkL+z8fuTRrqq7snikqPgIAL6BUuLbSciThGfRbrrI8t0JFPkuAL3yuIizMmcME3TMXGO0J8eiOxZVtYFm6/yX5O5q5AfJ39yRnLRSxia4oWUj1aqVspd0vIgmLAOeJ3S5JRBimZb2K7cWHDj1H7TGOEF9Lbu1DTl4q227HG7rfj93iD8shWunRI+8NWqo24y231f7y6XGJWwuyMPfDPYUK+6r9EVb9ddyeI82WQucnYE2N0+MXjRHfdC503gu9Obmj0ffZPAw0ra6HuzDvYK6e9T9T0pm7mSesSJbJFGYlTEvUsCMWsOTzP8LWPz8UdlON3Ty0T0ED+T7f1L8VgYejPbzKY/jcEFTTs6mYZoxjLa3+IcitDv207v9Mv/18E5wuaLr+vZh4WmWepqlfsssxWTbUAkj98IebJ/bW9Dj4LhX4WNJt5eUvwFYkaST6TSMkqTIykmah9N869xg8MKU6uLbkcEFHJrdVWuaGhgeQ4UDM7wbP7kV9q1zvPsP7WqKX6+/AGBpYWHaEwAA&quot;"/>
    <we:property name="initialStateBookmark" value="&quot;H4sIAAAAAAAAA+1YX08bORD/Kmhf+hKi/ZdslreQUt0JaBFUvJwiNGtPgiuz3nq9HHson+ek+xr9Yje2NxTaLaG0laiAJ3s8O/Ob8W/GGa4DLupKQvsWLjDYCf4suWDAld6KgkFQeuHuu3f7h9Pj/bO308M9EqvKCFXWwc51YEAv0ZyKugFpTZDwr/kgACmPYGl3C5A1DoIKda1KkOIf9Mp0ZHSDq0GAV5VUGqzJEwMGrdlLUqc9+Y6GCXkEZsQlniAzXnqMldJmvR8EtV85SHfPrDHncKZKA6Ikw1aWpTGbYBaFkOVxXoThOE2tfCGk6VSKdu+q0hQPRdlWNg9TfgklQx440BrruvPwh0ANmp23B3iJ0kr2+s+/PjrSinJj2lPQwudANZrh14pefowLd1QaYVqXCAlGaaHO3ojSghNaBSvKanefN2YJ89oViV+DAad2C1m3/tgI2OK4xUmldjpdUMG09KbP1d8zjXRTPNgJV4Ob9MxItCQsDOQzzdDhp//qnhTNSVKLcik77n8m5XufuVoKhtpWVvGBeOvod4FUWXZh3TgWVh6dQH+uuDtGR9Lr4EAQcb3tU5CNNftqF2rBXhEi+ptbXL6OKMwPtwrGqdfOxfO4Jk/kue89UNbrzuNzoJV0q3VeqJ1J+6E//digbgm80+gDPbSQhjdwhz1ghhYAmRX1TEkJVW1pYrshiTi6jOxj6/2RRnNRPjSLB4qKjwDgeygknqUhTxKeRdvjRTbZTiGfbAPQlsd5nBUTxjBBl5lbGe2SY9EdibJcQ7N1/lNidzXyjeDveiQlrZSxAa7TsqZq2UjZUTpeRCnLgE8SercSCLEYF/aTewsOHPt3G2McoT6X3cqajDAZjXkS8jzL4gj5OM3Zxsfhvu73fZf4zVK4dUu05I1Rfd1msPm9mi6XGpewfiD3fjHYUyy5r9I3Tdk9y+Ej2mQlcHYO2ty9Mdpojnq3dbfxWuj1yx8PvojgaYRted3bhzsGtY+o+++kzNzRPGN5tkiiMCtino8BM2oNLzT/EbD46V9lO13fzUePIDyQ7u/E+I0ZeDLcn4x4HIeLkEUTNgrHGcNoc4t/KkR7YD992C/znw/vBJcX9FzfPyy8zFIvs9QvmaWYbGoqYeSe2L3tc3MLeh457lj4XMLtKOVfAJYn43Q0CqMkybMiHU/C0WTj3GDwyhTq6suRwRnsm91VY+oKGB5BiT0zvBs/uSX2vXO8+x9a4JwQGkGT3YYP7Ph0M/WvVv8D66eH4OUTAAA=&quot;"/>
    <we:property name="isFiltersActionButtonVisible" value="true"/>
    <we:property name="reportEmbeddedTime" value="&quot;2023-10-12T21:17:02.572Z&quot;"/>
    <we:property name="creatorTenantId" value="&quot;78b6168e-857e-4967-88d5-7bd839a36f3c&quot;"/>
    <we:property name="creatorUserId" value="&quot;10032001FB914EE1&quot;"/>
    <we:property name="creatorSessionId" value="&quot;9dfdf3e2-da48-46a6-b9c7-a6ab3fed470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D0798EB-D109-405F-967D-765303192849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XAMSdTmS4Q?ctid=78b6168e-857e-4967-88d5-7bd839a36f3c&amp;pbi_source=linkShare&amp;bookmarkGuid=60dd55ad-250f-491a-9cb9-a02791021cdd&quot;"/>
    <we:property name="reportName" value="&quot;Relatorio_Financeiro&quot;"/>
    <we:property name="reportState" value="&quot;CONNECTED&quot;"/>
    <we:property name="embedUrl" value="&quot;/reportEmbed?reportId=f9fcaa96-d7da-49ba-a0b8-2c7165e09905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2&quot;"/>
    <we:property name="datasetId" value="&quot;8707c1e8-6a2e-4354-a900-f8941d7a3705&quot;"/>
    <we:property name="backgroundColor" value="&quot;#FFFFFF&quot;"/>
    <we:property name="bookmark" value="&quot;H4sIAAAAAAAAA+VXbU/bMBD+K5U/V1Pem/ANOpAmMVTBxpcJTef4WgypHTkOa4f4Q/sb+2OcnSAGAso0oFT7lPh8se95njufc8mEbOoKlgcwR7bFPikhSxDaDEI2ZKoz7mh9PgdzHmd5KMKMQ8hFliYFj+IReenaSq0atnXJLJgZ2mPZtFC5Fcn47WTIoKomMHOjKVQNDlmNptEKKvkTO2easqbFqyHDRV1pA27JIwsW3bIX5E5jCiX8ENOOUFp5gUdY2s56iLU2th/zaRELzOJcYDKKorSMeEDfNN2sD3O1v9vUBzbWyoJUFICzTYMs4kUSYpYVacKDIsszb5eV7V34cndRG8JNbCxrR9+2uABVomAenMGmw3LJtmczgzOw/XD3zuRYV+38AfuRbk2Jhzj1U8pKu/QMVGC1kfr7nlRuN2k0uyI6J0YT2d7nGJUAb9xrVU9d4Ian+sfYIHEtnOGELI1Us6qX5paLLx2eEozDovkZEegw0wfaCDQ7Sw/7ozQ3ykTDe9G/D8iEkUwRLzkXUxhlPMUy4AGEYmPE/KqkGDh4UkDzf4m6AnonrsAij9M4wCQuRJDkAebBSnHHRNeMdi+JoPv6vjyOCcgu/LtSDd9dru23ZW/8txyrJY5PwdgNybNHYF+d3DQg8j37o6v02dPheLV0oewmexGgECIHjEcoYh4kYVi4FZ/k3+LCcr24S78/CYOwiDCNsrLIixQEjnixMSfhM7PzGWX18rFtK/1khb/tgXOg5zgQevD596+HDp7VPaJqG8oHFF1of1PL4f1afi2u11WdvdJvIFt3APBpEicwCkKMgjjlGd1KN+fy8syb6Lrq5JHG/Jr1se5e9+hFee29zmf7LYVsjvSL6V50a5saSpyAQh9G3X0v0ftRkoASKPp34577kuTphDuGqnWa+R9S5rfxu10DWugvUREPAAA=&quot;"/>
    <we:property name="initialStateBookmark" value="&quot;H4sIAAAAAAAAA+VX204bMRD9lcjPUbW3bLJ9CylIFbcIWl4qhMbryWK0sVdeL02K+KH+Rn+sY+8iCgJCVSBEfdr1eGzPOWfGlysmZF2VsDyAObKP7LMSMgehTS9kfaZa49bh4e7++Gj37GC8v01mXVmpVc0+XjELpkB7IusGSjcFGb+d9hmU5RQK15pBWWOfVWhqraCUP7B1pi5rGrzuM1xUpTbgpjy2YNFNe0nu1Ka1ww8xrQi5lZd4jLltrUdYaWO7Np9lscA0HglMhlE0yCMe0Ji67fVhrvZ3i/rAJlpZkIoCcLZZkEY8S0JM02yQ8CBLR6m3y9J2Lny5vagM4SY2lpXjaywuQeUomAdnsG6xXLFxURgswHbN7TudE1028wfsx7oxOR7hzHcpK+3SM1CC1Ubqsx2p3GrSaHZNdE6NJrK9zwkqAd6406iOusA1z/X3iUHiWjjDKVlqqYqyk+aWiy8tnhyMw6L5BRHoMNMAbQSaraWH/UmaG2Wi/r3o3wdkwkimiOecixkMUz7APOABhGJjxPyqpOg5eFJA/X+JugJ6K67AbBQP4gCTOBNBMgpwFKwUd0J0FbR6TgTd1/flcUxBtuHflar/7nJtr8k747/lWCVxcg7GbkiePQL7+vTmACLfiz9OlS57Whyvli6U3WTPAhRCjADjIYqYB0kYZm7GJ/m3uLBcL+7S73fCIMwiHERpno2yAQgc8mxjdsJnZuczyurlYxsr/WSFv+2Gc6Dn2BO6t//r50Mbz+ozomxqygcUbWh/U8vh/Vp+La7XVZ2d0m8gW7sB8FkSJzAMQoyCeMBTupVuzuXlmTfRddXJIwfza9bHus+6Ry/Kaz/rfLbfUsjmSE9M96MbW1eQ4xQU+jCqdrxE70dJAkqg6P6N++5JkqcV7gTKxmnmH6TML0JaSl7iigHumcp8WD6631p5QAIyDwAA&quot;"/>
    <we:property name="isFiltersActionButtonVisible" value="true"/>
    <we:property name="reportEmbeddedTime" value="&quot;2023-10-12T21:18:46.259Z&quot;"/>
    <we:property name="creatorTenantId" value="&quot;78b6168e-857e-4967-88d5-7bd839a36f3c&quot;"/>
    <we:property name="creatorUserId" value="&quot;10032001FB914EE1&quot;"/>
    <we:property name="creatorSessionId" value="&quot;959b82d3-08ab-43f0-bf45-60fcc4fa0f8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B687CCB-1C8C-4B33-80CE-7157A957E285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XAMSdTmS4Q?ctid=78b6168e-857e-4967-88d5-7bd839a36f3c&amp;pbi_source=linkShare&quot;"/>
    <we:property name="reportName" value="&quot;Relatorio_Financeiro&quot;"/>
    <we:property name="reportState" value="&quot;CONNECTED&quot;"/>
    <we:property name="embedUrl" value="&quot;/reportEmbed?reportId=f9fcaa96-d7da-49ba-a0b8-2c7165e09905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3&quot;"/>
    <we:property name="datasetId" value="&quot;8707c1e8-6a2e-4354-a900-f8941d7a3705&quot;"/>
    <we:property name="backgroundColor" value="&quot;#FFFFFF&quot;"/>
    <we:property name="bookmark" value="&quot;H4sIAAAAAAAAA+1WXW/TMBT9K5OfK+QkTtPsbSsdQhqoWmEvU4Vu7NvMW2pHjjPaTfnv2E4G+wCGkAYVLC+xj298zz33xPINEbKpK9i+hzWSffJWCclBaLMXkRFRPXio9eUazOUEGGKxyiFjwNI0ykTBXJSurdSqIfs3xIIp0Z7KpoXK7+jAM5LlKz6mcZa6R8QUJzlHshwRqKo5lD5mBVWDI1KjabSCSl5jv4VbsqbFbkRwU1fagE+0sGDRJ7ty4W7uCEavEscDuJVXuEBue/QEa23sMM9WIs6BsrGIixyQCkYn7pumXw3kn473SQOxqVYWpHIEPFZwljtF+AQzOo4BucDE4ytZ2duQ7WxTG6eG02hbe1GnropSG6d2RUJ9Bpu+nBsy1VW7DqPZPXyhW8PxBFdhSVlpt6HOCqzbSX86kgoUR2k06Zxoc6OdpCFmgeUale3xc/15atDlF2SfdqOvlA7Elf9cPOJzUJYGS7DDdPbMZI9bPoBHrRq6SR8TXzqkkaqsBrd8a8+Hvh5rENdQe4sWF66tvhPdrU9cvos7zX9jdFuH/jyr+MvOr333j3gxzF83TC1xeg7GPnSMNgLN4TZ047U0tydMPHpQwW6U3S1/4PHBQds/ZfMkYylLaJomnHGa51HG+I7ZfA6y+a8sDtetwXe/eCg+s2EG8XuzFFjEEctz4c5FVvCC8jF7McvvET1FJeBps+we8Y9Kij3PXgpo/mW3Q5zTKBon4yyiUZKkSIvC7/jz+wxubKE394sJz12ErNFdwv1At7apgeMcFIai6p6NxBDnOg1KeCXD2Pj3sXQ/W5/6FKrWZw2XcxLSeO7dF4dFYdYzDAAA&quot;"/>
    <we:property name="initialStateBookmark" value="&quot;H4sIAAAAAAAAA+1WXW/bIBT9KxXP0YQ/Etd9S7N0mvoVNVtepqi6hhuXioCFcZe08n8vYHfrh7ZOk7pVW/0SOFy459x7grghXNSVhO0JrJHskY+KCwZcm52IDIjqwP3T08Pj8dnh+cn4eOpgXVmhVU32bogFU6JdiLoB6Y9w4JflgICUMyj9bAWyxgGp0NRagRTX2AW7JWsabAcEN5XUBvyRcwsW/bFXLtzNXe7oXeIyArPiCufIbIeeYaWN7efZisc50HTE4yIHpDylu25P3a0Gms/H+6SB2EQrC0I5Ah4rWJqnkLJdzOgoBmQcE4+vhLR3IdvppjJOt6vGtvL1mjgVpTaukJIEfQbrTs4NmWjZrMNo+gCf68YwPMNVWFJW2G3QKcG6k/T5gVCgGAqjSeuKNjPalTTEzLFco7IdfqG/Tgy6/Jzs0XbwjdKYX/nt/AmfcVkaLMH20+kLkz1qWA8eNKrvJn1KfOmQWqhS9m753p5PnR5rENdQeTMWl66tvhPtnU9cvst7zf9gdFOF/rxo8ZetX8vyFRvROBu6j8cUd3OGb4b5+4apBE4uwNjHjtGGo9nfhm68F+buhokHjxS8Dtnt8gce7x20/VM2T7J0mCZ0OExYymieR1nKXpnNZyDq/8ricN0YPP7FS/GFDdMXvzNLgUUcpXnO3b2YFqygbJS+meX3iC5QcXjeLK+P+Gcl+I5nLzjU/7LbIc5pFI2SURbRKEmGSIvCn/jz9wxubKE3D8WE7z5C1uie236gG1tXwHAGCoOoqmMjMMS5ToPivpJhbPzvkXB/ti71AmTjs4bHOQlJHBtRSHxmg3+yk0DLa21vAU4ePcI+DAAA&quot;"/>
    <we:property name="isFiltersActionButtonVisible" value="true"/>
    <we:property name="reportEmbeddedTime" value="&quot;2023-10-12T21:15:54.317Z&quot;"/>
    <we:property name="creatorTenantId" value="&quot;78b6168e-857e-4967-88d5-7bd839a36f3c&quot;"/>
    <we:property name="creatorUserId" value="&quot;10032001FB914EE1&quot;"/>
    <we:property name="creatorSessionId" value="&quot;5c696056-384a-4aaa-8970-4e0a86659f6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Geisa Mendes</dc:creator>
  <cp:lastModifiedBy>Geisa Mendes</cp:lastModifiedBy>
  <cp:revision>1</cp:revision>
  <dcterms:created xsi:type="dcterms:W3CDTF">2023-10-12T21:20:29Z</dcterms:created>
  <dcterms:modified xsi:type="dcterms:W3CDTF">2023-10-12T21:21:13Z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2023-10-12T21:20:29Z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78b6168e-857e-4967-88d5-7bd839a36f3c</vt:lpwstr>
  </property>
  <property fmtid="{D5CDD505-2E9C-101B-9397-08002B2CF9AE}" pid="7" name="MSIP_Label_defa4170-0d19-0005-0004-bc88714345d2_ActionId">
    <vt:lpwstr>e447ec7f-23b1-4f92-9346-a79196a7e299</vt:lpwstr>
  </property>
  <property fmtid="{D5CDD505-2E9C-101B-9397-08002B2CF9AE}" pid="8" name="MSIP_Label_defa4170-0d19-0005-0004-bc88714345d2_ContentBits">
    <vt:lpwstr>0</vt:lpwstr>
  </property>
</Properties>
</file>