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1B2F-D7AF-2D19-4DAA-C9112AE5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948FE-15BE-563D-DCEF-C084B15BC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21A7E-821F-9400-0599-523BCBA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C3365-3A8D-FF07-2E1D-60B1AAD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44CA3-D481-BC5D-B6F3-EA3F349A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0020F-3909-F5F2-C15C-478B71F3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3D8E64-7B87-62D1-4D0D-39168244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6E2E2-DD54-3516-DADF-2C7D7B5E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C8466-6F55-60F4-FF5E-0612E55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580E0-E290-6017-7250-38F20BE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409778-F8AB-156E-F59B-92FB9EE6C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ACD35-040E-ED6A-5873-7E115F95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4B6EF-8082-6783-F57F-B174F0E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5D2A3-F2D0-5E57-A489-D4A5A647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93DD-3A68-5181-2D36-428EE92B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B234-A04D-448B-7FE3-18D5B1F8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95076-5713-8516-E25F-335B95C6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2B507-FE74-232C-B02C-6FDAE9A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26996-1EF6-BDD1-9540-2501B1B1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147C2-95D6-F80D-C9E4-1CE02FA2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4134-AB77-1F8B-1F2C-E8A4F76B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3A82E-95C4-8239-7AB4-68C822B4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7E9B9-C68C-BB49-004B-6FCEC81C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DF36C-AE16-2248-3D72-6217472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7799A-6247-8266-AF3A-FD766128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C05CE-38EC-3B0F-7317-D92FAE27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0095D-B4E4-D99D-A0F7-F9BC78CB1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B67C8-9FD0-3155-3B85-8999A880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069E2-AFEA-329B-1CA8-56AEB891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CEAD9-19C3-C672-759B-21419232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AABACB-3FCD-D0F5-0DC7-40CAF60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1D3AA-4DAF-FBC3-5EB7-A53F1DF4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A18FE4-5CDA-DB86-EE34-76499B38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29876-E451-C252-E3CB-3EC09FC9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010D23-F862-B863-EDEC-FBFE94142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1D7665-9520-C0E1-5DF2-EF3C355F3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FC3E8-B42D-FCE9-2AEC-FF54AD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FAF139-02DF-6FFD-FA37-C2075251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6D3C3C-F8FF-1154-A7D5-0E554C34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6A10-2220-F24C-45DB-B1AD8B00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1D909D-16AD-96C9-DA2B-7F31203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EE8A1E-38B8-4A3F-7CE1-46828BD9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941692-9A26-8D1F-F372-5BC56CB4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46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DF2C57-A1BB-A0C7-ADE5-704BEC23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9EA123-E0A6-E4C7-D7DB-37D9910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2940BD-9948-983B-4BB2-725CF43E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266F1-C36B-B3BD-037A-28BA89C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4EDC7-C1AE-B7A9-3B56-6591D698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3B319-4EF4-170D-1982-574516B1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4FE9A5-713A-AD08-089B-63FD4C2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12480-394A-87E5-1902-4D887332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5B1B9E-5590-18D9-BD3B-3AD7A8F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4AAA6-3990-A3F1-6250-7A37149E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1FFEB6-2DF4-3CA6-3D3A-760F1CC84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111055-827D-4235-3C72-9B8D0496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E0054-31F1-259B-D66A-4BEB698D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3129E-01C8-F4D2-8CDB-E3C69E8B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31F1C2-7EDB-B9E9-62C7-51B6D773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0179F7-5DB8-1025-BF9B-F39805A2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3E149-67C4-5FA1-D4AF-C5266B4D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3F8D3-B23D-900A-A676-D9A10532D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AD86-9631-4099-8F92-1346889C643E}" type="datetimeFigureOut">
              <a:rPr lang="pt-BR" smtClean="0"/>
              <a:t>12/10/23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86E88-4794-CF2A-ED92-2116D6048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909E7-E19F-4FD2-18DE-163A49A51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65B3-9BCE-4178-9669-9BBD67073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23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A204-8E56-BEFB-3110-BB656B21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D2785-5D21-1D1B-4F8E-D16DE006D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51EA5408-8248-6428-72B5-B2A372F0E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51EA5408-8248-6428-72B5-B2A372F0E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024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3DFB0ED-5968-4E3E-9789-A714CB49611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links/kme4NsDEvo?ctid=78b6168e-857e-4967-88d5-7bd839a36f3c&amp;pbi_source=linkShare&quot;"/>
    <we:property name="reportName" value="&quot;Relatorio_de_Vendas&quot;"/>
    <we:property name="reportState" value="&quot;CONNECTED&quot;"/>
    <we:property name="embedUrl" value="&quot;/reportEmbed?reportId=dfccfb51-0722-4e91-afbe-b6b9c6f36b99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ágina 1&quot;"/>
    <we:property name="datasetId" value="&quot;d766004b-a7e3-4968-b0bb-91312bdf6daa&quot;"/>
    <we:property name="backgroundColor" value="&quot;#FFFFFF&quot;"/>
    <we:property name="bookmark" value="&quot;H4sIAAAAAAAAA+1ZzXLURhB+FWovXLZS8//DDRsCqYKEihNfUj709LRswVraSFpjQ/mFUpWn4MXSktYE47XXLDY4BB9saWb8TXfP13+jt5NctvMZnPwMhzR5MPmpyiVCrpt7bjKdVOPgVl2/OoTmldM2AQYLUATrVXYQBK+q511ZV+3kwdtJB80+dbtlu4BZj8iDf+xNJzCbvYD9/q2AWUvTyZyatq5gVr6hcTFPdc2CTqcTOp7P6gZ6yJ0OOuphj3g5v7Mo8gfNOwJ25RHtEHbj6K80r5vu7H06acenQaTzcz3YsOF2XXVQVgzcj1HMEW0SxknWUTvMXvbjbVntz5Yi/vu/v53Me7O0B8B/Wf/0ktF7nNNTVgB9dN4qABNjklETCrEplgkYSRRaCxGdUVpmnzbFytZhlHx4WaBWYJOEuBarPORzu4gFyUOhIYJOAYSOUcDGOgogYUB76WVE/p291WuxOjruUn18ES3kaDxZRSEr8EqCEbSpZMElKTABk0IyMyAF9BtrKTTrqCK7DDiBns9yY4vJonBsfpmMUIqM5dPcWEdNhghDEM6wXKAtqI0ZJjkgSKfIW2mEzdJjsptiKaGSYaq6qCAqPgAU0P9vUc66pdOmk8fH84YjDMedEethPoIKKU+GMNJQ2y59/uH+fkP7cBYCHp+b3K5ni8MV4zv1okH6lYphqurK7oT3KMqK9yj7kNXL+aKpOZgNM7tUZRgGf1xUy3Aj+teD+vV2QxzLcj+wxyNXWgShyStczgKCyD6zvxg+L2P0+kO/1E0s6oTBSJE1CockNOKmRwUFZgOmgCiysE5oRW5TrORDkbPLUll0VqFxcfOAJ9ll2c0M2YDIUQ9pfWC5JODlEAiCd0JxmggyCTtiXUnHbT7y/brhhDq7wMibIt0j6EbOfSLJ2lmJ1JxTdHJInL37h9yD9orMx41KGufrPEzToOfbybOSdR+xd2G26GHvb1H3mqi6zzLxz14vWd1karZOBsBHZXOWieX0lvxwaZLTvbNCgedeflARDLK2gzg3vOXeknfohSiE4PyYlOWwL9aHwUs9FZSP4LX0huMqs09xcP0s5j0t+dAaPDh5Rkc0u6j7+/mLU2ca70JTjhXaYKcN7bcsOd+DTVYT+wN5ls9/Lkq4l+leT9MRaqnK5Pm7v9oV3jD9xjIE8NrtA2i683S5hO9LMowO+D84/dELAZPRSUWNCin6KMioO15A/F6V+V7PkTIvNbuNQsLrzPU2Rissx5WQLGK444Z5RC1yv1bfmk2iiMJYTEL0XYhIZPxdJ8uzBTa3Z5AUyAM5wb0BgHCir57uuEG2f3myc2v2MDYABW24EYGYXd/o5Dtuj2smm+kXLVf5MS+WjvypBzNbtGxrylvQbJj8bl6LMddgLgwkUh61pL6J1te4dIBByK1F1w3J70KDVuhCGeWs5O7MZvR5fVN1NSQgN3nZOscJgJOAS+IaHP4SpNih/UOqVrLiW6vccl0tuq/M3g/MPdLXeCGjFBoNBO5YAvpA34PbjfL4vxTdLvAjFSEbtE75LLImHxOtv7u8OhYVGrNKzvkQgdCjJ7n+/ulqSBkhOpMVJsXVXLDGUvhMyByLaJMHdFIQOhGWcf27Y3xivoR3f6/qy9c3um8WDT2H+VdM9UvRR08QFiN4VWhPwWS0AYO4Eyn0Mgt/a/mza4gOr8mHJ029mN8iGUyRfQqYODAmEYRLTq//PHRVwGHMjz5ODioMygBXmD546Ti2KS+U82ZgXtk+LXOmavlptQ+tOfoQjGRpvPRCeBFx9UqVVGGVouSFBi4yMaC7BFNoE4uCi1AvuII0QYzf6D5eOeiw6ka5XnTtHJBeQEUrbpaZkVBlysvny26Xh03e3yyfnv4DhXzBy74eAAA=&quot;"/>
    <we:property name="initialStateBookmark" value="&quot;H4sIAAAAAAAAA+1Z23LURhD9FUovvLhSc7/wZhsCKa6FE15SrlRPT8uIWksbSQsYyj+UqnwFP5aWtCaA116z2OAQ9mFXmtGe6e45fRu9LXLVzWdw9AgOqbhV/FLnCiE37Q1XbBX1NLjz+PH9h9tP7//xaPvhHR5u5n3V1F1x623RQ3tA/bOqW8BsgODB3/e3CpjNnsDBcFfCrKOtYk5t19Qwq97Q9DBP9e2CjrcKej2fNS0MkHs99DTAvuTH+Z7Xlj9pXhGwr17SHmE/jT6ledP2J/dbRTddjSJ9PDeAjQvuNnUPVc3AwxjFHNEmYZzUNmmH2cthvKvqg9lSxH//++vRfLBD9xz4l/VPLxh9wDk+ZgXQR+etAjAxJhk1oRCbYpmAkUSptRDRGaVl9mlTrGwdRmkBskCtwCYJcS1Wdcj7dhoLkodSQwSdAggdo4CNdRRAwoD20suI/J291Wuxenrdp+b1abSQo/FkFYWswCsJRtCmkgWXpMAETArJzIAU0G+spdCso4oQBDiBnvdyY4vJsnRsfpmMUIqM5d3cWEdNhghDEM6wXKAtqI0ZJh0E6RR5K42wWXpMdlMsJVQyTFUXFUTFG4AChv+W1axfOm06uvN63nKE4bgzYW3nl1Aj5WIMIy113dLntw8OWjqAkxBw56PJ3Wa2OFwxvtcsWqSnVI5TdV/1R7xGWdW8RjWErEHOJ23DwWyceUZ1hnHw50W9DDdiuH3evNptiWNZHgb2eeRciyC0eYXLWUAQ2Wf2F8P7ZYxev+lnuolFnTAYKbJG4ZCERtx0q6DEbMCUEEUW1gmtyG2KlXwoc3ZZKovOKjQubh7wJLssu5khGxA56iGtDyxnBLwcAkHwTihOE0EmYSesc+m4y1t+0LScQWenGHlZpLsN/cS5zyRZN6uQ2o8ULQ6Js/dwkQfQQZH5tFBF03yTx2ka9XxbPKhY9wn7GcwWA+zNHepfEdU3WSb+7A+SNW2mdudoBLxdtSeZWG5dkR8uTXK8f1Io8NyLDyqCUdZuFOeSl9xf8g69EKUQnB+Tshz2xfoweKangvIRvJbecFxl9ikOrl/EvHsVb1qLz48e0Euandb9/fzpqRONn0FbTRXaaKcN7besMd+DFauJ/YE8y+s/FxXcyHRjoOkEtVSlePjur26FN2x9ZxkC+Nnd59D2H9PlDL4vyTA54P9g9ycvBExGJxU1KqTooyCjrnkB8Vtd5RsDR6q81OwqCgmvM9fbGK2wHFdCsojhmhvmNnXI/VpzZTaJIgpjMQkxdCEikfHXnSwPFthenUFSIA/kBPcGAMKJoXq65gbZfXx378rsYWwACtpwIwIxu6HRydfcHhdMNltftVzly7xYOvLnbsxs0bGtKe9Au2Hyu3wtplyDuTSQSHnUkoYmWl/g0AFGIXcWfT8mv1MNWqlLZZSzkrszm9Hn9U3V+ZCA3ORl6xwnAE4CLokLcPhrkGKPDg6pXsmK761yy0296L8xez8w90Rf44WMUmg0ELhjCegD/Qhul8rj/1J0O8WPVIZs0Drls8iafEy0/uzy/FhUaswqOedDBEKPnuT686fzIWWE6ExWmBRXc8EaS+ELIXMso00e0ElB6ERYxvUfjvGZ+RLe/b2qL1/f6L5ZtPQQ5t8w1S9FnzxBWIzgVak9BZPRBgziWqTQsyz8veXPviU6vCAf7rbNYn6FZDBl9ilg4sCYRBAuOb3+9dB5AYcxP3k5OaowKgNcYfrgpePYprxQzpuReVV3r8qZ6uWr1SG05uhDMJKl8dIL4UXE1U+qpEqrFCUvNHCRiQHdGZhCm1iWXIR6wRWkCWJ6R/fpk6MOq06Um0XfzQHpCdS04mSZGQl1pry8Put0eVykODFUlWbrjqOHd8rvT6KPj/8BaLCrB98eAAA=&quot;"/>
    <we:property name="isFiltersActionButtonVisible" value="true"/>
    <we:property name="reportEmbeddedTime" value="&quot;2023-10-12T22:08:01.723Z&quot;"/>
    <we:property name="creatorTenantId" value="&quot;78b6168e-857e-4967-88d5-7bd839a36f3c&quot;"/>
    <we:property name="creatorUserId" value="&quot;10032001FB914EE1&quot;"/>
    <we:property name="creatorSessionId" value="&quot;d6260ad6-d90d-48bb-9445-3717929a781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Geisa Mendes</dc:creator>
  <cp:lastModifiedBy>Geisa Mendes</cp:lastModifiedBy>
  <cp:revision>1</cp:revision>
  <dcterms:created xsi:type="dcterms:W3CDTF">2023-10-12T22:08:38Z</dcterms:created>
  <dcterms:modified xsi:type="dcterms:W3CDTF">2023-10-12T22:08:48Z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2023-10-12T22:08:38Z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78b6168e-857e-4967-88d5-7bd839a36f3c</vt:lpwstr>
  </property>
  <property fmtid="{D5CDD505-2E9C-101B-9397-08002B2CF9AE}" pid="7" name="MSIP_Label_defa4170-0d19-0005-0004-bc88714345d2_ActionId">
    <vt:lpwstr>05cf6bee-2ffc-4472-b119-d24a7f6cd46b</vt:lpwstr>
  </property>
  <property fmtid="{D5CDD505-2E9C-101B-9397-08002B2CF9AE}" pid="8" name="MSIP_Label_defa4170-0d19-0005-0004-bc88714345d2_ContentBits">
    <vt:lpwstr>0</vt:lpwstr>
  </property>
</Properties>
</file>