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793" r:id="rId3"/>
    <p:sldId id="791" r:id="rId4"/>
    <p:sldId id="797" r:id="rId5"/>
    <p:sldId id="799" r:id="rId6"/>
    <p:sldId id="801" r:id="rId7"/>
    <p:sldId id="803" r:id="rId8"/>
    <p:sldId id="794" r:id="rId9"/>
    <p:sldId id="796" r:id="rId10"/>
    <p:sldId id="798" r:id="rId11"/>
    <p:sldId id="800" r:id="rId12"/>
    <p:sldId id="802" r:id="rId13"/>
    <p:sldId id="804" r:id="rId14"/>
    <p:sldId id="805" r:id="rId15"/>
    <p:sldId id="776" r:id="rId16"/>
    <p:sldId id="790" r:id="rId17"/>
    <p:sldId id="779" r:id="rId18"/>
    <p:sldId id="778" r:id="rId19"/>
    <p:sldId id="782" r:id="rId20"/>
    <p:sldId id="781" r:id="rId21"/>
    <p:sldId id="785" r:id="rId22"/>
    <p:sldId id="784" r:id="rId23"/>
    <p:sldId id="788" r:id="rId24"/>
    <p:sldId id="787" r:id="rId25"/>
    <p:sldId id="789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20C"/>
    <a:srgbClr val="FFAB40"/>
    <a:srgbClr val="0097A7"/>
    <a:srgbClr val="FFFFFF"/>
    <a:srgbClr val="626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F010B-30DE-46D5-9CED-53C55FB4BED3}" v="1087" dt="2024-06-13T19:02:12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46" autoAdjust="0"/>
  </p:normalViewPr>
  <p:slideViewPr>
    <p:cSldViewPr snapToGrid="0">
      <p:cViewPr varScale="1">
        <p:scale>
          <a:sx n="50" d="100"/>
          <a:sy n="50" d="100"/>
        </p:scale>
        <p:origin x="12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ser Chalco" userId="c5e009cc5bfde10c" providerId="LiveId" clId="{00FF010B-30DE-46D5-9CED-53C55FB4BED3}"/>
    <pc:docChg chg="undo redo custSel addSld delSld modSld sldOrd delMainMaster">
      <pc:chgData name="Geiser Chalco" userId="c5e009cc5bfde10c" providerId="LiveId" clId="{00FF010B-30DE-46D5-9CED-53C55FB4BED3}" dt="2024-06-13T19:08:04.828" v="1672" actId="114"/>
      <pc:docMkLst>
        <pc:docMk/>
      </pc:docMkLst>
      <pc:sldChg chg="modSp del mod modClrScheme chgLayout">
        <pc:chgData name="Geiser Chalco" userId="c5e009cc5bfde10c" providerId="LiveId" clId="{00FF010B-30DE-46D5-9CED-53C55FB4BED3}" dt="2024-06-13T18:37:08.479" v="906" actId="47"/>
        <pc:sldMkLst>
          <pc:docMk/>
          <pc:sldMk cId="4016383894" sldId="257"/>
        </pc:sldMkLst>
        <pc:spChg chg="mod ord">
          <ac:chgData name="Geiser Chalco" userId="c5e009cc5bfde10c" providerId="LiveId" clId="{00FF010B-30DE-46D5-9CED-53C55FB4BED3}" dt="2024-06-13T18:32:46.308" v="854" actId="700"/>
          <ac:spMkLst>
            <pc:docMk/>
            <pc:sldMk cId="4016383894" sldId="257"/>
            <ac:spMk id="6" creationId="{07D75CB4-27E2-F108-B093-528F8D3F6B31}"/>
          </ac:spMkLst>
        </pc:spChg>
        <pc:spChg chg="mod ord">
          <ac:chgData name="Geiser Chalco" userId="c5e009cc5bfde10c" providerId="LiveId" clId="{00FF010B-30DE-46D5-9CED-53C55FB4BED3}" dt="2024-06-13T18:32:46.308" v="854" actId="700"/>
          <ac:spMkLst>
            <pc:docMk/>
            <pc:sldMk cId="4016383894" sldId="257"/>
            <ac:spMk id="7" creationId="{45030D27-096E-321E-05D9-D95C266CBC57}"/>
          </ac:spMkLst>
        </pc:spChg>
      </pc:sldChg>
      <pc:sldChg chg="del">
        <pc:chgData name="Geiser Chalco" userId="c5e009cc5bfde10c" providerId="LiveId" clId="{00FF010B-30DE-46D5-9CED-53C55FB4BED3}" dt="2024-06-13T16:22:11.332" v="690" actId="47"/>
        <pc:sldMkLst>
          <pc:docMk/>
          <pc:sldMk cId="4070075674" sldId="258"/>
        </pc:sldMkLst>
      </pc:sldChg>
      <pc:sldChg chg="del">
        <pc:chgData name="Geiser Chalco" userId="c5e009cc5bfde10c" providerId="LiveId" clId="{00FF010B-30DE-46D5-9CED-53C55FB4BED3}" dt="2024-06-13T16:22:28.071" v="699" actId="47"/>
        <pc:sldMkLst>
          <pc:docMk/>
          <pc:sldMk cId="2482954685" sldId="259"/>
        </pc:sldMkLst>
      </pc:sldChg>
      <pc:sldChg chg="del">
        <pc:chgData name="Geiser Chalco" userId="c5e009cc5bfde10c" providerId="LiveId" clId="{00FF010B-30DE-46D5-9CED-53C55FB4BED3}" dt="2024-06-13T16:22:26.169" v="698" actId="47"/>
        <pc:sldMkLst>
          <pc:docMk/>
          <pc:sldMk cId="49283324" sldId="260"/>
        </pc:sldMkLst>
      </pc:sldChg>
      <pc:sldChg chg="del">
        <pc:chgData name="Geiser Chalco" userId="c5e009cc5bfde10c" providerId="LiveId" clId="{00FF010B-30DE-46D5-9CED-53C55FB4BED3}" dt="2024-06-13T16:22:24.870" v="697" actId="47"/>
        <pc:sldMkLst>
          <pc:docMk/>
          <pc:sldMk cId="510095143" sldId="261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4268241108" sldId="262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0" sldId="266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0" sldId="268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0" sldId="269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0" sldId="270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0" sldId="271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0" sldId="272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0" sldId="275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0" sldId="276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0" sldId="283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0" sldId="284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0" sldId="285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1036675438" sldId="286"/>
        </pc:sldMkLst>
      </pc:sldChg>
      <pc:sldChg chg="del">
        <pc:chgData name="Geiser Chalco" userId="c5e009cc5bfde10c" providerId="LiveId" clId="{00FF010B-30DE-46D5-9CED-53C55FB4BED3}" dt="2024-06-13T15:56:41.986" v="0" actId="47"/>
        <pc:sldMkLst>
          <pc:docMk/>
          <pc:sldMk cId="371366970" sldId="287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1592298815" sldId="288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403752880" sldId="289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1334674963" sldId="291"/>
        </pc:sldMkLst>
      </pc:sldChg>
      <pc:sldChg chg="del">
        <pc:chgData name="Geiser Chalco" userId="c5e009cc5bfde10c" providerId="LiveId" clId="{00FF010B-30DE-46D5-9CED-53C55FB4BED3}" dt="2024-06-13T15:56:41.986" v="0" actId="47"/>
        <pc:sldMkLst>
          <pc:docMk/>
          <pc:sldMk cId="4267191107" sldId="304"/>
        </pc:sldMkLst>
      </pc:sldChg>
      <pc:sldChg chg="del">
        <pc:chgData name="Geiser Chalco" userId="c5e009cc5bfde10c" providerId="LiveId" clId="{00FF010B-30DE-46D5-9CED-53C55FB4BED3}" dt="2024-06-13T15:56:41.986" v="0" actId="47"/>
        <pc:sldMkLst>
          <pc:docMk/>
          <pc:sldMk cId="3016505066" sldId="305"/>
        </pc:sldMkLst>
      </pc:sldChg>
      <pc:sldChg chg="del">
        <pc:chgData name="Geiser Chalco" userId="c5e009cc5bfde10c" providerId="LiveId" clId="{00FF010B-30DE-46D5-9CED-53C55FB4BED3}" dt="2024-06-13T16:19:56.422" v="675" actId="47"/>
        <pc:sldMkLst>
          <pc:docMk/>
          <pc:sldMk cId="1057030405" sldId="307"/>
        </pc:sldMkLst>
      </pc:sldChg>
      <pc:sldChg chg="del">
        <pc:chgData name="Geiser Chalco" userId="c5e009cc5bfde10c" providerId="LiveId" clId="{00FF010B-30DE-46D5-9CED-53C55FB4BED3}" dt="2024-06-13T16:19:56.422" v="675" actId="47"/>
        <pc:sldMkLst>
          <pc:docMk/>
          <pc:sldMk cId="979232362" sldId="308"/>
        </pc:sldMkLst>
      </pc:sldChg>
      <pc:sldChg chg="del">
        <pc:chgData name="Geiser Chalco" userId="c5e009cc5bfde10c" providerId="LiveId" clId="{00FF010B-30DE-46D5-9CED-53C55FB4BED3}" dt="2024-06-13T16:19:56.422" v="675" actId="47"/>
        <pc:sldMkLst>
          <pc:docMk/>
          <pc:sldMk cId="3887896159" sldId="309"/>
        </pc:sldMkLst>
      </pc:sldChg>
      <pc:sldChg chg="del">
        <pc:chgData name="Geiser Chalco" userId="c5e009cc5bfde10c" providerId="LiveId" clId="{00FF010B-30DE-46D5-9CED-53C55FB4BED3}" dt="2024-06-13T16:19:56.422" v="675" actId="47"/>
        <pc:sldMkLst>
          <pc:docMk/>
          <pc:sldMk cId="1822102022" sldId="310"/>
        </pc:sldMkLst>
      </pc:sldChg>
      <pc:sldChg chg="del">
        <pc:chgData name="Geiser Chalco" userId="c5e009cc5bfde10c" providerId="LiveId" clId="{00FF010B-30DE-46D5-9CED-53C55FB4BED3}" dt="2024-06-13T15:56:41.986" v="0" actId="47"/>
        <pc:sldMkLst>
          <pc:docMk/>
          <pc:sldMk cId="3604795252" sldId="311"/>
        </pc:sldMkLst>
      </pc:sldChg>
      <pc:sldChg chg="del">
        <pc:chgData name="Geiser Chalco" userId="c5e009cc5bfde10c" providerId="LiveId" clId="{00FF010B-30DE-46D5-9CED-53C55FB4BED3}" dt="2024-06-13T15:56:44.134" v="1" actId="47"/>
        <pc:sldMkLst>
          <pc:docMk/>
          <pc:sldMk cId="2334163765" sldId="312"/>
        </pc:sldMkLst>
      </pc:sldChg>
      <pc:sldChg chg="del">
        <pc:chgData name="Geiser Chalco" userId="c5e009cc5bfde10c" providerId="LiveId" clId="{00FF010B-30DE-46D5-9CED-53C55FB4BED3}" dt="2024-06-13T16:21:54.282" v="676" actId="47"/>
        <pc:sldMkLst>
          <pc:docMk/>
          <pc:sldMk cId="519125698" sldId="313"/>
        </pc:sldMkLst>
      </pc:sldChg>
      <pc:sldChg chg="del">
        <pc:chgData name="Geiser Chalco" userId="c5e009cc5bfde10c" providerId="LiveId" clId="{00FF010B-30DE-46D5-9CED-53C55FB4BED3}" dt="2024-06-13T16:19:56.422" v="675" actId="47"/>
        <pc:sldMkLst>
          <pc:docMk/>
          <pc:sldMk cId="4201831748" sldId="314"/>
        </pc:sldMkLst>
      </pc:sldChg>
      <pc:sldChg chg="del">
        <pc:chgData name="Geiser Chalco" userId="c5e009cc5bfde10c" providerId="LiveId" clId="{00FF010B-30DE-46D5-9CED-53C55FB4BED3}" dt="2024-06-13T16:19:56.422" v="675" actId="47"/>
        <pc:sldMkLst>
          <pc:docMk/>
          <pc:sldMk cId="4261420569" sldId="315"/>
        </pc:sldMkLst>
      </pc:sldChg>
      <pc:sldChg chg="del">
        <pc:chgData name="Geiser Chalco" userId="c5e009cc5bfde10c" providerId="LiveId" clId="{00FF010B-30DE-46D5-9CED-53C55FB4BED3}" dt="2024-06-13T16:21:56.216" v="677" actId="47"/>
        <pc:sldMkLst>
          <pc:docMk/>
          <pc:sldMk cId="3697164642" sldId="316"/>
        </pc:sldMkLst>
      </pc:sldChg>
      <pc:sldChg chg="del">
        <pc:chgData name="Geiser Chalco" userId="c5e009cc5bfde10c" providerId="LiveId" clId="{00FF010B-30DE-46D5-9CED-53C55FB4BED3}" dt="2024-06-13T16:22:05.212" v="687" actId="47"/>
        <pc:sldMkLst>
          <pc:docMk/>
          <pc:sldMk cId="1900475516" sldId="323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92354368" sldId="330"/>
        </pc:sldMkLst>
      </pc:sldChg>
      <pc:sldChg chg="del">
        <pc:chgData name="Geiser Chalco" userId="c5e009cc5bfde10c" providerId="LiveId" clId="{00FF010B-30DE-46D5-9CED-53C55FB4BED3}" dt="2024-06-13T16:19:56.422" v="675" actId="47"/>
        <pc:sldMkLst>
          <pc:docMk/>
          <pc:sldMk cId="1109322584" sldId="584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440333725" sldId="599"/>
        </pc:sldMkLst>
      </pc:sldChg>
      <pc:sldChg chg="del">
        <pc:chgData name="Geiser Chalco" userId="c5e009cc5bfde10c" providerId="LiveId" clId="{00FF010B-30DE-46D5-9CED-53C55FB4BED3}" dt="2024-06-13T16:19:56.422" v="675" actId="47"/>
        <pc:sldMkLst>
          <pc:docMk/>
          <pc:sldMk cId="1977005371" sldId="600"/>
        </pc:sldMkLst>
      </pc:sldChg>
      <pc:sldChg chg="del">
        <pc:chgData name="Geiser Chalco" userId="c5e009cc5bfde10c" providerId="LiveId" clId="{00FF010B-30DE-46D5-9CED-53C55FB4BED3}" dt="2024-06-13T16:19:56.422" v="675" actId="47"/>
        <pc:sldMkLst>
          <pc:docMk/>
          <pc:sldMk cId="1392642668" sldId="601"/>
        </pc:sldMkLst>
      </pc:sldChg>
      <pc:sldChg chg="del">
        <pc:chgData name="Geiser Chalco" userId="c5e009cc5bfde10c" providerId="LiveId" clId="{00FF010B-30DE-46D5-9CED-53C55FB4BED3}" dt="2024-06-13T16:21:57.048" v="678" actId="47"/>
        <pc:sldMkLst>
          <pc:docMk/>
          <pc:sldMk cId="1534931624" sldId="602"/>
        </pc:sldMkLst>
      </pc:sldChg>
      <pc:sldChg chg="del">
        <pc:chgData name="Geiser Chalco" userId="c5e009cc5bfde10c" providerId="LiveId" clId="{00FF010B-30DE-46D5-9CED-53C55FB4BED3}" dt="2024-06-13T16:21:57.679" v="679" actId="47"/>
        <pc:sldMkLst>
          <pc:docMk/>
          <pc:sldMk cId="4291168196" sldId="603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776817789" sldId="605"/>
        </pc:sldMkLst>
      </pc:sldChg>
      <pc:sldChg chg="del">
        <pc:chgData name="Geiser Chalco" userId="c5e009cc5bfde10c" providerId="LiveId" clId="{00FF010B-30DE-46D5-9CED-53C55FB4BED3}" dt="2024-06-13T16:22:06.147" v="688" actId="47"/>
        <pc:sldMkLst>
          <pc:docMk/>
          <pc:sldMk cId="668116584" sldId="613"/>
        </pc:sldMkLst>
      </pc:sldChg>
      <pc:sldChg chg="del">
        <pc:chgData name="Geiser Chalco" userId="c5e009cc5bfde10c" providerId="LiveId" clId="{00FF010B-30DE-46D5-9CED-53C55FB4BED3}" dt="2024-06-13T16:21:59.858" v="682" actId="47"/>
        <pc:sldMkLst>
          <pc:docMk/>
          <pc:sldMk cId="2111966641" sldId="671"/>
        </pc:sldMkLst>
      </pc:sldChg>
      <pc:sldChg chg="del">
        <pc:chgData name="Geiser Chalco" userId="c5e009cc5bfde10c" providerId="LiveId" clId="{00FF010B-30DE-46D5-9CED-53C55FB4BED3}" dt="2024-06-13T16:22:00.337" v="683" actId="47"/>
        <pc:sldMkLst>
          <pc:docMk/>
          <pc:sldMk cId="1265495869" sldId="672"/>
        </pc:sldMkLst>
      </pc:sldChg>
      <pc:sldChg chg="del">
        <pc:chgData name="Geiser Chalco" userId="c5e009cc5bfde10c" providerId="LiveId" clId="{00FF010B-30DE-46D5-9CED-53C55FB4BED3}" dt="2024-06-13T16:21:58.408" v="680" actId="47"/>
        <pc:sldMkLst>
          <pc:docMk/>
          <pc:sldMk cId="1121931573" sldId="741"/>
        </pc:sldMkLst>
      </pc:sldChg>
      <pc:sldChg chg="del">
        <pc:chgData name="Geiser Chalco" userId="c5e009cc5bfde10c" providerId="LiveId" clId="{00FF010B-30DE-46D5-9CED-53C55FB4BED3}" dt="2024-06-13T16:21:59.121" v="681" actId="47"/>
        <pc:sldMkLst>
          <pc:docMk/>
          <pc:sldMk cId="4202100198" sldId="743"/>
        </pc:sldMkLst>
      </pc:sldChg>
      <pc:sldChg chg="del">
        <pc:chgData name="Geiser Chalco" userId="c5e009cc5bfde10c" providerId="LiveId" clId="{00FF010B-30DE-46D5-9CED-53C55FB4BED3}" dt="2024-06-13T16:22:02.854" v="684" actId="47"/>
        <pc:sldMkLst>
          <pc:docMk/>
          <pc:sldMk cId="1343788786" sldId="745"/>
        </pc:sldMkLst>
      </pc:sldChg>
      <pc:sldChg chg="del">
        <pc:chgData name="Geiser Chalco" userId="c5e009cc5bfde10c" providerId="LiveId" clId="{00FF010B-30DE-46D5-9CED-53C55FB4BED3}" dt="2024-06-13T16:22:04.206" v="685" actId="47"/>
        <pc:sldMkLst>
          <pc:docMk/>
          <pc:sldMk cId="1037555211" sldId="746"/>
        </pc:sldMkLst>
      </pc:sldChg>
      <pc:sldChg chg="del">
        <pc:chgData name="Geiser Chalco" userId="c5e009cc5bfde10c" providerId="LiveId" clId="{00FF010B-30DE-46D5-9CED-53C55FB4BED3}" dt="2024-06-13T16:22:04.643" v="686" actId="47"/>
        <pc:sldMkLst>
          <pc:docMk/>
          <pc:sldMk cId="3812737203" sldId="747"/>
        </pc:sldMkLst>
      </pc:sldChg>
      <pc:sldChg chg="del">
        <pc:chgData name="Geiser Chalco" userId="c5e009cc5bfde10c" providerId="LiveId" clId="{00FF010B-30DE-46D5-9CED-53C55FB4BED3}" dt="2024-06-13T16:22:07.584" v="689" actId="47"/>
        <pc:sldMkLst>
          <pc:docMk/>
          <pc:sldMk cId="1995383425" sldId="748"/>
        </pc:sldMkLst>
      </pc:sldChg>
      <pc:sldChg chg="del">
        <pc:chgData name="Geiser Chalco" userId="c5e009cc5bfde10c" providerId="LiveId" clId="{00FF010B-30DE-46D5-9CED-53C55FB4BED3}" dt="2024-06-13T16:22:12.908" v="691" actId="47"/>
        <pc:sldMkLst>
          <pc:docMk/>
          <pc:sldMk cId="1243880558" sldId="749"/>
        </pc:sldMkLst>
      </pc:sldChg>
      <pc:sldChg chg="del">
        <pc:chgData name="Geiser Chalco" userId="c5e009cc5bfde10c" providerId="LiveId" clId="{00FF010B-30DE-46D5-9CED-53C55FB4BED3}" dt="2024-06-13T16:22:15.193" v="692" actId="47"/>
        <pc:sldMkLst>
          <pc:docMk/>
          <pc:sldMk cId="1211508119" sldId="750"/>
        </pc:sldMkLst>
      </pc:sldChg>
      <pc:sldChg chg="del">
        <pc:chgData name="Geiser Chalco" userId="c5e009cc5bfde10c" providerId="LiveId" clId="{00FF010B-30DE-46D5-9CED-53C55FB4BED3}" dt="2024-06-13T16:22:16.148" v="693" actId="47"/>
        <pc:sldMkLst>
          <pc:docMk/>
          <pc:sldMk cId="1825488840" sldId="751"/>
        </pc:sldMkLst>
      </pc:sldChg>
      <pc:sldChg chg="del">
        <pc:chgData name="Geiser Chalco" userId="c5e009cc5bfde10c" providerId="LiveId" clId="{00FF010B-30DE-46D5-9CED-53C55FB4BED3}" dt="2024-06-13T16:22:18.575" v="694" actId="47"/>
        <pc:sldMkLst>
          <pc:docMk/>
          <pc:sldMk cId="2149669755" sldId="752"/>
        </pc:sldMkLst>
      </pc:sldChg>
      <pc:sldChg chg="del">
        <pc:chgData name="Geiser Chalco" userId="c5e009cc5bfde10c" providerId="LiveId" clId="{00FF010B-30DE-46D5-9CED-53C55FB4BED3}" dt="2024-06-13T16:22:20.223" v="695" actId="47"/>
        <pc:sldMkLst>
          <pc:docMk/>
          <pc:sldMk cId="4039728762" sldId="753"/>
        </pc:sldMkLst>
      </pc:sldChg>
      <pc:sldChg chg="del">
        <pc:chgData name="Geiser Chalco" userId="c5e009cc5bfde10c" providerId="LiveId" clId="{00FF010B-30DE-46D5-9CED-53C55FB4BED3}" dt="2024-06-13T16:22:23.245" v="696" actId="47"/>
        <pc:sldMkLst>
          <pc:docMk/>
          <pc:sldMk cId="2078785811" sldId="754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2207972525" sldId="755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2183461273" sldId="756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241364205" sldId="757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3974511826" sldId="758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2619228983" sldId="759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3569027696" sldId="760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3358560569" sldId="761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4229312247" sldId="762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569032272" sldId="763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3145583257" sldId="765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146561748" sldId="766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3061859284" sldId="767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2249234443" sldId="768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4146041331" sldId="769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2575791703" sldId="770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3560633179" sldId="771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3785536738" sldId="773"/>
        </pc:sldMkLst>
      </pc:sldChg>
      <pc:sldChg chg="del">
        <pc:chgData name="Geiser Chalco" userId="c5e009cc5bfde10c" providerId="LiveId" clId="{00FF010B-30DE-46D5-9CED-53C55FB4BED3}" dt="2024-06-13T18:45:23.055" v="1208" actId="47"/>
        <pc:sldMkLst>
          <pc:docMk/>
          <pc:sldMk cId="2205140141" sldId="774"/>
        </pc:sldMkLst>
      </pc:sldChg>
      <pc:sldChg chg="addSp delSp new del mod modClrScheme chgLayout">
        <pc:chgData name="Geiser Chalco" userId="c5e009cc5bfde10c" providerId="LiveId" clId="{00FF010B-30DE-46D5-9CED-53C55FB4BED3}" dt="2024-06-13T16:30:39.097" v="704" actId="47"/>
        <pc:sldMkLst>
          <pc:docMk/>
          <pc:sldMk cId="674853566" sldId="775"/>
        </pc:sldMkLst>
        <pc:spChg chg="del">
          <ac:chgData name="Geiser Chalco" userId="c5e009cc5bfde10c" providerId="LiveId" clId="{00FF010B-30DE-46D5-9CED-53C55FB4BED3}" dt="2024-06-13T15:57:00.914" v="3" actId="700"/>
          <ac:spMkLst>
            <pc:docMk/>
            <pc:sldMk cId="674853566" sldId="775"/>
            <ac:spMk id="2" creationId="{E9FCF390-6DB1-6E36-58EC-805E599374B5}"/>
          </ac:spMkLst>
        </pc:spChg>
        <pc:spChg chg="del">
          <ac:chgData name="Geiser Chalco" userId="c5e009cc5bfde10c" providerId="LiveId" clId="{00FF010B-30DE-46D5-9CED-53C55FB4BED3}" dt="2024-06-13T15:57:00.914" v="3" actId="700"/>
          <ac:spMkLst>
            <pc:docMk/>
            <pc:sldMk cId="674853566" sldId="775"/>
            <ac:spMk id="3" creationId="{76B1AE51-224B-6E3F-2329-B8A1B0400D1C}"/>
          </ac:spMkLst>
        </pc:spChg>
        <pc:picChg chg="add">
          <ac:chgData name="Geiser Chalco" userId="c5e009cc5bfde10c" providerId="LiveId" clId="{00FF010B-30DE-46D5-9CED-53C55FB4BED3}" dt="2024-06-13T15:57:16.324" v="4"/>
          <ac:picMkLst>
            <pc:docMk/>
            <pc:sldMk cId="674853566" sldId="775"/>
            <ac:picMk id="1026" creationId="{220317A1-D2DF-AC33-A1AD-D5F697F39173}"/>
          </ac:picMkLst>
        </pc:picChg>
      </pc:sldChg>
      <pc:sldChg chg="addSp delSp modSp new del mod">
        <pc:chgData name="Geiser Chalco" userId="c5e009cc5bfde10c" providerId="LiveId" clId="{00FF010B-30DE-46D5-9CED-53C55FB4BED3}" dt="2024-06-13T18:35:21.058" v="891" actId="2696"/>
        <pc:sldMkLst>
          <pc:docMk/>
          <pc:sldMk cId="2920530396" sldId="776"/>
        </pc:sldMkLst>
        <pc:spChg chg="add mod">
          <ac:chgData name="Geiser Chalco" userId="c5e009cc5bfde10c" providerId="LiveId" clId="{00FF010B-30DE-46D5-9CED-53C55FB4BED3}" dt="2024-06-13T15:58:45.021" v="42"/>
          <ac:spMkLst>
            <pc:docMk/>
            <pc:sldMk cId="2920530396" sldId="776"/>
            <ac:spMk id="4" creationId="{CB182ED8-B808-1E4A-F3B5-A6E681ED419C}"/>
          </ac:spMkLst>
        </pc:spChg>
        <pc:spChg chg="add mod">
          <ac:chgData name="Geiser Chalco" userId="c5e009cc5bfde10c" providerId="LiveId" clId="{00FF010B-30DE-46D5-9CED-53C55FB4BED3}" dt="2024-06-13T15:58:47.898" v="44"/>
          <ac:spMkLst>
            <pc:docMk/>
            <pc:sldMk cId="2920530396" sldId="776"/>
            <ac:spMk id="6" creationId="{EECF4124-4A72-3945-9E0A-50E30BD34A75}"/>
          </ac:spMkLst>
        </pc:spChg>
        <pc:graphicFrameChg chg="add mod">
          <ac:chgData name="Geiser Chalco" userId="c5e009cc5bfde10c" providerId="LiveId" clId="{00FF010B-30DE-46D5-9CED-53C55FB4BED3}" dt="2024-06-13T15:58:34.294" v="41"/>
          <ac:graphicFrameMkLst>
            <pc:docMk/>
            <pc:sldMk cId="2920530396" sldId="776"/>
            <ac:graphicFrameMk id="3" creationId="{80519E43-CEF2-0EA1-D995-ACA69DF3B70B}"/>
          </ac:graphicFrameMkLst>
        </pc:graphicFrameChg>
        <pc:graphicFrameChg chg="add mod">
          <ac:chgData name="Geiser Chalco" userId="c5e009cc5bfde10c" providerId="LiveId" clId="{00FF010B-30DE-46D5-9CED-53C55FB4BED3}" dt="2024-06-13T15:58:46.678" v="43"/>
          <ac:graphicFrameMkLst>
            <pc:docMk/>
            <pc:sldMk cId="2920530396" sldId="776"/>
            <ac:graphicFrameMk id="5" creationId="{F6E90B88-7224-1629-E469-12470AF6F6D1}"/>
          </ac:graphicFrameMkLst>
        </pc:graphicFrameChg>
        <pc:graphicFrameChg chg="add mod">
          <ac:chgData name="Geiser Chalco" userId="c5e009cc5bfde10c" providerId="LiveId" clId="{00FF010B-30DE-46D5-9CED-53C55FB4BED3}" dt="2024-06-13T15:59:57.333" v="45"/>
          <ac:graphicFrameMkLst>
            <pc:docMk/>
            <pc:sldMk cId="2920530396" sldId="776"/>
            <ac:graphicFrameMk id="7" creationId="{DA1461BC-0129-1FFE-0511-0FB7CB6A01F8}"/>
          </ac:graphicFrameMkLst>
        </pc:graphicFrameChg>
        <pc:graphicFrameChg chg="add del mod modGraphic">
          <ac:chgData name="Geiser Chalco" userId="c5e009cc5bfde10c" providerId="LiveId" clId="{00FF010B-30DE-46D5-9CED-53C55FB4BED3}" dt="2024-06-13T16:02:12.851" v="73" actId="478"/>
          <ac:graphicFrameMkLst>
            <pc:docMk/>
            <pc:sldMk cId="2920530396" sldId="776"/>
            <ac:graphicFrameMk id="8" creationId="{EF4F0181-0A3A-B25E-6591-72F8EA5A62AF}"/>
          </ac:graphicFrameMkLst>
        </pc:graphicFrameChg>
        <pc:picChg chg="add del mod">
          <ac:chgData name="Geiser Chalco" userId="c5e009cc5bfde10c" providerId="LiveId" clId="{00FF010B-30DE-46D5-9CED-53C55FB4BED3}" dt="2024-06-13T17:16:44.318" v="728" actId="478"/>
          <ac:picMkLst>
            <pc:docMk/>
            <pc:sldMk cId="2920530396" sldId="776"/>
            <ac:picMk id="2050" creationId="{270B0995-C2BA-CFAF-1760-4C953CEB332C}"/>
          </ac:picMkLst>
        </pc:picChg>
        <pc:picChg chg="add">
          <ac:chgData name="Geiser Chalco" userId="c5e009cc5bfde10c" providerId="LiveId" clId="{00FF010B-30DE-46D5-9CED-53C55FB4BED3}" dt="2024-06-13T17:16:44.712" v="729"/>
          <ac:picMkLst>
            <pc:docMk/>
            <pc:sldMk cId="2920530396" sldId="776"/>
            <ac:picMk id="2054" creationId="{ACCF0FFA-B61A-1CE0-1698-ABA3FCC476A1}"/>
          </ac:picMkLst>
        </pc:picChg>
      </pc:sldChg>
      <pc:sldChg chg="add">
        <pc:chgData name="Geiser Chalco" userId="c5e009cc5bfde10c" providerId="LiveId" clId="{00FF010B-30DE-46D5-9CED-53C55FB4BED3}" dt="2024-06-13T18:35:23.374" v="892"/>
        <pc:sldMkLst>
          <pc:docMk/>
          <pc:sldMk cId="3722187162" sldId="776"/>
        </pc:sldMkLst>
      </pc:sldChg>
      <pc:sldChg chg="new del">
        <pc:chgData name="Geiser Chalco" userId="c5e009cc5bfde10c" providerId="LiveId" clId="{00FF010B-30DE-46D5-9CED-53C55FB4BED3}" dt="2024-06-13T18:35:32.863" v="895" actId="47"/>
        <pc:sldMkLst>
          <pc:docMk/>
          <pc:sldMk cId="3100283124" sldId="777"/>
        </pc:sldMkLst>
      </pc:sldChg>
      <pc:sldChg chg="addSp delSp new">
        <pc:chgData name="Geiser Chalco" userId="c5e009cc5bfde10c" providerId="LiveId" clId="{00FF010B-30DE-46D5-9CED-53C55FB4BED3}" dt="2024-06-13T17:17:05.244" v="731"/>
        <pc:sldMkLst>
          <pc:docMk/>
          <pc:sldMk cId="237681108" sldId="778"/>
        </pc:sldMkLst>
        <pc:picChg chg="add del">
          <ac:chgData name="Geiser Chalco" userId="c5e009cc5bfde10c" providerId="LiveId" clId="{00FF010B-30DE-46D5-9CED-53C55FB4BED3}" dt="2024-06-13T17:17:04.860" v="730" actId="478"/>
          <ac:picMkLst>
            <pc:docMk/>
            <pc:sldMk cId="237681108" sldId="778"/>
            <ac:picMk id="4098" creationId="{2B0D424E-DDB7-F11D-6395-461AD6B41D99}"/>
          </ac:picMkLst>
        </pc:picChg>
        <pc:picChg chg="add">
          <ac:chgData name="Geiser Chalco" userId="c5e009cc5bfde10c" providerId="LiveId" clId="{00FF010B-30DE-46D5-9CED-53C55FB4BED3}" dt="2024-06-13T17:17:05.244" v="731"/>
          <ac:picMkLst>
            <pc:docMk/>
            <pc:sldMk cId="237681108" sldId="778"/>
            <ac:picMk id="4100" creationId="{9E12DFD8-BF3B-BDC0-9E1C-E0E0750BCA86}"/>
          </ac:picMkLst>
        </pc:picChg>
      </pc:sldChg>
      <pc:sldChg chg="addSp delSp modSp new del mod setBg modClrScheme chgLayout">
        <pc:chgData name="Geiser Chalco" userId="c5e009cc5bfde10c" providerId="LiveId" clId="{00FF010B-30DE-46D5-9CED-53C55FB4BED3}" dt="2024-06-13T16:04:02.195" v="83" actId="47"/>
        <pc:sldMkLst>
          <pc:docMk/>
          <pc:sldMk cId="2752539528" sldId="778"/>
        </pc:sldMkLst>
        <pc:spChg chg="del">
          <ac:chgData name="Geiser Chalco" userId="c5e009cc5bfde10c" providerId="LiveId" clId="{00FF010B-30DE-46D5-9CED-53C55FB4BED3}" dt="2024-06-13T16:02:19.973" v="75" actId="700"/>
          <ac:spMkLst>
            <pc:docMk/>
            <pc:sldMk cId="2752539528" sldId="778"/>
            <ac:spMk id="2" creationId="{14C9E26E-E9D9-B39D-A54D-CBD4A21FD6F8}"/>
          </ac:spMkLst>
        </pc:spChg>
        <pc:spChg chg="del">
          <ac:chgData name="Geiser Chalco" userId="c5e009cc5bfde10c" providerId="LiveId" clId="{00FF010B-30DE-46D5-9CED-53C55FB4BED3}" dt="2024-06-13T16:02:19.973" v="75" actId="700"/>
          <ac:spMkLst>
            <pc:docMk/>
            <pc:sldMk cId="2752539528" sldId="778"/>
            <ac:spMk id="3" creationId="{E9F7E077-C145-9458-A2E5-F40B778E120C}"/>
          </ac:spMkLst>
        </pc:spChg>
        <pc:spChg chg="add">
          <ac:chgData name="Geiser Chalco" userId="c5e009cc5bfde10c" providerId="LiveId" clId="{00FF010B-30DE-46D5-9CED-53C55FB4BED3}" dt="2024-06-13T16:03:01.168" v="77" actId="26606"/>
          <ac:spMkLst>
            <pc:docMk/>
            <pc:sldMk cId="2752539528" sldId="778"/>
            <ac:spMk id="9" creationId="{F3060C83-F051-4F0E-ABAD-AA0DFC48B218}"/>
          </ac:spMkLst>
        </pc:spChg>
        <pc:spChg chg="add">
          <ac:chgData name="Geiser Chalco" userId="c5e009cc5bfde10c" providerId="LiveId" clId="{00FF010B-30DE-46D5-9CED-53C55FB4BED3}" dt="2024-06-13T16:03:01.168" v="77" actId="26606"/>
          <ac:spMkLst>
            <pc:docMk/>
            <pc:sldMk cId="2752539528" sldId="778"/>
            <ac:spMk id="11" creationId="{83C98ABE-055B-441F-B07E-44F97F083C39}"/>
          </ac:spMkLst>
        </pc:spChg>
        <pc:spChg chg="add">
          <ac:chgData name="Geiser Chalco" userId="c5e009cc5bfde10c" providerId="LiveId" clId="{00FF010B-30DE-46D5-9CED-53C55FB4BED3}" dt="2024-06-13T16:03:01.168" v="77" actId="26606"/>
          <ac:spMkLst>
            <pc:docMk/>
            <pc:sldMk cId="2752539528" sldId="778"/>
            <ac:spMk id="13" creationId="{29FDB030-9B49-4CED-8CCD-4D99382388AC}"/>
          </ac:spMkLst>
        </pc:spChg>
        <pc:spChg chg="add">
          <ac:chgData name="Geiser Chalco" userId="c5e009cc5bfde10c" providerId="LiveId" clId="{00FF010B-30DE-46D5-9CED-53C55FB4BED3}" dt="2024-06-13T16:03:01.168" v="77" actId="26606"/>
          <ac:spMkLst>
            <pc:docMk/>
            <pc:sldMk cId="2752539528" sldId="778"/>
            <ac:spMk id="15" creationId="{3783CA14-24A1-485C-8B30-D6A5D87987AD}"/>
          </ac:spMkLst>
        </pc:spChg>
        <pc:spChg chg="add">
          <ac:chgData name="Geiser Chalco" userId="c5e009cc5bfde10c" providerId="LiveId" clId="{00FF010B-30DE-46D5-9CED-53C55FB4BED3}" dt="2024-06-13T16:03:01.168" v="77" actId="26606"/>
          <ac:spMkLst>
            <pc:docMk/>
            <pc:sldMk cId="2752539528" sldId="778"/>
            <ac:spMk id="17" creationId="{9A97C86A-04D6-40F7-AE84-31AB43E6A846}"/>
          </ac:spMkLst>
        </pc:spChg>
        <pc:spChg chg="add">
          <ac:chgData name="Geiser Chalco" userId="c5e009cc5bfde10c" providerId="LiveId" clId="{00FF010B-30DE-46D5-9CED-53C55FB4BED3}" dt="2024-06-13T16:03:01.168" v="77" actId="26606"/>
          <ac:spMkLst>
            <pc:docMk/>
            <pc:sldMk cId="2752539528" sldId="778"/>
            <ac:spMk id="19" creationId="{FF9F2414-84E8-453E-B1F3-389FDE8192D9}"/>
          </ac:spMkLst>
        </pc:spChg>
        <pc:spChg chg="add">
          <ac:chgData name="Geiser Chalco" userId="c5e009cc5bfde10c" providerId="LiveId" clId="{00FF010B-30DE-46D5-9CED-53C55FB4BED3}" dt="2024-06-13T16:03:01.168" v="77" actId="26606"/>
          <ac:spMkLst>
            <pc:docMk/>
            <pc:sldMk cId="2752539528" sldId="778"/>
            <ac:spMk id="21" creationId="{3ECA69A1-7536-43AC-85EF-C7106179F5ED}"/>
          </ac:spMkLst>
        </pc:spChg>
        <pc:graphicFrameChg chg="add del mod modGraphic">
          <ac:chgData name="Geiser Chalco" userId="c5e009cc5bfde10c" providerId="LiveId" clId="{00FF010B-30DE-46D5-9CED-53C55FB4BED3}" dt="2024-06-13T16:03:52.004" v="80" actId="21"/>
          <ac:graphicFrameMkLst>
            <pc:docMk/>
            <pc:sldMk cId="2752539528" sldId="778"/>
            <ac:graphicFrameMk id="4" creationId="{17E6E2B6-4B9D-3EB9-299D-2379CF527ABC}"/>
          </ac:graphicFrameMkLst>
        </pc:graphicFrameChg>
      </pc:sldChg>
      <pc:sldChg chg="addSp delSp modSp new del">
        <pc:chgData name="Geiser Chalco" userId="c5e009cc5bfde10c" providerId="LiveId" clId="{00FF010B-30DE-46D5-9CED-53C55FB4BED3}" dt="2024-06-13T18:35:27.489" v="893" actId="2696"/>
        <pc:sldMkLst>
          <pc:docMk/>
          <pc:sldMk cId="1987473024" sldId="779"/>
        </pc:sldMkLst>
        <pc:picChg chg="add del mod">
          <ac:chgData name="Geiser Chalco" userId="c5e009cc5bfde10c" providerId="LiveId" clId="{00FF010B-30DE-46D5-9CED-53C55FB4BED3}" dt="2024-06-13T17:17:32.785" v="732" actId="478"/>
          <ac:picMkLst>
            <pc:docMk/>
            <pc:sldMk cId="1987473024" sldId="779"/>
            <ac:picMk id="7170" creationId="{A721DD98-DBE7-2B4E-98F4-8A5DAE7B41F2}"/>
          </ac:picMkLst>
        </pc:picChg>
        <pc:picChg chg="add del mod">
          <ac:chgData name="Geiser Chalco" userId="c5e009cc5bfde10c" providerId="LiveId" clId="{00FF010B-30DE-46D5-9CED-53C55FB4BED3}" dt="2024-06-13T17:17:41.542" v="735" actId="478"/>
          <ac:picMkLst>
            <pc:docMk/>
            <pc:sldMk cId="1987473024" sldId="779"/>
            <ac:picMk id="7172" creationId="{6C788365-A80E-63D9-DA96-D814776C83BF}"/>
          </ac:picMkLst>
        </pc:picChg>
        <pc:picChg chg="add mod">
          <ac:chgData name="Geiser Chalco" userId="c5e009cc5bfde10c" providerId="LiveId" clId="{00FF010B-30DE-46D5-9CED-53C55FB4BED3}" dt="2024-06-13T17:18:14.668" v="758" actId="1036"/>
          <ac:picMkLst>
            <pc:docMk/>
            <pc:sldMk cId="1987473024" sldId="779"/>
            <ac:picMk id="7174" creationId="{2582D102-2380-860B-BDA9-80E05E48E909}"/>
          </ac:picMkLst>
        </pc:picChg>
        <pc:picChg chg="add mod">
          <ac:chgData name="Geiser Chalco" userId="c5e009cc5bfde10c" providerId="LiveId" clId="{00FF010B-30DE-46D5-9CED-53C55FB4BED3}" dt="2024-06-13T17:18:14.668" v="758" actId="1036"/>
          <ac:picMkLst>
            <pc:docMk/>
            <pc:sldMk cId="1987473024" sldId="779"/>
            <ac:picMk id="7176" creationId="{7289A41D-E801-20F6-BC65-BEF3EF01DD03}"/>
          </ac:picMkLst>
        </pc:picChg>
      </pc:sldChg>
      <pc:sldChg chg="addSp delSp modSp new del mod setBg">
        <pc:chgData name="Geiser Chalco" userId="c5e009cc5bfde10c" providerId="LiveId" clId="{00FF010B-30DE-46D5-9CED-53C55FB4BED3}" dt="2024-06-13T16:05:26.454" v="94" actId="47"/>
        <pc:sldMkLst>
          <pc:docMk/>
          <pc:sldMk cId="2152755601" sldId="779"/>
        </pc:sldMkLst>
        <pc:spChg chg="add">
          <ac:chgData name="Geiser Chalco" userId="c5e009cc5bfde10c" providerId="LiveId" clId="{00FF010B-30DE-46D5-9CED-53C55FB4BED3}" dt="2024-06-13T16:04:57.743" v="90" actId="26606"/>
          <ac:spMkLst>
            <pc:docMk/>
            <pc:sldMk cId="2152755601" sldId="779"/>
            <ac:spMk id="9" creationId="{F3060C83-F051-4F0E-ABAD-AA0DFC48B218}"/>
          </ac:spMkLst>
        </pc:spChg>
        <pc:spChg chg="add">
          <ac:chgData name="Geiser Chalco" userId="c5e009cc5bfde10c" providerId="LiveId" clId="{00FF010B-30DE-46D5-9CED-53C55FB4BED3}" dt="2024-06-13T16:04:57.743" v="90" actId="26606"/>
          <ac:spMkLst>
            <pc:docMk/>
            <pc:sldMk cId="2152755601" sldId="779"/>
            <ac:spMk id="11" creationId="{83C98ABE-055B-441F-B07E-44F97F083C39}"/>
          </ac:spMkLst>
        </pc:spChg>
        <pc:spChg chg="add">
          <ac:chgData name="Geiser Chalco" userId="c5e009cc5bfde10c" providerId="LiveId" clId="{00FF010B-30DE-46D5-9CED-53C55FB4BED3}" dt="2024-06-13T16:04:57.743" v="90" actId="26606"/>
          <ac:spMkLst>
            <pc:docMk/>
            <pc:sldMk cId="2152755601" sldId="779"/>
            <ac:spMk id="13" creationId="{29FDB030-9B49-4CED-8CCD-4D99382388AC}"/>
          </ac:spMkLst>
        </pc:spChg>
        <pc:spChg chg="add">
          <ac:chgData name="Geiser Chalco" userId="c5e009cc5bfde10c" providerId="LiveId" clId="{00FF010B-30DE-46D5-9CED-53C55FB4BED3}" dt="2024-06-13T16:04:57.743" v="90" actId="26606"/>
          <ac:spMkLst>
            <pc:docMk/>
            <pc:sldMk cId="2152755601" sldId="779"/>
            <ac:spMk id="15" creationId="{3783CA14-24A1-485C-8B30-D6A5D87987AD}"/>
          </ac:spMkLst>
        </pc:spChg>
        <pc:spChg chg="add">
          <ac:chgData name="Geiser Chalco" userId="c5e009cc5bfde10c" providerId="LiveId" clId="{00FF010B-30DE-46D5-9CED-53C55FB4BED3}" dt="2024-06-13T16:04:57.743" v="90" actId="26606"/>
          <ac:spMkLst>
            <pc:docMk/>
            <pc:sldMk cId="2152755601" sldId="779"/>
            <ac:spMk id="17" creationId="{9A97C86A-04D6-40F7-AE84-31AB43E6A846}"/>
          </ac:spMkLst>
        </pc:spChg>
        <pc:spChg chg="add">
          <ac:chgData name="Geiser Chalco" userId="c5e009cc5bfde10c" providerId="LiveId" clId="{00FF010B-30DE-46D5-9CED-53C55FB4BED3}" dt="2024-06-13T16:04:57.743" v="90" actId="26606"/>
          <ac:spMkLst>
            <pc:docMk/>
            <pc:sldMk cId="2152755601" sldId="779"/>
            <ac:spMk id="19" creationId="{FF9F2414-84E8-453E-B1F3-389FDE8192D9}"/>
          </ac:spMkLst>
        </pc:spChg>
        <pc:spChg chg="add">
          <ac:chgData name="Geiser Chalco" userId="c5e009cc5bfde10c" providerId="LiveId" clId="{00FF010B-30DE-46D5-9CED-53C55FB4BED3}" dt="2024-06-13T16:04:57.743" v="90" actId="26606"/>
          <ac:spMkLst>
            <pc:docMk/>
            <pc:sldMk cId="2152755601" sldId="779"/>
            <ac:spMk id="21" creationId="{3ECA69A1-7536-43AC-85EF-C7106179F5ED}"/>
          </ac:spMkLst>
        </pc:spChg>
        <pc:graphicFrameChg chg="add del mod modGraphic">
          <ac:chgData name="Geiser Chalco" userId="c5e009cc5bfde10c" providerId="LiveId" clId="{00FF010B-30DE-46D5-9CED-53C55FB4BED3}" dt="2024-06-13T16:05:06.064" v="91" actId="21"/>
          <ac:graphicFrameMkLst>
            <pc:docMk/>
            <pc:sldMk cId="2152755601" sldId="779"/>
            <ac:graphicFrameMk id="4" creationId="{17E6E2B6-4B9D-3EB9-299D-2379CF527ABC}"/>
          </ac:graphicFrameMkLst>
        </pc:graphicFrameChg>
      </pc:sldChg>
      <pc:sldChg chg="add">
        <pc:chgData name="Geiser Chalco" userId="c5e009cc5bfde10c" providerId="LiveId" clId="{00FF010B-30DE-46D5-9CED-53C55FB4BED3}" dt="2024-06-13T18:35:29.901" v="894"/>
        <pc:sldMkLst>
          <pc:docMk/>
          <pc:sldMk cId="2289914354" sldId="779"/>
        </pc:sldMkLst>
      </pc:sldChg>
      <pc:sldChg chg="new del">
        <pc:chgData name="Geiser Chalco" userId="c5e009cc5bfde10c" providerId="LiveId" clId="{00FF010B-30DE-46D5-9CED-53C55FB4BED3}" dt="2024-06-13T18:35:43.098" v="898" actId="47"/>
        <pc:sldMkLst>
          <pc:docMk/>
          <pc:sldMk cId="1465918165" sldId="780"/>
        </pc:sldMkLst>
      </pc:sldChg>
      <pc:sldChg chg="addSp modSp new del">
        <pc:chgData name="Geiser Chalco" userId="c5e009cc5bfde10c" providerId="LiveId" clId="{00FF010B-30DE-46D5-9CED-53C55FB4BED3}" dt="2024-06-13T16:07:22.640" v="95" actId="47"/>
        <pc:sldMkLst>
          <pc:docMk/>
          <pc:sldMk cId="3693982276" sldId="780"/>
        </pc:sldMkLst>
        <pc:graphicFrameChg chg="add mod">
          <ac:chgData name="Geiser Chalco" userId="c5e009cc5bfde10c" providerId="LiveId" clId="{00FF010B-30DE-46D5-9CED-53C55FB4BED3}" dt="2024-06-13T16:05:12.297" v="93"/>
          <ac:graphicFrameMkLst>
            <pc:docMk/>
            <pc:sldMk cId="3693982276" sldId="780"/>
            <ac:graphicFrameMk id="4" creationId="{17E6E2B6-4B9D-3EB9-299D-2379CF527ABC}"/>
          </ac:graphicFrameMkLst>
        </pc:graphicFrameChg>
      </pc:sldChg>
      <pc:sldChg chg="addSp delSp new">
        <pc:chgData name="Geiser Chalco" userId="c5e009cc5bfde10c" providerId="LiveId" clId="{00FF010B-30DE-46D5-9CED-53C55FB4BED3}" dt="2024-06-13T17:18:44.769" v="760"/>
        <pc:sldMkLst>
          <pc:docMk/>
          <pc:sldMk cId="3835833399" sldId="781"/>
        </pc:sldMkLst>
        <pc:picChg chg="add del">
          <ac:chgData name="Geiser Chalco" userId="c5e009cc5bfde10c" providerId="LiveId" clId="{00FF010B-30DE-46D5-9CED-53C55FB4BED3}" dt="2024-06-13T16:11:33.226" v="326" actId="478"/>
          <ac:picMkLst>
            <pc:docMk/>
            <pc:sldMk cId="3835833399" sldId="781"/>
            <ac:picMk id="8194" creationId="{5C9CDB3A-A211-457B-9868-A77F2EC1E024}"/>
          </ac:picMkLst>
        </pc:picChg>
        <pc:picChg chg="add del">
          <ac:chgData name="Geiser Chalco" userId="c5e009cc5bfde10c" providerId="LiveId" clId="{00FF010B-30DE-46D5-9CED-53C55FB4BED3}" dt="2024-06-13T17:18:44.279" v="759" actId="478"/>
          <ac:picMkLst>
            <pc:docMk/>
            <pc:sldMk cId="3835833399" sldId="781"/>
            <ac:picMk id="8196" creationId="{03A70390-74D6-7843-CA1A-58FB4E6F84A3}"/>
          </ac:picMkLst>
        </pc:picChg>
        <pc:picChg chg="add">
          <ac:chgData name="Geiser Chalco" userId="c5e009cc5bfde10c" providerId="LiveId" clId="{00FF010B-30DE-46D5-9CED-53C55FB4BED3}" dt="2024-06-13T17:18:44.769" v="760"/>
          <ac:picMkLst>
            <pc:docMk/>
            <pc:sldMk cId="3835833399" sldId="781"/>
            <ac:picMk id="8198" creationId="{EC41DD01-79D4-117E-A159-B09C27819D6E}"/>
          </ac:picMkLst>
        </pc:picChg>
      </pc:sldChg>
      <pc:sldChg chg="add">
        <pc:chgData name="Geiser Chalco" userId="c5e009cc5bfde10c" providerId="LiveId" clId="{00FF010B-30DE-46D5-9CED-53C55FB4BED3}" dt="2024-06-13T18:35:40.774" v="897"/>
        <pc:sldMkLst>
          <pc:docMk/>
          <pc:sldMk cId="413456743" sldId="782"/>
        </pc:sldMkLst>
      </pc:sldChg>
      <pc:sldChg chg="addSp delSp modSp new del">
        <pc:chgData name="Geiser Chalco" userId="c5e009cc5bfde10c" providerId="LiveId" clId="{00FF010B-30DE-46D5-9CED-53C55FB4BED3}" dt="2024-06-13T18:35:38.375" v="896" actId="2696"/>
        <pc:sldMkLst>
          <pc:docMk/>
          <pc:sldMk cId="987611024" sldId="782"/>
        </pc:sldMkLst>
        <pc:picChg chg="add">
          <ac:chgData name="Geiser Chalco" userId="c5e009cc5bfde10c" providerId="LiveId" clId="{00FF010B-30DE-46D5-9CED-53C55FB4BED3}" dt="2024-06-13T16:12:52.090" v="329"/>
          <ac:picMkLst>
            <pc:docMk/>
            <pc:sldMk cId="987611024" sldId="782"/>
            <ac:picMk id="9218" creationId="{C08834DE-E858-4ED1-2150-2C41E3C42E9C}"/>
          </ac:picMkLst>
        </pc:picChg>
        <pc:picChg chg="add del mod">
          <ac:chgData name="Geiser Chalco" userId="c5e009cc5bfde10c" providerId="LiveId" clId="{00FF010B-30DE-46D5-9CED-53C55FB4BED3}" dt="2024-06-13T17:19:09.327" v="761" actId="478"/>
          <ac:picMkLst>
            <pc:docMk/>
            <pc:sldMk cId="987611024" sldId="782"/>
            <ac:picMk id="9220" creationId="{9515743B-49D7-D582-4FDD-9117C65CD518}"/>
          </ac:picMkLst>
        </pc:picChg>
        <pc:picChg chg="add del">
          <ac:chgData name="Geiser Chalco" userId="c5e009cc5bfde10c" providerId="LiveId" clId="{00FF010B-30DE-46D5-9CED-53C55FB4BED3}" dt="2024-06-13T18:07:52.873" v="839" actId="478"/>
          <ac:picMkLst>
            <pc:docMk/>
            <pc:sldMk cId="987611024" sldId="782"/>
            <ac:picMk id="9222" creationId="{A3D4BACB-E002-CD2D-E7E6-0D0BE40DB8AA}"/>
          </ac:picMkLst>
        </pc:picChg>
        <pc:picChg chg="add">
          <ac:chgData name="Geiser Chalco" userId="c5e009cc5bfde10c" providerId="LiveId" clId="{00FF010B-30DE-46D5-9CED-53C55FB4BED3}" dt="2024-06-13T18:07:27.278" v="838"/>
          <ac:picMkLst>
            <pc:docMk/>
            <pc:sldMk cId="987611024" sldId="782"/>
            <ac:picMk id="9224" creationId="{E02E0752-82DD-7CA5-E254-E57C84E818CA}"/>
          </ac:picMkLst>
        </pc:picChg>
      </pc:sldChg>
      <pc:sldChg chg="new del">
        <pc:chgData name="Geiser Chalco" userId="c5e009cc5bfde10c" providerId="LiveId" clId="{00FF010B-30DE-46D5-9CED-53C55FB4BED3}" dt="2024-06-13T18:35:52.583" v="901" actId="47"/>
        <pc:sldMkLst>
          <pc:docMk/>
          <pc:sldMk cId="3057797587" sldId="783"/>
        </pc:sldMkLst>
      </pc:sldChg>
      <pc:sldChg chg="addSp delSp new mod">
        <pc:chgData name="Geiser Chalco" userId="c5e009cc5bfde10c" providerId="LiveId" clId="{00FF010B-30DE-46D5-9CED-53C55FB4BED3}" dt="2024-06-13T17:50:16.447" v="836"/>
        <pc:sldMkLst>
          <pc:docMk/>
          <pc:sldMk cId="2185296031" sldId="784"/>
        </pc:sldMkLst>
        <pc:spChg chg="add">
          <ac:chgData name="Geiser Chalco" userId="c5e009cc5bfde10c" providerId="LiveId" clId="{00FF010B-30DE-46D5-9CED-53C55FB4BED3}" dt="2024-06-13T17:48:25.419" v="832"/>
          <ac:spMkLst>
            <pc:docMk/>
            <pc:sldMk cId="2185296031" sldId="784"/>
            <ac:spMk id="3" creationId="{6D9CBFAC-818A-895A-9E31-14AF2E83B171}"/>
          </ac:spMkLst>
        </pc:spChg>
        <pc:spChg chg="add">
          <ac:chgData name="Geiser Chalco" userId="c5e009cc5bfde10c" providerId="LiveId" clId="{00FF010B-30DE-46D5-9CED-53C55FB4BED3}" dt="2024-06-13T17:50:13.017" v="835"/>
          <ac:spMkLst>
            <pc:docMk/>
            <pc:sldMk cId="2185296031" sldId="784"/>
            <ac:spMk id="5" creationId="{DCBC92A0-243A-BCDA-A0BD-8F1C3B649E98}"/>
          </ac:spMkLst>
        </pc:spChg>
        <pc:picChg chg="add del">
          <ac:chgData name="Geiser Chalco" userId="c5e009cc5bfde10c" providerId="LiveId" clId="{00FF010B-30DE-46D5-9CED-53C55FB4BED3}" dt="2024-06-13T17:50:12.647" v="834" actId="478"/>
          <ac:picMkLst>
            <pc:docMk/>
            <pc:sldMk cId="2185296031" sldId="784"/>
            <ac:picMk id="4" creationId="{90EE6FED-2363-95FD-8496-D62194812214}"/>
          </ac:picMkLst>
        </pc:picChg>
        <pc:picChg chg="add">
          <ac:chgData name="Geiser Chalco" userId="c5e009cc5bfde10c" providerId="LiveId" clId="{00FF010B-30DE-46D5-9CED-53C55FB4BED3}" dt="2024-06-13T17:50:16.447" v="836"/>
          <ac:picMkLst>
            <pc:docMk/>
            <pc:sldMk cId="2185296031" sldId="784"/>
            <ac:picMk id="6" creationId="{2D1A3411-2287-48B9-1B26-0C1C98C073A8}"/>
          </ac:picMkLst>
        </pc:picChg>
        <pc:picChg chg="add del">
          <ac:chgData name="Geiser Chalco" userId="c5e009cc5bfde10c" providerId="LiveId" clId="{00FF010B-30DE-46D5-9CED-53C55FB4BED3}" dt="2024-06-13T17:20:12.678" v="763" actId="478"/>
          <ac:picMkLst>
            <pc:docMk/>
            <pc:sldMk cId="2185296031" sldId="784"/>
            <ac:picMk id="10242" creationId="{E06B44C1-3FEB-90FB-CF05-998D897FAE99}"/>
          </ac:picMkLst>
        </pc:picChg>
        <pc:picChg chg="add del">
          <ac:chgData name="Geiser Chalco" userId="c5e009cc5bfde10c" providerId="LiveId" clId="{00FF010B-30DE-46D5-9CED-53C55FB4BED3}" dt="2024-06-13T17:48:25.009" v="831" actId="478"/>
          <ac:picMkLst>
            <pc:docMk/>
            <pc:sldMk cId="2185296031" sldId="784"/>
            <ac:picMk id="10244" creationId="{B1B981E4-264B-16A6-5B5E-AB11F4CBC750}"/>
          </ac:picMkLst>
        </pc:picChg>
      </pc:sldChg>
      <pc:sldChg chg="addSp delSp modSp new del">
        <pc:chgData name="Geiser Chalco" userId="c5e009cc5bfde10c" providerId="LiveId" clId="{00FF010B-30DE-46D5-9CED-53C55FB4BED3}" dt="2024-06-13T18:35:48.758" v="899" actId="2696"/>
        <pc:sldMkLst>
          <pc:docMk/>
          <pc:sldMk cId="729924260" sldId="785"/>
        </pc:sldMkLst>
        <pc:picChg chg="add del mod">
          <ac:chgData name="Geiser Chalco" userId="c5e009cc5bfde10c" providerId="LiveId" clId="{00FF010B-30DE-46D5-9CED-53C55FB4BED3}" dt="2024-06-13T17:20:34.944" v="765" actId="478"/>
          <ac:picMkLst>
            <pc:docMk/>
            <pc:sldMk cId="729924260" sldId="785"/>
            <ac:picMk id="11266" creationId="{EE3FBB14-8013-AF7A-14D5-DE51F58E4A81}"/>
          </ac:picMkLst>
        </pc:picChg>
        <pc:picChg chg="add del mod">
          <ac:chgData name="Geiser Chalco" userId="c5e009cc5bfde10c" providerId="LiveId" clId="{00FF010B-30DE-46D5-9CED-53C55FB4BED3}" dt="2024-06-13T17:20:38.477" v="768" actId="478"/>
          <ac:picMkLst>
            <pc:docMk/>
            <pc:sldMk cId="729924260" sldId="785"/>
            <ac:picMk id="11268" creationId="{CB3C9BF1-BE2A-3454-3832-1C548314807F}"/>
          </ac:picMkLst>
        </pc:picChg>
        <pc:picChg chg="add mod">
          <ac:chgData name="Geiser Chalco" userId="c5e009cc5bfde10c" providerId="LiveId" clId="{00FF010B-30DE-46D5-9CED-53C55FB4BED3}" dt="2024-06-13T17:21:07.892" v="794" actId="12789"/>
          <ac:picMkLst>
            <pc:docMk/>
            <pc:sldMk cId="729924260" sldId="785"/>
            <ac:picMk id="11270" creationId="{B22A6BA2-83C3-C13A-A9AE-07E60DB92F1D}"/>
          </ac:picMkLst>
        </pc:picChg>
        <pc:picChg chg="add mod">
          <ac:chgData name="Geiser Chalco" userId="c5e009cc5bfde10c" providerId="LiveId" clId="{00FF010B-30DE-46D5-9CED-53C55FB4BED3}" dt="2024-06-13T17:21:07.892" v="794" actId="12789"/>
          <ac:picMkLst>
            <pc:docMk/>
            <pc:sldMk cId="729924260" sldId="785"/>
            <ac:picMk id="11272" creationId="{441C3687-E834-2129-0CB2-44F277D03FC7}"/>
          </ac:picMkLst>
        </pc:picChg>
      </pc:sldChg>
      <pc:sldChg chg="add">
        <pc:chgData name="Geiser Chalco" userId="c5e009cc5bfde10c" providerId="LiveId" clId="{00FF010B-30DE-46D5-9CED-53C55FB4BED3}" dt="2024-06-13T18:35:50.495" v="900"/>
        <pc:sldMkLst>
          <pc:docMk/>
          <pc:sldMk cId="2271576685" sldId="785"/>
        </pc:sldMkLst>
      </pc:sldChg>
      <pc:sldChg chg="new del">
        <pc:chgData name="Geiser Chalco" userId="c5e009cc5bfde10c" providerId="LiveId" clId="{00FF010B-30DE-46D5-9CED-53C55FB4BED3}" dt="2024-06-13T18:36:02.513" v="904" actId="47"/>
        <pc:sldMkLst>
          <pc:docMk/>
          <pc:sldMk cId="3247478610" sldId="786"/>
        </pc:sldMkLst>
      </pc:sldChg>
      <pc:sldChg chg="add">
        <pc:chgData name="Geiser Chalco" userId="c5e009cc5bfde10c" providerId="LiveId" clId="{00FF010B-30DE-46D5-9CED-53C55FB4BED3}" dt="2024-06-13T18:36:00.522" v="903"/>
        <pc:sldMkLst>
          <pc:docMk/>
          <pc:sldMk cId="1166439707" sldId="787"/>
        </pc:sldMkLst>
      </pc:sldChg>
      <pc:sldChg chg="addSp delSp new del">
        <pc:chgData name="Geiser Chalco" userId="c5e009cc5bfde10c" providerId="LiveId" clId="{00FF010B-30DE-46D5-9CED-53C55FB4BED3}" dt="2024-06-13T18:35:58.879" v="902" actId="2696"/>
        <pc:sldMkLst>
          <pc:docMk/>
          <pc:sldMk cId="3463881536" sldId="787"/>
        </pc:sldMkLst>
        <pc:picChg chg="add del">
          <ac:chgData name="Geiser Chalco" userId="c5e009cc5bfde10c" providerId="LiveId" clId="{00FF010B-30DE-46D5-9CED-53C55FB4BED3}" dt="2024-06-13T17:21:35.927" v="795" actId="478"/>
          <ac:picMkLst>
            <pc:docMk/>
            <pc:sldMk cId="3463881536" sldId="787"/>
            <ac:picMk id="12290" creationId="{885374AD-C421-6F9B-B546-0BAD12990478}"/>
          </ac:picMkLst>
        </pc:picChg>
        <pc:picChg chg="add">
          <ac:chgData name="Geiser Chalco" userId="c5e009cc5bfde10c" providerId="LiveId" clId="{00FF010B-30DE-46D5-9CED-53C55FB4BED3}" dt="2024-06-13T17:21:47.751" v="796"/>
          <ac:picMkLst>
            <pc:docMk/>
            <pc:sldMk cId="3463881536" sldId="787"/>
            <ac:picMk id="12292" creationId="{10FD2635-D61C-8054-68FF-555C61F09677}"/>
          </ac:picMkLst>
        </pc:picChg>
      </pc:sldChg>
      <pc:sldChg chg="addSp delSp modSp new">
        <pc:chgData name="Geiser Chalco" userId="c5e009cc5bfde10c" providerId="LiveId" clId="{00FF010B-30DE-46D5-9CED-53C55FB4BED3}" dt="2024-06-13T17:23:03.808" v="830" actId="1036"/>
        <pc:sldMkLst>
          <pc:docMk/>
          <pc:sldMk cId="3975747987" sldId="788"/>
        </pc:sldMkLst>
        <pc:picChg chg="add del mod">
          <ac:chgData name="Geiser Chalco" userId="c5e009cc5bfde10c" providerId="LiveId" clId="{00FF010B-30DE-46D5-9CED-53C55FB4BED3}" dt="2024-06-13T17:22:21.717" v="797" actId="478"/>
          <ac:picMkLst>
            <pc:docMk/>
            <pc:sldMk cId="3975747987" sldId="788"/>
            <ac:picMk id="13314" creationId="{4E0298E8-CC38-3482-EDE4-38380953F540}"/>
          </ac:picMkLst>
        </pc:picChg>
        <pc:picChg chg="add del mod">
          <ac:chgData name="Geiser Chalco" userId="c5e009cc5bfde10c" providerId="LiveId" clId="{00FF010B-30DE-46D5-9CED-53C55FB4BED3}" dt="2024-06-13T17:22:21.717" v="797" actId="478"/>
          <ac:picMkLst>
            <pc:docMk/>
            <pc:sldMk cId="3975747987" sldId="788"/>
            <ac:picMk id="13316" creationId="{5DD70520-AF9C-5B72-C78D-0720EBB0468A}"/>
          </ac:picMkLst>
        </pc:picChg>
        <pc:picChg chg="add mod">
          <ac:chgData name="Geiser Chalco" userId="c5e009cc5bfde10c" providerId="LiveId" clId="{00FF010B-30DE-46D5-9CED-53C55FB4BED3}" dt="2024-06-13T17:23:03.808" v="830" actId="1036"/>
          <ac:picMkLst>
            <pc:docMk/>
            <pc:sldMk cId="3975747987" sldId="788"/>
            <ac:picMk id="13318" creationId="{B2A7C6FB-8C23-2E06-9D31-75D0EFBC4052}"/>
          </ac:picMkLst>
        </pc:picChg>
        <pc:picChg chg="add mod">
          <ac:chgData name="Geiser Chalco" userId="c5e009cc5bfde10c" providerId="LiveId" clId="{00FF010B-30DE-46D5-9CED-53C55FB4BED3}" dt="2024-06-13T17:23:03.808" v="830" actId="1036"/>
          <ac:picMkLst>
            <pc:docMk/>
            <pc:sldMk cId="3975747987" sldId="788"/>
            <ac:picMk id="13320" creationId="{937872B4-91AF-0687-B852-58C0801C8D29}"/>
          </ac:picMkLst>
        </pc:picChg>
      </pc:sldChg>
      <pc:sldChg chg="new">
        <pc:chgData name="Geiser Chalco" userId="c5e009cc5bfde10c" providerId="LiveId" clId="{00FF010B-30DE-46D5-9CED-53C55FB4BED3}" dt="2024-06-13T16:22:33.470" v="700" actId="680"/>
        <pc:sldMkLst>
          <pc:docMk/>
          <pc:sldMk cId="3613273351" sldId="789"/>
        </pc:sldMkLst>
      </pc:sldChg>
      <pc:sldChg chg="addSp delSp modSp new mod">
        <pc:chgData name="Geiser Chalco" userId="c5e009cc5bfde10c" providerId="LiveId" clId="{00FF010B-30DE-46D5-9CED-53C55FB4BED3}" dt="2024-06-13T18:08:08.337" v="841"/>
        <pc:sldMkLst>
          <pc:docMk/>
          <pc:sldMk cId="2159878085" sldId="790"/>
        </pc:sldMkLst>
        <pc:spChg chg="add">
          <ac:chgData name="Geiser Chalco" userId="c5e009cc5bfde10c" providerId="LiveId" clId="{00FF010B-30DE-46D5-9CED-53C55FB4BED3}" dt="2024-06-13T16:30:08.895" v="702"/>
          <ac:spMkLst>
            <pc:docMk/>
            <pc:sldMk cId="2159878085" sldId="790"/>
            <ac:spMk id="3" creationId="{8D218A54-81DF-70DF-DB93-410F619DF128}"/>
          </ac:spMkLst>
        </pc:spChg>
        <pc:spChg chg="add">
          <ac:chgData name="Geiser Chalco" userId="c5e009cc5bfde10c" providerId="LiveId" clId="{00FF010B-30DE-46D5-9CED-53C55FB4BED3}" dt="2024-06-13T16:31:25.306" v="706"/>
          <ac:spMkLst>
            <pc:docMk/>
            <pc:sldMk cId="2159878085" sldId="790"/>
            <ac:spMk id="5" creationId="{CC425792-08FE-DAF9-0811-F7C48D8CBE04}"/>
          </ac:spMkLst>
        </pc:spChg>
        <pc:spChg chg="add del">
          <ac:chgData name="Geiser Chalco" userId="c5e009cc5bfde10c" providerId="LiveId" clId="{00FF010B-30DE-46D5-9CED-53C55FB4BED3}" dt="2024-06-13T16:34:34.803" v="710" actId="22"/>
          <ac:spMkLst>
            <pc:docMk/>
            <pc:sldMk cId="2159878085" sldId="790"/>
            <ac:spMk id="8" creationId="{AE4DD4D3-BD65-8EEC-8708-BCEA3A12DD23}"/>
          </ac:spMkLst>
        </pc:spChg>
        <pc:spChg chg="add">
          <ac:chgData name="Geiser Chalco" userId="c5e009cc5bfde10c" providerId="LiveId" clId="{00FF010B-30DE-46D5-9CED-53C55FB4BED3}" dt="2024-06-13T16:35:41.687" v="713"/>
          <ac:spMkLst>
            <pc:docMk/>
            <pc:sldMk cId="2159878085" sldId="790"/>
            <ac:spMk id="10" creationId="{1168630C-6CDB-E7F1-BFC3-C81C1BBBFE09}"/>
          </ac:spMkLst>
        </pc:spChg>
        <pc:spChg chg="add">
          <ac:chgData name="Geiser Chalco" userId="c5e009cc5bfde10c" providerId="LiveId" clId="{00FF010B-30DE-46D5-9CED-53C55FB4BED3}" dt="2024-06-13T16:41:08.051" v="716"/>
          <ac:spMkLst>
            <pc:docMk/>
            <pc:sldMk cId="2159878085" sldId="790"/>
            <ac:spMk id="12" creationId="{9AADE138-C623-0BB4-C365-C9C7A5C05C28}"/>
          </ac:spMkLst>
        </pc:spChg>
        <pc:spChg chg="add">
          <ac:chgData name="Geiser Chalco" userId="c5e009cc5bfde10c" providerId="LiveId" clId="{00FF010B-30DE-46D5-9CED-53C55FB4BED3}" dt="2024-06-13T16:48:29.522" v="719"/>
          <ac:spMkLst>
            <pc:docMk/>
            <pc:sldMk cId="2159878085" sldId="790"/>
            <ac:spMk id="14" creationId="{1FB3683A-CAB7-4C88-0843-6DCAC3E707E0}"/>
          </ac:spMkLst>
        </pc:spChg>
        <pc:spChg chg="add">
          <ac:chgData name="Geiser Chalco" userId="c5e009cc5bfde10c" providerId="LiveId" clId="{00FF010B-30DE-46D5-9CED-53C55FB4BED3}" dt="2024-06-13T16:48:32.030" v="720"/>
          <ac:spMkLst>
            <pc:docMk/>
            <pc:sldMk cId="2159878085" sldId="790"/>
            <ac:spMk id="15" creationId="{DB817E77-84D6-C97A-DC38-26211BADC991}"/>
          </ac:spMkLst>
        </pc:spChg>
        <pc:spChg chg="add">
          <ac:chgData name="Geiser Chalco" userId="c5e009cc5bfde10c" providerId="LiveId" clId="{00FF010B-30DE-46D5-9CED-53C55FB4BED3}" dt="2024-06-13T16:48:34.481" v="721"/>
          <ac:spMkLst>
            <pc:docMk/>
            <pc:sldMk cId="2159878085" sldId="790"/>
            <ac:spMk id="16" creationId="{BDBAD64B-D02B-F09E-575E-CD33D08B1A03}"/>
          </ac:spMkLst>
        </pc:spChg>
        <pc:spChg chg="add">
          <ac:chgData name="Geiser Chalco" userId="c5e009cc5bfde10c" providerId="LiveId" clId="{00FF010B-30DE-46D5-9CED-53C55FB4BED3}" dt="2024-06-13T16:54:21.707" v="724"/>
          <ac:spMkLst>
            <pc:docMk/>
            <pc:sldMk cId="2159878085" sldId="790"/>
            <ac:spMk id="18" creationId="{1CB70223-392C-B57A-5D4E-9A97F857F2F7}"/>
          </ac:spMkLst>
        </pc:spChg>
        <pc:picChg chg="add del">
          <ac:chgData name="Geiser Chalco" userId="c5e009cc5bfde10c" providerId="LiveId" clId="{00FF010B-30DE-46D5-9CED-53C55FB4BED3}" dt="2024-06-13T16:31:24.544" v="705" actId="478"/>
          <ac:picMkLst>
            <pc:docMk/>
            <pc:sldMk cId="2159878085" sldId="790"/>
            <ac:picMk id="4" creationId="{AB0FBC35-A990-47C0-984C-ACF9E8C615B9}"/>
          </ac:picMkLst>
        </pc:picChg>
        <pc:picChg chg="add del">
          <ac:chgData name="Geiser Chalco" userId="c5e009cc5bfde10c" providerId="LiveId" clId="{00FF010B-30DE-46D5-9CED-53C55FB4BED3}" dt="2024-06-13T16:34:31.299" v="708" actId="478"/>
          <ac:picMkLst>
            <pc:docMk/>
            <pc:sldMk cId="2159878085" sldId="790"/>
            <ac:picMk id="6" creationId="{69C7D1CD-852B-15C2-6938-88468E338DF8}"/>
          </ac:picMkLst>
        </pc:picChg>
        <pc:picChg chg="add del">
          <ac:chgData name="Geiser Chalco" userId="c5e009cc5bfde10c" providerId="LiveId" clId="{00FF010B-30DE-46D5-9CED-53C55FB4BED3}" dt="2024-06-13T16:35:08.426" v="712" actId="478"/>
          <ac:picMkLst>
            <pc:docMk/>
            <pc:sldMk cId="2159878085" sldId="790"/>
            <ac:picMk id="9" creationId="{86BA58DF-B088-9D0C-6832-88F49D57D9A9}"/>
          </ac:picMkLst>
        </pc:picChg>
        <pc:picChg chg="add del">
          <ac:chgData name="Geiser Chalco" userId="c5e009cc5bfde10c" providerId="LiveId" clId="{00FF010B-30DE-46D5-9CED-53C55FB4BED3}" dt="2024-06-13T16:41:03.193" v="715" actId="478"/>
          <ac:picMkLst>
            <pc:docMk/>
            <pc:sldMk cId="2159878085" sldId="790"/>
            <ac:picMk id="11" creationId="{74846FEB-4FE5-8BA9-3379-BC5B284B546D}"/>
          </ac:picMkLst>
        </pc:picChg>
        <pc:picChg chg="add del">
          <ac:chgData name="Geiser Chalco" userId="c5e009cc5bfde10c" providerId="LiveId" clId="{00FF010B-30DE-46D5-9CED-53C55FB4BED3}" dt="2024-06-13T16:48:28.525" v="718" actId="478"/>
          <ac:picMkLst>
            <pc:docMk/>
            <pc:sldMk cId="2159878085" sldId="790"/>
            <ac:picMk id="13" creationId="{11710FFC-36FD-E1D2-2432-A89D6A44716D}"/>
          </ac:picMkLst>
        </pc:picChg>
        <pc:picChg chg="add del">
          <ac:chgData name="Geiser Chalco" userId="c5e009cc5bfde10c" providerId="LiveId" clId="{00FF010B-30DE-46D5-9CED-53C55FB4BED3}" dt="2024-06-13T16:54:21.164" v="723" actId="478"/>
          <ac:picMkLst>
            <pc:docMk/>
            <pc:sldMk cId="2159878085" sldId="790"/>
            <ac:picMk id="17" creationId="{F5F2325D-A15B-2E94-7887-12EF087A6BD3}"/>
          </ac:picMkLst>
        </pc:picChg>
        <pc:picChg chg="add del">
          <ac:chgData name="Geiser Chalco" userId="c5e009cc5bfde10c" providerId="LiveId" clId="{00FF010B-30DE-46D5-9CED-53C55FB4BED3}" dt="2024-06-13T17:16:33.670" v="726" actId="478"/>
          <ac:picMkLst>
            <pc:docMk/>
            <pc:sldMk cId="2159878085" sldId="790"/>
            <ac:picMk id="19" creationId="{0968FFA0-845F-1E11-3421-2C3040D8D47D}"/>
          </ac:picMkLst>
        </pc:picChg>
        <pc:picChg chg="add">
          <ac:chgData name="Geiser Chalco" userId="c5e009cc5bfde10c" providerId="LiveId" clId="{00FF010B-30DE-46D5-9CED-53C55FB4BED3}" dt="2024-06-13T17:16:34.072" v="727"/>
          <ac:picMkLst>
            <pc:docMk/>
            <pc:sldMk cId="2159878085" sldId="790"/>
            <ac:picMk id="14354" creationId="{58E0825E-08CE-090E-4433-7651DC47E043}"/>
          </ac:picMkLst>
        </pc:picChg>
        <pc:picChg chg="add mod">
          <ac:chgData name="Geiser Chalco" userId="c5e009cc5bfde10c" providerId="LiveId" clId="{00FF010B-30DE-46D5-9CED-53C55FB4BED3}" dt="2024-06-13T18:08:08.337" v="841"/>
          <ac:picMkLst>
            <pc:docMk/>
            <pc:sldMk cId="2159878085" sldId="790"/>
            <ac:picMk id="14356" creationId="{F5ED9FB2-08EE-86E0-096E-8D323663B444}"/>
          </ac:picMkLst>
        </pc:picChg>
      </pc:sldChg>
      <pc:sldChg chg="addSp delSp modSp new mod modClrScheme chgLayout">
        <pc:chgData name="Geiser Chalco" userId="c5e009cc5bfde10c" providerId="LiveId" clId="{00FF010B-30DE-46D5-9CED-53C55FB4BED3}" dt="2024-06-13T18:32:00.978" v="850"/>
        <pc:sldMkLst>
          <pc:docMk/>
          <pc:sldMk cId="3064999459" sldId="791"/>
        </pc:sldMkLst>
        <pc:spChg chg="del">
          <ac:chgData name="Geiser Chalco" userId="c5e009cc5bfde10c" providerId="LiveId" clId="{00FF010B-30DE-46D5-9CED-53C55FB4BED3}" dt="2024-06-13T18:31:44.133" v="844" actId="700"/>
          <ac:spMkLst>
            <pc:docMk/>
            <pc:sldMk cId="3064999459" sldId="791"/>
            <ac:spMk id="2" creationId="{446AC537-5863-A61C-B9C0-A8AFE35F892A}"/>
          </ac:spMkLst>
        </pc:spChg>
        <pc:spChg chg="del">
          <ac:chgData name="Geiser Chalco" userId="c5e009cc5bfde10c" providerId="LiveId" clId="{00FF010B-30DE-46D5-9CED-53C55FB4BED3}" dt="2024-06-13T18:31:44.133" v="844" actId="700"/>
          <ac:spMkLst>
            <pc:docMk/>
            <pc:sldMk cId="3064999459" sldId="791"/>
            <ac:spMk id="3" creationId="{CA6A46F8-30E0-6177-24E9-A85FF42918C9}"/>
          </ac:spMkLst>
        </pc:spChg>
        <pc:spChg chg="add del mod">
          <ac:chgData name="Geiser Chalco" userId="c5e009cc5bfde10c" providerId="LiveId" clId="{00FF010B-30DE-46D5-9CED-53C55FB4BED3}" dt="2024-06-13T18:31:53.485" v="849" actId="478"/>
          <ac:spMkLst>
            <pc:docMk/>
            <pc:sldMk cId="3064999459" sldId="791"/>
            <ac:spMk id="5" creationId="{F4F8C481-71D6-B028-7F60-8C2991E5AD33}"/>
          </ac:spMkLst>
        </pc:spChg>
        <pc:picChg chg="add">
          <ac:chgData name="Geiser Chalco" userId="c5e009cc5bfde10c" providerId="LiveId" clId="{00FF010B-30DE-46D5-9CED-53C55FB4BED3}" dt="2024-06-13T18:32:00.978" v="850"/>
          <ac:picMkLst>
            <pc:docMk/>
            <pc:sldMk cId="3064999459" sldId="791"/>
            <ac:picMk id="15362" creationId="{8A21BF62-6E59-FA02-3E39-51B889AAB47B}"/>
          </ac:picMkLst>
        </pc:picChg>
      </pc:sldChg>
      <pc:sldChg chg="new del">
        <pc:chgData name="Geiser Chalco" userId="c5e009cc5bfde10c" providerId="LiveId" clId="{00FF010B-30DE-46D5-9CED-53C55FB4BED3}" dt="2024-06-13T18:33:47.140" v="876" actId="47"/>
        <pc:sldMkLst>
          <pc:docMk/>
          <pc:sldMk cId="1725963595" sldId="792"/>
        </pc:sldMkLst>
      </pc:sldChg>
      <pc:sldChg chg="addSp delSp modSp new mod modClrScheme chgLayout">
        <pc:chgData name="Geiser Chalco" userId="c5e009cc5bfde10c" providerId="LiveId" clId="{00FF010B-30DE-46D5-9CED-53C55FB4BED3}" dt="2024-06-13T18:57:36.486" v="1384" actId="403"/>
        <pc:sldMkLst>
          <pc:docMk/>
          <pc:sldMk cId="470967681" sldId="793"/>
        </pc:sldMkLst>
        <pc:spChg chg="mod ord">
          <ac:chgData name="Geiser Chalco" userId="c5e009cc5bfde10c" providerId="LiveId" clId="{00FF010B-30DE-46D5-9CED-53C55FB4BED3}" dt="2024-06-13T18:34:29.321" v="885" actId="700"/>
          <ac:spMkLst>
            <pc:docMk/>
            <pc:sldMk cId="470967681" sldId="793"/>
            <ac:spMk id="2" creationId="{37B5E84D-5AE2-EB1B-C1F7-D68FC32CBDEA}"/>
          </ac:spMkLst>
        </pc:spChg>
        <pc:spChg chg="mod ord">
          <ac:chgData name="Geiser Chalco" userId="c5e009cc5bfde10c" providerId="LiveId" clId="{00FF010B-30DE-46D5-9CED-53C55FB4BED3}" dt="2024-06-13T18:57:23.825" v="1371" actId="21"/>
          <ac:spMkLst>
            <pc:docMk/>
            <pc:sldMk cId="470967681" sldId="793"/>
            <ac:spMk id="3" creationId="{A7F0CDF2-C4E2-9C4A-F514-F2EDF16AC567}"/>
          </ac:spMkLst>
        </pc:spChg>
        <pc:spChg chg="add mod ord">
          <ac:chgData name="Geiser Chalco" userId="c5e009cc5bfde10c" providerId="LiveId" clId="{00FF010B-30DE-46D5-9CED-53C55FB4BED3}" dt="2024-06-13T18:57:04.771" v="1349" actId="20577"/>
          <ac:spMkLst>
            <pc:docMk/>
            <pc:sldMk cId="470967681" sldId="793"/>
            <ac:spMk id="4" creationId="{55749139-86BE-6CCB-D77C-E49B77CA018C}"/>
          </ac:spMkLst>
        </pc:spChg>
        <pc:spChg chg="add del mod ord">
          <ac:chgData name="Geiser Chalco" userId="c5e009cc5bfde10c" providerId="LiveId" clId="{00FF010B-30DE-46D5-9CED-53C55FB4BED3}" dt="2024-06-13T18:34:10.603" v="884" actId="700"/>
          <ac:spMkLst>
            <pc:docMk/>
            <pc:sldMk cId="470967681" sldId="793"/>
            <ac:spMk id="5" creationId="{B473DAD5-79BA-4238-CAF8-5A04F7830952}"/>
          </ac:spMkLst>
        </pc:spChg>
        <pc:spChg chg="add mod ord">
          <ac:chgData name="Geiser Chalco" userId="c5e009cc5bfde10c" providerId="LiveId" clId="{00FF010B-30DE-46D5-9CED-53C55FB4BED3}" dt="2024-06-13T18:57:36.486" v="1384" actId="403"/>
          <ac:spMkLst>
            <pc:docMk/>
            <pc:sldMk cId="470967681" sldId="793"/>
            <ac:spMk id="6" creationId="{B3E9C3C4-6EF3-692D-3D45-4646D918E1F9}"/>
          </ac:spMkLst>
        </pc:spChg>
      </pc:sldChg>
      <pc:sldChg chg="modSp add mod">
        <pc:chgData name="Geiser Chalco" userId="c5e009cc5bfde10c" providerId="LiveId" clId="{00FF010B-30DE-46D5-9CED-53C55FB4BED3}" dt="2024-06-13T19:01:37.627" v="1516" actId="404"/>
        <pc:sldMkLst>
          <pc:docMk/>
          <pc:sldMk cId="584354196" sldId="794"/>
        </pc:sldMkLst>
        <pc:spChg chg="mod">
          <ac:chgData name="Geiser Chalco" userId="c5e009cc5bfde10c" providerId="LiveId" clId="{00FF010B-30DE-46D5-9CED-53C55FB4BED3}" dt="2024-06-13T18:58:08.333" v="1401"/>
          <ac:spMkLst>
            <pc:docMk/>
            <pc:sldMk cId="584354196" sldId="794"/>
            <ac:spMk id="3" creationId="{A7F0CDF2-C4E2-9C4A-F514-F2EDF16AC567}"/>
          </ac:spMkLst>
        </pc:spChg>
        <pc:spChg chg="mod">
          <ac:chgData name="Geiser Chalco" userId="c5e009cc5bfde10c" providerId="LiveId" clId="{00FF010B-30DE-46D5-9CED-53C55FB4BED3}" dt="2024-06-13T19:01:37.627" v="1516" actId="404"/>
          <ac:spMkLst>
            <pc:docMk/>
            <pc:sldMk cId="584354196" sldId="794"/>
            <ac:spMk id="4" creationId="{55749139-86BE-6CCB-D77C-E49B77CA018C}"/>
          </ac:spMkLst>
        </pc:spChg>
        <pc:spChg chg="mod">
          <ac:chgData name="Geiser Chalco" userId="c5e009cc5bfde10c" providerId="LiveId" clId="{00FF010B-30DE-46D5-9CED-53C55FB4BED3}" dt="2024-06-13T18:57:57.331" v="1400" actId="404"/>
          <ac:spMkLst>
            <pc:docMk/>
            <pc:sldMk cId="584354196" sldId="794"/>
            <ac:spMk id="5" creationId="{B473DAD5-79BA-4238-CAF8-5A04F7830952}"/>
          </ac:spMkLst>
        </pc:spChg>
      </pc:sldChg>
      <pc:sldChg chg="addSp delSp modSp add del mod modClrScheme chgLayout">
        <pc:chgData name="Geiser Chalco" userId="c5e009cc5bfde10c" providerId="LiveId" clId="{00FF010B-30DE-46D5-9CED-53C55FB4BED3}" dt="2024-06-13T19:02:15.446" v="1519" actId="47"/>
        <pc:sldMkLst>
          <pc:docMk/>
          <pc:sldMk cId="3911852" sldId="795"/>
        </pc:sldMkLst>
        <pc:spChg chg="mod ord">
          <ac:chgData name="Geiser Chalco" userId="c5e009cc5bfde10c" providerId="LiveId" clId="{00FF010B-30DE-46D5-9CED-53C55FB4BED3}" dt="2024-06-13T19:02:03.562" v="1517" actId="700"/>
          <ac:spMkLst>
            <pc:docMk/>
            <pc:sldMk cId="3911852" sldId="795"/>
            <ac:spMk id="2" creationId="{37B5E84D-5AE2-EB1B-C1F7-D68FC32CBDEA}"/>
          </ac:spMkLst>
        </pc:spChg>
        <pc:spChg chg="mod ord">
          <ac:chgData name="Geiser Chalco" userId="c5e009cc5bfde10c" providerId="LiveId" clId="{00FF010B-30DE-46D5-9CED-53C55FB4BED3}" dt="2024-06-13T19:02:03.562" v="1517" actId="700"/>
          <ac:spMkLst>
            <pc:docMk/>
            <pc:sldMk cId="3911852" sldId="795"/>
            <ac:spMk id="3" creationId="{A7F0CDF2-C4E2-9C4A-F514-F2EDF16AC567}"/>
          </ac:spMkLst>
        </pc:spChg>
        <pc:spChg chg="mod ord">
          <ac:chgData name="Geiser Chalco" userId="c5e009cc5bfde10c" providerId="LiveId" clId="{00FF010B-30DE-46D5-9CED-53C55FB4BED3}" dt="2024-06-13T19:02:03.562" v="1517" actId="700"/>
          <ac:spMkLst>
            <pc:docMk/>
            <pc:sldMk cId="3911852" sldId="795"/>
            <ac:spMk id="4" creationId="{55749139-86BE-6CCB-D77C-E49B77CA018C}"/>
          </ac:spMkLst>
        </pc:spChg>
        <pc:spChg chg="del mod ord">
          <ac:chgData name="Geiser Chalco" userId="c5e009cc5bfde10c" providerId="LiveId" clId="{00FF010B-30DE-46D5-9CED-53C55FB4BED3}" dt="2024-06-13T18:36:48.312" v="905" actId="700"/>
          <ac:spMkLst>
            <pc:docMk/>
            <pc:sldMk cId="3911852" sldId="795"/>
            <ac:spMk id="5" creationId="{B473DAD5-79BA-4238-CAF8-5A04F7830952}"/>
          </ac:spMkLst>
        </pc:spChg>
        <pc:spChg chg="add mod ord">
          <ac:chgData name="Geiser Chalco" userId="c5e009cc5bfde10c" providerId="LiveId" clId="{00FF010B-30DE-46D5-9CED-53C55FB4BED3}" dt="2024-06-13T19:02:03.562" v="1517" actId="700"/>
          <ac:spMkLst>
            <pc:docMk/>
            <pc:sldMk cId="3911852" sldId="795"/>
            <ac:spMk id="6" creationId="{31D7BA55-CB8F-EFCF-BCF4-F74E9D690456}"/>
          </ac:spMkLst>
        </pc:spChg>
      </pc:sldChg>
      <pc:sldChg chg="modSp add del mod">
        <pc:chgData name="Geiser Chalco" userId="c5e009cc5bfde10c" providerId="LiveId" clId="{00FF010B-30DE-46D5-9CED-53C55FB4BED3}" dt="2024-06-13T18:34:57.290" v="888" actId="2696"/>
        <pc:sldMkLst>
          <pc:docMk/>
          <pc:sldMk cId="218178957" sldId="795"/>
        </pc:sldMkLst>
        <pc:spChg chg="mod">
          <ac:chgData name="Geiser Chalco" userId="c5e009cc5bfde10c" providerId="LiveId" clId="{00FF010B-30DE-46D5-9CED-53C55FB4BED3}" dt="2024-06-13T18:34:52.218" v="887" actId="20577"/>
          <ac:spMkLst>
            <pc:docMk/>
            <pc:sldMk cId="218178957" sldId="795"/>
            <ac:spMk id="3" creationId="{A7F0CDF2-C4E2-9C4A-F514-F2EDF16AC567}"/>
          </ac:spMkLst>
        </pc:spChg>
      </pc:sldChg>
      <pc:sldChg chg="addSp new">
        <pc:chgData name="Geiser Chalco" userId="c5e009cc5bfde10c" providerId="LiveId" clId="{00FF010B-30DE-46D5-9CED-53C55FB4BED3}" dt="2024-06-13T18:37:29.843" v="907"/>
        <pc:sldMkLst>
          <pc:docMk/>
          <pc:sldMk cId="2290578456" sldId="796"/>
        </pc:sldMkLst>
        <pc:picChg chg="add">
          <ac:chgData name="Geiser Chalco" userId="c5e009cc5bfde10c" providerId="LiveId" clId="{00FF010B-30DE-46D5-9CED-53C55FB4BED3}" dt="2024-06-13T18:37:29.843" v="907"/>
          <ac:picMkLst>
            <pc:docMk/>
            <pc:sldMk cId="2290578456" sldId="796"/>
            <ac:picMk id="16386" creationId="{EEDF0E22-C0DD-7414-1668-ACAA29474023}"/>
          </ac:picMkLst>
        </pc:picChg>
      </pc:sldChg>
      <pc:sldChg chg="addSp new">
        <pc:chgData name="Geiser Chalco" userId="c5e009cc5bfde10c" providerId="LiveId" clId="{00FF010B-30DE-46D5-9CED-53C55FB4BED3}" dt="2024-06-13T18:38:25.304" v="909"/>
        <pc:sldMkLst>
          <pc:docMk/>
          <pc:sldMk cId="2042895906" sldId="797"/>
        </pc:sldMkLst>
        <pc:picChg chg="add">
          <ac:chgData name="Geiser Chalco" userId="c5e009cc5bfde10c" providerId="LiveId" clId="{00FF010B-30DE-46D5-9CED-53C55FB4BED3}" dt="2024-06-13T18:38:25.304" v="909"/>
          <ac:picMkLst>
            <pc:docMk/>
            <pc:sldMk cId="2042895906" sldId="797"/>
            <ac:picMk id="22530" creationId="{6F349ECA-31AC-7154-4FCE-84F20954561B}"/>
          </ac:picMkLst>
        </pc:picChg>
      </pc:sldChg>
      <pc:sldChg chg="addSp modSp new">
        <pc:chgData name="Geiser Chalco" userId="c5e009cc5bfde10c" providerId="LiveId" clId="{00FF010B-30DE-46D5-9CED-53C55FB4BED3}" dt="2024-06-13T18:39:39.470" v="963" actId="12789"/>
        <pc:sldMkLst>
          <pc:docMk/>
          <pc:sldMk cId="551226531" sldId="798"/>
        </pc:sldMkLst>
        <pc:picChg chg="add mod">
          <ac:chgData name="Geiser Chalco" userId="c5e009cc5bfde10c" providerId="LiveId" clId="{00FF010B-30DE-46D5-9CED-53C55FB4BED3}" dt="2024-06-13T18:39:39.470" v="963" actId="12789"/>
          <ac:picMkLst>
            <pc:docMk/>
            <pc:sldMk cId="551226531" sldId="798"/>
            <ac:picMk id="23554" creationId="{248DC108-1B12-B0F5-1E53-929B03466E43}"/>
          </ac:picMkLst>
        </pc:picChg>
        <pc:picChg chg="add mod">
          <ac:chgData name="Geiser Chalco" userId="c5e009cc5bfde10c" providerId="LiveId" clId="{00FF010B-30DE-46D5-9CED-53C55FB4BED3}" dt="2024-06-13T18:39:39.470" v="963" actId="12789"/>
          <ac:picMkLst>
            <pc:docMk/>
            <pc:sldMk cId="551226531" sldId="798"/>
            <ac:picMk id="23556" creationId="{556A083D-704B-08CC-ECD0-BBC89753F15B}"/>
          </ac:picMkLst>
        </pc:picChg>
      </pc:sldChg>
      <pc:sldChg chg="addSp new">
        <pc:chgData name="Geiser Chalco" userId="c5e009cc5bfde10c" providerId="LiveId" clId="{00FF010B-30DE-46D5-9CED-53C55FB4BED3}" dt="2024-06-13T18:40:12.539" v="965"/>
        <pc:sldMkLst>
          <pc:docMk/>
          <pc:sldMk cId="1669954426" sldId="799"/>
        </pc:sldMkLst>
        <pc:picChg chg="add">
          <ac:chgData name="Geiser Chalco" userId="c5e009cc5bfde10c" providerId="LiveId" clId="{00FF010B-30DE-46D5-9CED-53C55FB4BED3}" dt="2024-06-13T18:40:12.539" v="965"/>
          <ac:picMkLst>
            <pc:docMk/>
            <pc:sldMk cId="1669954426" sldId="799"/>
            <ac:picMk id="24578" creationId="{1BCD4FA8-FC36-3FA4-E70E-FBA98ABF3D3D}"/>
          </ac:picMkLst>
        </pc:picChg>
      </pc:sldChg>
      <pc:sldChg chg="addSp new">
        <pc:chgData name="Geiser Chalco" userId="c5e009cc5bfde10c" providerId="LiveId" clId="{00FF010B-30DE-46D5-9CED-53C55FB4BED3}" dt="2024-06-13T18:40:48.824" v="967"/>
        <pc:sldMkLst>
          <pc:docMk/>
          <pc:sldMk cId="2177551027" sldId="800"/>
        </pc:sldMkLst>
        <pc:picChg chg="add">
          <ac:chgData name="Geiser Chalco" userId="c5e009cc5bfde10c" providerId="LiveId" clId="{00FF010B-30DE-46D5-9CED-53C55FB4BED3}" dt="2024-06-13T18:40:48.824" v="967"/>
          <ac:picMkLst>
            <pc:docMk/>
            <pc:sldMk cId="2177551027" sldId="800"/>
            <ac:picMk id="25602" creationId="{55115F43-969D-E9ED-5405-7AA8527D9E39}"/>
          </ac:picMkLst>
        </pc:picChg>
      </pc:sldChg>
      <pc:sldChg chg="addSp new ord">
        <pc:chgData name="Geiser Chalco" userId="c5e009cc5bfde10c" providerId="LiveId" clId="{00FF010B-30DE-46D5-9CED-53C55FB4BED3}" dt="2024-06-13T18:41:11.916" v="971"/>
        <pc:sldMkLst>
          <pc:docMk/>
          <pc:sldMk cId="1418115776" sldId="801"/>
        </pc:sldMkLst>
        <pc:picChg chg="add">
          <ac:chgData name="Geiser Chalco" userId="c5e009cc5bfde10c" providerId="LiveId" clId="{00FF010B-30DE-46D5-9CED-53C55FB4BED3}" dt="2024-06-13T18:41:06.619" v="969"/>
          <ac:picMkLst>
            <pc:docMk/>
            <pc:sldMk cId="1418115776" sldId="801"/>
            <ac:picMk id="26626" creationId="{3B104092-8693-5251-E2A6-9550545318F8}"/>
          </ac:picMkLst>
        </pc:picChg>
      </pc:sldChg>
      <pc:sldChg chg="addSp modSp new">
        <pc:chgData name="Geiser Chalco" userId="c5e009cc5bfde10c" providerId="LiveId" clId="{00FF010B-30DE-46D5-9CED-53C55FB4BED3}" dt="2024-06-13T18:42:34.436" v="1109" actId="12789"/>
        <pc:sldMkLst>
          <pc:docMk/>
          <pc:sldMk cId="1945505229" sldId="802"/>
        </pc:sldMkLst>
        <pc:picChg chg="add">
          <ac:chgData name="Geiser Chalco" userId="c5e009cc5bfde10c" providerId="LiveId" clId="{00FF010B-30DE-46D5-9CED-53C55FB4BED3}" dt="2024-06-13T18:41:36.112" v="973"/>
          <ac:picMkLst>
            <pc:docMk/>
            <pc:sldMk cId="1945505229" sldId="802"/>
            <ac:picMk id="27650" creationId="{3A5E5D84-19AD-6027-D7F4-9C244154D879}"/>
          </ac:picMkLst>
        </pc:picChg>
        <pc:picChg chg="add mod">
          <ac:chgData name="Geiser Chalco" userId="c5e009cc5bfde10c" providerId="LiveId" clId="{00FF010B-30DE-46D5-9CED-53C55FB4BED3}" dt="2024-06-13T18:42:34.436" v="1109" actId="12789"/>
          <ac:picMkLst>
            <pc:docMk/>
            <pc:sldMk cId="1945505229" sldId="802"/>
            <ac:picMk id="27652" creationId="{30724D91-35C9-192C-AE91-F6371E065FC3}"/>
          </ac:picMkLst>
        </pc:picChg>
        <pc:picChg chg="add mod">
          <ac:chgData name="Geiser Chalco" userId="c5e009cc5bfde10c" providerId="LiveId" clId="{00FF010B-30DE-46D5-9CED-53C55FB4BED3}" dt="2024-06-13T18:42:34.436" v="1109" actId="12789"/>
          <ac:picMkLst>
            <pc:docMk/>
            <pc:sldMk cId="1945505229" sldId="802"/>
            <ac:picMk id="27654" creationId="{42E50C50-B872-33CD-58E1-1C2E862979F6}"/>
          </ac:picMkLst>
        </pc:picChg>
      </pc:sldChg>
      <pc:sldChg chg="addSp new">
        <pc:chgData name="Geiser Chalco" userId="c5e009cc5bfde10c" providerId="LiveId" clId="{00FF010B-30DE-46D5-9CED-53C55FB4BED3}" dt="2024-06-13T18:42:59.782" v="1111"/>
        <pc:sldMkLst>
          <pc:docMk/>
          <pc:sldMk cId="2156310016" sldId="803"/>
        </pc:sldMkLst>
        <pc:picChg chg="add">
          <ac:chgData name="Geiser Chalco" userId="c5e009cc5bfde10c" providerId="LiveId" clId="{00FF010B-30DE-46D5-9CED-53C55FB4BED3}" dt="2024-06-13T18:42:59.782" v="1111"/>
          <ac:picMkLst>
            <pc:docMk/>
            <pc:sldMk cId="2156310016" sldId="803"/>
            <ac:picMk id="28674" creationId="{7DC7B518-A195-F202-94FA-23212D2BB42F}"/>
          </ac:picMkLst>
        </pc:picChg>
      </pc:sldChg>
      <pc:sldChg chg="addSp modSp new">
        <pc:chgData name="Geiser Chalco" userId="c5e009cc5bfde10c" providerId="LiveId" clId="{00FF010B-30DE-46D5-9CED-53C55FB4BED3}" dt="2024-06-13T18:44:42.860" v="1207" actId="12789"/>
        <pc:sldMkLst>
          <pc:docMk/>
          <pc:sldMk cId="3441024370" sldId="804"/>
        </pc:sldMkLst>
        <pc:picChg chg="add">
          <ac:chgData name="Geiser Chalco" userId="c5e009cc5bfde10c" providerId="LiveId" clId="{00FF010B-30DE-46D5-9CED-53C55FB4BED3}" dt="2024-06-13T18:43:52.674" v="1113"/>
          <ac:picMkLst>
            <pc:docMk/>
            <pc:sldMk cId="3441024370" sldId="804"/>
            <ac:picMk id="29698" creationId="{C0CD7342-EE03-A149-E256-06E56E1DC9D1}"/>
          </ac:picMkLst>
        </pc:picChg>
        <pc:picChg chg="add mod">
          <ac:chgData name="Geiser Chalco" userId="c5e009cc5bfde10c" providerId="LiveId" clId="{00FF010B-30DE-46D5-9CED-53C55FB4BED3}" dt="2024-06-13T18:44:42.860" v="1207" actId="12789"/>
          <ac:picMkLst>
            <pc:docMk/>
            <pc:sldMk cId="3441024370" sldId="804"/>
            <ac:picMk id="29700" creationId="{9E3E95C9-2E9C-703C-69F2-591F3A8368FA}"/>
          </ac:picMkLst>
        </pc:picChg>
        <pc:picChg chg="add mod">
          <ac:chgData name="Geiser Chalco" userId="c5e009cc5bfde10c" providerId="LiveId" clId="{00FF010B-30DE-46D5-9CED-53C55FB4BED3}" dt="2024-06-13T18:44:42.860" v="1207" actId="12789"/>
          <ac:picMkLst>
            <pc:docMk/>
            <pc:sldMk cId="3441024370" sldId="804"/>
            <ac:picMk id="29702" creationId="{7D6F6623-957E-D63B-405D-AE10444DE447}"/>
          </ac:picMkLst>
        </pc:picChg>
      </pc:sldChg>
      <pc:sldChg chg="addSp modSp add mod">
        <pc:chgData name="Geiser Chalco" userId="c5e009cc5bfde10c" providerId="LiveId" clId="{00FF010B-30DE-46D5-9CED-53C55FB4BED3}" dt="2024-06-13T19:08:04.828" v="1672" actId="114"/>
        <pc:sldMkLst>
          <pc:docMk/>
          <pc:sldMk cId="3090255467" sldId="805"/>
        </pc:sldMkLst>
        <pc:spChg chg="mod">
          <ac:chgData name="Geiser Chalco" userId="c5e009cc5bfde10c" providerId="LiveId" clId="{00FF010B-30DE-46D5-9CED-53C55FB4BED3}" dt="2024-06-13T19:06:24.333" v="1574" actId="14100"/>
          <ac:spMkLst>
            <pc:docMk/>
            <pc:sldMk cId="3090255467" sldId="805"/>
            <ac:spMk id="4" creationId="{55749139-86BE-6CCB-D77C-E49B77CA018C}"/>
          </ac:spMkLst>
        </pc:spChg>
        <pc:spChg chg="mod">
          <ac:chgData name="Geiser Chalco" userId="c5e009cc5bfde10c" providerId="LiveId" clId="{00FF010B-30DE-46D5-9CED-53C55FB4BED3}" dt="2024-06-13T19:02:19.195" v="1521" actId="20577"/>
          <ac:spMkLst>
            <pc:docMk/>
            <pc:sldMk cId="3090255467" sldId="805"/>
            <ac:spMk id="5" creationId="{B473DAD5-79BA-4238-CAF8-5A04F7830952}"/>
          </ac:spMkLst>
        </pc:spChg>
        <pc:spChg chg="add mod">
          <ac:chgData name="Geiser Chalco" userId="c5e009cc5bfde10c" providerId="LiveId" clId="{00FF010B-30DE-46D5-9CED-53C55FB4BED3}" dt="2024-06-13T19:08:04.828" v="1672" actId="114"/>
          <ac:spMkLst>
            <pc:docMk/>
            <pc:sldMk cId="3090255467" sldId="805"/>
            <ac:spMk id="7" creationId="{46696659-21C5-80AC-3F1D-2452FA85CD77}"/>
          </ac:spMkLst>
        </pc:spChg>
      </pc:sldChg>
      <pc:sldMasterChg chg="delSldLayout">
        <pc:chgData name="Geiser Chalco" userId="c5e009cc5bfde10c" providerId="LiveId" clId="{00FF010B-30DE-46D5-9CED-53C55FB4BED3}" dt="2024-06-13T16:21:54.282" v="676" actId="47"/>
        <pc:sldMasterMkLst>
          <pc:docMk/>
          <pc:sldMasterMk cId="298524805" sldId="2147483648"/>
        </pc:sldMasterMkLst>
        <pc:sldLayoutChg chg="del">
          <pc:chgData name="Geiser Chalco" userId="c5e009cc5bfde10c" providerId="LiveId" clId="{00FF010B-30DE-46D5-9CED-53C55FB4BED3}" dt="2024-06-13T16:21:54.282" v="676" actId="47"/>
          <pc:sldLayoutMkLst>
            <pc:docMk/>
            <pc:sldMasterMk cId="298524805" sldId="2147483648"/>
            <pc:sldLayoutMk cId="1696463414" sldId="2147483679"/>
          </pc:sldLayoutMkLst>
        </pc:sldLayoutChg>
        <pc:sldLayoutChg chg="del">
          <pc:chgData name="Geiser Chalco" userId="c5e009cc5bfde10c" providerId="LiveId" clId="{00FF010B-30DE-46D5-9CED-53C55FB4BED3}" dt="2024-06-13T16:19:56.422" v="675" actId="47"/>
          <pc:sldLayoutMkLst>
            <pc:docMk/>
            <pc:sldMasterMk cId="298524805" sldId="2147483648"/>
            <pc:sldLayoutMk cId="952936000" sldId="2147483680"/>
          </pc:sldLayoutMkLst>
        </pc:sldLayoutChg>
      </pc:sldMasterChg>
      <pc:sldMasterChg chg="delSldLayout">
        <pc:chgData name="Geiser Chalco" userId="c5e009cc5bfde10c" providerId="LiveId" clId="{00FF010B-30DE-46D5-9CED-53C55FB4BED3}" dt="2024-06-13T18:45:23.055" v="1208" actId="47"/>
        <pc:sldMasterMkLst>
          <pc:docMk/>
          <pc:sldMasterMk cId="952877355" sldId="2147483660"/>
        </pc:sldMasterMkLst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952877355" sldId="2147483660"/>
            <pc:sldLayoutMk cId="1501802615" sldId="2147483667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952877355" sldId="2147483660"/>
            <pc:sldLayoutMk cId="3173848829" sldId="2147483668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952877355" sldId="2147483660"/>
            <pc:sldLayoutMk cId="2475350577" sldId="2147483676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952877355" sldId="2147483660"/>
            <pc:sldLayoutMk cId="1322707873" sldId="2147483678"/>
          </pc:sldLayoutMkLst>
        </pc:sldLayoutChg>
      </pc:sldMasterChg>
      <pc:sldMasterChg chg="del delSldLayout">
        <pc:chgData name="Geiser Chalco" userId="c5e009cc5bfde10c" providerId="LiveId" clId="{00FF010B-30DE-46D5-9CED-53C55FB4BED3}" dt="2024-06-13T18:45:23.055" v="1208" actId="47"/>
        <pc:sldMasterMkLst>
          <pc:docMk/>
          <pc:sldMasterMk cId="2215875948" sldId="2147483681"/>
        </pc:sldMasterMkLst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215875948" sldId="2147483681"/>
            <pc:sldLayoutMk cId="3054061770" sldId="2147483682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215875948" sldId="2147483681"/>
            <pc:sldLayoutMk cId="3285060515" sldId="2147483683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215875948" sldId="2147483681"/>
            <pc:sldLayoutMk cId="2958965144" sldId="2147483684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215875948" sldId="2147483681"/>
            <pc:sldLayoutMk cId="2088077951" sldId="2147483685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215875948" sldId="2147483681"/>
            <pc:sldLayoutMk cId="3276731227" sldId="2147483686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215875948" sldId="2147483681"/>
            <pc:sldLayoutMk cId="3682018483" sldId="2147483687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215875948" sldId="2147483681"/>
            <pc:sldLayoutMk cId="183705359" sldId="2147483688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215875948" sldId="2147483681"/>
            <pc:sldLayoutMk cId="331544286" sldId="2147483689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215875948" sldId="2147483681"/>
            <pc:sldLayoutMk cId="3880558297" sldId="2147483690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215875948" sldId="2147483681"/>
            <pc:sldLayoutMk cId="1179518248" sldId="2147483691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215875948" sldId="2147483681"/>
            <pc:sldLayoutMk cId="2792035533" sldId="2147483692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215875948" sldId="2147483681"/>
            <pc:sldLayoutMk cId="3023042518" sldId="2147483693"/>
          </pc:sldLayoutMkLst>
        </pc:sldLayoutChg>
      </pc:sldMasterChg>
      <pc:sldMasterChg chg="del delSldLayout">
        <pc:chgData name="Geiser Chalco" userId="c5e009cc5bfde10c" providerId="LiveId" clId="{00FF010B-30DE-46D5-9CED-53C55FB4BED3}" dt="2024-06-13T16:22:00.337" v="683" actId="47"/>
        <pc:sldMasterMkLst>
          <pc:docMk/>
          <pc:sldMasterMk cId="3316771451" sldId="2147483694"/>
        </pc:sldMasterMkLst>
        <pc:sldLayoutChg chg="del">
          <pc:chgData name="Geiser Chalco" userId="c5e009cc5bfde10c" providerId="LiveId" clId="{00FF010B-30DE-46D5-9CED-53C55FB4BED3}" dt="2024-06-13T16:22:00.337" v="683" actId="47"/>
          <pc:sldLayoutMkLst>
            <pc:docMk/>
            <pc:sldMasterMk cId="3316771451" sldId="2147483694"/>
            <pc:sldLayoutMk cId="1538396652" sldId="2147483695"/>
          </pc:sldLayoutMkLst>
        </pc:sldLayoutChg>
        <pc:sldLayoutChg chg="del">
          <pc:chgData name="Geiser Chalco" userId="c5e009cc5bfde10c" providerId="LiveId" clId="{00FF010B-30DE-46D5-9CED-53C55FB4BED3}" dt="2024-06-13T16:22:00.337" v="683" actId="47"/>
          <pc:sldLayoutMkLst>
            <pc:docMk/>
            <pc:sldMasterMk cId="3316771451" sldId="2147483694"/>
            <pc:sldLayoutMk cId="701653478" sldId="2147483696"/>
          </pc:sldLayoutMkLst>
        </pc:sldLayoutChg>
        <pc:sldLayoutChg chg="del">
          <pc:chgData name="Geiser Chalco" userId="c5e009cc5bfde10c" providerId="LiveId" clId="{00FF010B-30DE-46D5-9CED-53C55FB4BED3}" dt="2024-06-13T16:22:00.337" v="683" actId="47"/>
          <pc:sldLayoutMkLst>
            <pc:docMk/>
            <pc:sldMasterMk cId="3316771451" sldId="2147483694"/>
            <pc:sldLayoutMk cId="2910687200" sldId="2147483697"/>
          </pc:sldLayoutMkLst>
        </pc:sldLayoutChg>
        <pc:sldLayoutChg chg="del">
          <pc:chgData name="Geiser Chalco" userId="c5e009cc5bfde10c" providerId="LiveId" clId="{00FF010B-30DE-46D5-9CED-53C55FB4BED3}" dt="2024-06-13T16:22:00.337" v="683" actId="47"/>
          <pc:sldLayoutMkLst>
            <pc:docMk/>
            <pc:sldMasterMk cId="3316771451" sldId="2147483694"/>
            <pc:sldLayoutMk cId="545988982" sldId="2147483698"/>
          </pc:sldLayoutMkLst>
        </pc:sldLayoutChg>
        <pc:sldLayoutChg chg="del">
          <pc:chgData name="Geiser Chalco" userId="c5e009cc5bfde10c" providerId="LiveId" clId="{00FF010B-30DE-46D5-9CED-53C55FB4BED3}" dt="2024-06-13T16:22:00.337" v="683" actId="47"/>
          <pc:sldLayoutMkLst>
            <pc:docMk/>
            <pc:sldMasterMk cId="3316771451" sldId="2147483694"/>
            <pc:sldLayoutMk cId="299021638" sldId="2147483699"/>
          </pc:sldLayoutMkLst>
        </pc:sldLayoutChg>
        <pc:sldLayoutChg chg="del">
          <pc:chgData name="Geiser Chalco" userId="c5e009cc5bfde10c" providerId="LiveId" clId="{00FF010B-30DE-46D5-9CED-53C55FB4BED3}" dt="2024-06-13T16:22:00.337" v="683" actId="47"/>
          <pc:sldLayoutMkLst>
            <pc:docMk/>
            <pc:sldMasterMk cId="3316771451" sldId="2147483694"/>
            <pc:sldLayoutMk cId="1159758747" sldId="2147483700"/>
          </pc:sldLayoutMkLst>
        </pc:sldLayoutChg>
        <pc:sldLayoutChg chg="del">
          <pc:chgData name="Geiser Chalco" userId="c5e009cc5bfde10c" providerId="LiveId" clId="{00FF010B-30DE-46D5-9CED-53C55FB4BED3}" dt="2024-06-13T16:22:00.337" v="683" actId="47"/>
          <pc:sldLayoutMkLst>
            <pc:docMk/>
            <pc:sldMasterMk cId="3316771451" sldId="2147483694"/>
            <pc:sldLayoutMk cId="1111567621" sldId="2147483701"/>
          </pc:sldLayoutMkLst>
        </pc:sldLayoutChg>
        <pc:sldLayoutChg chg="del">
          <pc:chgData name="Geiser Chalco" userId="c5e009cc5bfde10c" providerId="LiveId" clId="{00FF010B-30DE-46D5-9CED-53C55FB4BED3}" dt="2024-06-13T16:22:00.337" v="683" actId="47"/>
          <pc:sldLayoutMkLst>
            <pc:docMk/>
            <pc:sldMasterMk cId="3316771451" sldId="2147483694"/>
            <pc:sldLayoutMk cId="2310180521" sldId="2147483702"/>
          </pc:sldLayoutMkLst>
        </pc:sldLayoutChg>
        <pc:sldLayoutChg chg="del">
          <pc:chgData name="Geiser Chalco" userId="c5e009cc5bfde10c" providerId="LiveId" clId="{00FF010B-30DE-46D5-9CED-53C55FB4BED3}" dt="2024-06-13T16:22:00.337" v="683" actId="47"/>
          <pc:sldLayoutMkLst>
            <pc:docMk/>
            <pc:sldMasterMk cId="3316771451" sldId="2147483694"/>
            <pc:sldLayoutMk cId="506952207" sldId="2147483703"/>
          </pc:sldLayoutMkLst>
        </pc:sldLayoutChg>
        <pc:sldLayoutChg chg="del">
          <pc:chgData name="Geiser Chalco" userId="c5e009cc5bfde10c" providerId="LiveId" clId="{00FF010B-30DE-46D5-9CED-53C55FB4BED3}" dt="2024-06-13T16:22:00.337" v="683" actId="47"/>
          <pc:sldLayoutMkLst>
            <pc:docMk/>
            <pc:sldMasterMk cId="3316771451" sldId="2147483694"/>
            <pc:sldLayoutMk cId="421049064" sldId="2147483704"/>
          </pc:sldLayoutMkLst>
        </pc:sldLayoutChg>
        <pc:sldLayoutChg chg="del">
          <pc:chgData name="Geiser Chalco" userId="c5e009cc5bfde10c" providerId="LiveId" clId="{00FF010B-30DE-46D5-9CED-53C55FB4BED3}" dt="2024-06-13T16:22:00.337" v="683" actId="47"/>
          <pc:sldLayoutMkLst>
            <pc:docMk/>
            <pc:sldMasterMk cId="3316771451" sldId="2147483694"/>
            <pc:sldLayoutMk cId="2483312758" sldId="2147483705"/>
          </pc:sldLayoutMkLst>
        </pc:sldLayoutChg>
      </pc:sldMasterChg>
      <pc:sldMasterChg chg="del delSldLayout">
        <pc:chgData name="Geiser Chalco" userId="c5e009cc5bfde10c" providerId="LiveId" clId="{00FF010B-30DE-46D5-9CED-53C55FB4BED3}" dt="2024-06-13T18:45:23.055" v="1208" actId="47"/>
        <pc:sldMasterMkLst>
          <pc:docMk/>
          <pc:sldMasterMk cId="2444801369" sldId="2147483706"/>
        </pc:sldMasterMkLst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444801369" sldId="2147483706"/>
            <pc:sldLayoutMk cId="1290962309" sldId="2147483707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444801369" sldId="2147483706"/>
            <pc:sldLayoutMk cId="682486082" sldId="2147483708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444801369" sldId="2147483706"/>
            <pc:sldLayoutMk cId="975749304" sldId="2147483709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444801369" sldId="2147483706"/>
            <pc:sldLayoutMk cId="1355856473" sldId="2147483710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444801369" sldId="2147483706"/>
            <pc:sldLayoutMk cId="3316121664" sldId="2147483711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444801369" sldId="2147483706"/>
            <pc:sldLayoutMk cId="1500603687" sldId="2147483712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444801369" sldId="2147483706"/>
            <pc:sldLayoutMk cId="27253026" sldId="2147483713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444801369" sldId="2147483706"/>
            <pc:sldLayoutMk cId="169058423" sldId="2147483714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444801369" sldId="2147483706"/>
            <pc:sldLayoutMk cId="3726511045" sldId="2147483715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444801369" sldId="2147483706"/>
            <pc:sldLayoutMk cId="2598264536" sldId="2147483716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444801369" sldId="2147483706"/>
            <pc:sldLayoutMk cId="3108786675" sldId="2147483717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444801369" sldId="2147483706"/>
            <pc:sldLayoutMk cId="1624764962" sldId="2147483718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444801369" sldId="2147483706"/>
            <pc:sldLayoutMk cId="2655661527" sldId="2147483719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444801369" sldId="2147483706"/>
            <pc:sldLayoutMk cId="3939444673" sldId="2147483720"/>
          </pc:sldLayoutMkLst>
        </pc:sldLayoutChg>
        <pc:sldLayoutChg chg="del">
          <pc:chgData name="Geiser Chalco" userId="c5e009cc5bfde10c" providerId="LiveId" clId="{00FF010B-30DE-46D5-9CED-53C55FB4BED3}" dt="2024-06-13T16:22:05.212" v="687" actId="47"/>
          <pc:sldLayoutMkLst>
            <pc:docMk/>
            <pc:sldMasterMk cId="2444801369" sldId="2147483706"/>
            <pc:sldLayoutMk cId="575813568" sldId="2147483721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444801369" sldId="2147483706"/>
            <pc:sldLayoutMk cId="3777572461" sldId="2147483722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2444801369" sldId="2147483706"/>
            <pc:sldLayoutMk cId="1991887291" sldId="2147483723"/>
          </pc:sldLayoutMkLst>
        </pc:sldLayoutChg>
      </pc:sldMasterChg>
      <pc:sldMasterChg chg="del delSldLayout">
        <pc:chgData name="Geiser Chalco" userId="c5e009cc5bfde10c" providerId="LiveId" clId="{00FF010B-30DE-46D5-9CED-53C55FB4BED3}" dt="2024-06-13T16:22:06.147" v="688" actId="47"/>
        <pc:sldMasterMkLst>
          <pc:docMk/>
          <pc:sldMasterMk cId="4103007733" sldId="2147483724"/>
        </pc:sldMasterMkLst>
        <pc:sldLayoutChg chg="del">
          <pc:chgData name="Geiser Chalco" userId="c5e009cc5bfde10c" providerId="LiveId" clId="{00FF010B-30DE-46D5-9CED-53C55FB4BED3}" dt="2024-06-13T16:22:06.147" v="688" actId="47"/>
          <pc:sldLayoutMkLst>
            <pc:docMk/>
            <pc:sldMasterMk cId="4103007733" sldId="2147483724"/>
            <pc:sldLayoutMk cId="3768996597" sldId="2147483725"/>
          </pc:sldLayoutMkLst>
        </pc:sldLayoutChg>
        <pc:sldLayoutChg chg="del">
          <pc:chgData name="Geiser Chalco" userId="c5e009cc5bfde10c" providerId="LiveId" clId="{00FF010B-30DE-46D5-9CED-53C55FB4BED3}" dt="2024-06-13T16:22:06.147" v="688" actId="47"/>
          <pc:sldLayoutMkLst>
            <pc:docMk/>
            <pc:sldMasterMk cId="4103007733" sldId="2147483724"/>
            <pc:sldLayoutMk cId="289643104" sldId="2147483726"/>
          </pc:sldLayoutMkLst>
        </pc:sldLayoutChg>
        <pc:sldLayoutChg chg="del">
          <pc:chgData name="Geiser Chalco" userId="c5e009cc5bfde10c" providerId="LiveId" clId="{00FF010B-30DE-46D5-9CED-53C55FB4BED3}" dt="2024-06-13T16:22:06.147" v="688" actId="47"/>
          <pc:sldLayoutMkLst>
            <pc:docMk/>
            <pc:sldMasterMk cId="4103007733" sldId="2147483724"/>
            <pc:sldLayoutMk cId="804237338" sldId="2147483728"/>
          </pc:sldLayoutMkLst>
        </pc:sldLayoutChg>
        <pc:sldLayoutChg chg="del">
          <pc:chgData name="Geiser Chalco" userId="c5e009cc5bfde10c" providerId="LiveId" clId="{00FF010B-30DE-46D5-9CED-53C55FB4BED3}" dt="2024-06-13T16:22:06.147" v="688" actId="47"/>
          <pc:sldLayoutMkLst>
            <pc:docMk/>
            <pc:sldMasterMk cId="4103007733" sldId="2147483724"/>
            <pc:sldLayoutMk cId="1586995759" sldId="2147483729"/>
          </pc:sldLayoutMkLst>
        </pc:sldLayoutChg>
      </pc:sldMasterChg>
      <pc:sldMasterChg chg="del delSldLayout">
        <pc:chgData name="Geiser Chalco" userId="c5e009cc5bfde10c" providerId="LiveId" clId="{00FF010B-30DE-46D5-9CED-53C55FB4BED3}" dt="2024-06-13T18:45:23.055" v="1208" actId="47"/>
        <pc:sldMasterMkLst>
          <pc:docMk/>
          <pc:sldMasterMk cId="1356101705" sldId="2147483730"/>
        </pc:sldMasterMkLst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1356101705" sldId="2147483730"/>
            <pc:sldLayoutMk cId="3270880256" sldId="2147483731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1356101705" sldId="2147483730"/>
            <pc:sldLayoutMk cId="2941816383" sldId="2147483732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1356101705" sldId="2147483730"/>
            <pc:sldLayoutMk cId="3851890010" sldId="2147483733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1356101705" sldId="2147483730"/>
            <pc:sldLayoutMk cId="2052352052" sldId="2147483734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1356101705" sldId="2147483730"/>
            <pc:sldLayoutMk cId="626788096" sldId="2147483735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1356101705" sldId="2147483730"/>
            <pc:sldLayoutMk cId="1422342089" sldId="2147483736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1356101705" sldId="2147483730"/>
            <pc:sldLayoutMk cId="1197926834" sldId="2147483737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1356101705" sldId="2147483730"/>
            <pc:sldLayoutMk cId="821559652" sldId="2147483738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1356101705" sldId="2147483730"/>
            <pc:sldLayoutMk cId="3777577355" sldId="2147483739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1356101705" sldId="2147483730"/>
            <pc:sldLayoutMk cId="3993576672" sldId="2147483740"/>
          </pc:sldLayoutMkLst>
        </pc:sldLayoutChg>
        <pc:sldLayoutChg chg="del">
          <pc:chgData name="Geiser Chalco" userId="c5e009cc5bfde10c" providerId="LiveId" clId="{00FF010B-30DE-46D5-9CED-53C55FB4BED3}" dt="2024-06-13T18:45:23.055" v="1208" actId="47"/>
          <pc:sldLayoutMkLst>
            <pc:docMk/>
            <pc:sldMasterMk cId="1356101705" sldId="2147483730"/>
            <pc:sldLayoutMk cId="493995193" sldId="214748374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69E2F-22C7-4931-A2AD-507FF85F2D3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C4BED-C64C-4B16-BEDA-F9B17C47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C8E3-140B-DC68-9CFC-E9938C215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10FA9-98CB-17A0-74FA-86112305E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A1387-6E83-A9D1-201A-ED4B93CD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C0C-6225-49F2-8F30-DDD8C27FAE4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7FA6-83D0-5908-7148-0A5DE88F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02D7-2C2D-71E1-0020-F7ED45B3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B48C-F4BA-4A65-842C-BABA0D77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AED-A36D-AED2-5483-CB78FEFF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F5CBF-8D8F-4122-DCCD-995220CF1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7300-823D-3C02-1704-C1AEB0EA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C0C-6225-49F2-8F30-DDD8C27FAE4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567AD-3840-972A-462C-24228F4A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8CDA-56B3-81F6-A647-4B542CE3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B48C-F4BA-4A65-842C-BABA0D77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9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55C3B-6B47-1E16-4933-197AD6F0C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1CECF-4B8D-1410-FAD2-6EB9F1F99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E441E-4202-EA94-6885-396546E9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C0C-6225-49F2-8F30-DDD8C27FAE4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2D74E-0776-970C-F939-C4F64C27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3D7BC-CFB8-4F3C-E0DC-E807DAEB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B48C-F4BA-4A65-842C-BABA0D77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7" name="Google Shape;47;p12"/>
          <p:cNvSpPr/>
          <p:nvPr/>
        </p:nvSpPr>
        <p:spPr>
          <a:xfrm>
            <a:off x="-2508" y="0"/>
            <a:ext cx="6096000" cy="6858000"/>
          </a:xfrm>
          <a:prstGeom prst="rect">
            <a:avLst/>
          </a:prstGeom>
          <a:solidFill>
            <a:srgbClr val="A6020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ubTitle" idx="2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401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696384" y="1735140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 Medium"/>
              <a:buNone/>
              <a:defRPr sz="4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696384" y="4729165"/>
            <a:ext cx="105156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50"/>
              <a:buFont typeface="Arial"/>
              <a:buNone/>
              <a:defRPr sz="26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1219170" marR="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>
              <a:lnSpc>
                <a:spcPct val="90000"/>
              </a:lnSpc>
              <a:spcBef>
                <a:spcPts val="500"/>
              </a:spcBef>
              <a:spcAft>
                <a:spcPts val="2133"/>
              </a:spcAft>
              <a:buClr>
                <a:srgbClr val="888888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9963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pecialização ICMC 1 1">
  <p:cSld name="Especialização ICMC 1 1">
    <p:bg>
      <p:bgPr>
        <a:solidFill>
          <a:srgbClr val="A51C30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187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1244600" y="4648203"/>
            <a:ext cx="10515600" cy="1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50"/>
              <a:buFont typeface="Libre Franklin Medium"/>
              <a:buNone/>
              <a:defRPr sz="50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7645400" y="6356352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986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3" name="Google Shape;43;p11"/>
          <p:cNvSpPr/>
          <p:nvPr/>
        </p:nvSpPr>
        <p:spPr>
          <a:xfrm>
            <a:off x="0" y="210717"/>
            <a:ext cx="12192000" cy="903200"/>
          </a:xfrm>
          <a:prstGeom prst="rect">
            <a:avLst/>
          </a:prstGeom>
          <a:solidFill>
            <a:srgbClr val="A6020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656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7" name="Google Shape;47;p12"/>
          <p:cNvSpPr/>
          <p:nvPr/>
        </p:nvSpPr>
        <p:spPr>
          <a:xfrm>
            <a:off x="-2508" y="0"/>
            <a:ext cx="6096000" cy="6858000"/>
          </a:xfrm>
          <a:prstGeom prst="rect">
            <a:avLst/>
          </a:prstGeom>
          <a:solidFill>
            <a:srgbClr val="A6020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200"/>
              <a:buNone/>
              <a:defRPr sz="5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ubTitle" idx="2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8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2499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pecialização ICMC 1">
  <p:cSld name="Especialização ICMC 1">
    <p:bg>
      <p:bgPr>
        <a:solidFill>
          <a:srgbClr val="A51C3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099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pecialização ICMC" type="title">
  <p:cSld name="Especialização ICMC">
    <p:bg>
      <p:bgPr>
        <a:solidFill>
          <a:srgbClr val="080806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63" name="Google Shape;6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87625" y="5038834"/>
            <a:ext cx="1615967" cy="161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6791" y="5038834"/>
            <a:ext cx="1615967" cy="161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5958" y="5038834"/>
            <a:ext cx="1615967" cy="161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45125" y="5038834"/>
            <a:ext cx="1615967" cy="161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64291" y="5038834"/>
            <a:ext cx="1615967" cy="161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71013" y="895585"/>
            <a:ext cx="6997700" cy="276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414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F55C-0918-C1A9-05E4-915812D9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C076F-70A9-6EC3-1886-AAB40F50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86B6-DD89-C2DB-A512-ED8F2532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C0C-6225-49F2-8F30-DDD8C27FAE4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5318-1631-B208-8DB1-14075730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BB531-767B-5A3C-EB9D-9849058F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B48C-F4BA-4A65-842C-BABA0D77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01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3" name="Google Shape;73;p17"/>
          <p:cNvSpPr/>
          <p:nvPr/>
        </p:nvSpPr>
        <p:spPr>
          <a:xfrm>
            <a:off x="0" y="210717"/>
            <a:ext cx="12192000" cy="903200"/>
          </a:xfrm>
          <a:prstGeom prst="rect">
            <a:avLst/>
          </a:prstGeom>
          <a:solidFill>
            <a:srgbClr val="A6020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96913" y="28229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6195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7" name="Google Shape;77;p18"/>
          <p:cNvSpPr/>
          <p:nvPr/>
        </p:nvSpPr>
        <p:spPr>
          <a:xfrm>
            <a:off x="0" y="210717"/>
            <a:ext cx="12192000" cy="903200"/>
          </a:xfrm>
          <a:prstGeom prst="rect">
            <a:avLst/>
          </a:prstGeom>
          <a:solidFill>
            <a:srgbClr val="A6020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796913" y="28229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2186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2" name="Google Shape;82;p19"/>
          <p:cNvSpPr/>
          <p:nvPr/>
        </p:nvSpPr>
        <p:spPr>
          <a:xfrm>
            <a:off x="0" y="210717"/>
            <a:ext cx="12192000" cy="903200"/>
          </a:xfrm>
          <a:prstGeom prst="rect">
            <a:avLst/>
          </a:prstGeom>
          <a:solidFill>
            <a:srgbClr val="A6020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796913" y="28229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0946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8" name="Google Shape;88;p20"/>
          <p:cNvSpPr/>
          <p:nvPr/>
        </p:nvSpPr>
        <p:spPr>
          <a:xfrm>
            <a:off x="0" y="210717"/>
            <a:ext cx="12192000" cy="903200"/>
          </a:xfrm>
          <a:prstGeom prst="rect">
            <a:avLst/>
          </a:prstGeom>
          <a:solidFill>
            <a:srgbClr val="A6020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 idx="2"/>
          </p:nvPr>
        </p:nvSpPr>
        <p:spPr>
          <a:xfrm>
            <a:off x="796913" y="28229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8102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3" name="Google Shape;93;p21"/>
          <p:cNvSpPr/>
          <p:nvPr/>
        </p:nvSpPr>
        <p:spPr>
          <a:xfrm>
            <a:off x="0" y="210717"/>
            <a:ext cx="12192000" cy="903200"/>
          </a:xfrm>
          <a:prstGeom prst="rect">
            <a:avLst/>
          </a:prstGeom>
          <a:solidFill>
            <a:srgbClr val="A6020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796913" y="28229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81492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9747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2133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580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CDB8-5991-C5DE-541F-DD89CF52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CA473-2A56-C0D7-077B-66F387F7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E7B27-DC8A-F1C3-0A1D-E01591E0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C0C-6225-49F2-8F30-DDD8C27FAE4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B167-C7E2-F6FE-9119-283B1400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D773E-B04A-040B-35BC-D7F6A0F2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B48C-F4BA-4A65-842C-BABA0D77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5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B33C-EFA5-542E-54BB-3B3D0A4A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3B3F-F21C-AF42-D10D-51843E90E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30A89-E6B8-D434-7B5D-2440D07B7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B74B0-B865-AC1B-45D2-A454874E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C0C-6225-49F2-8F30-DDD8C27FAE4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185D6-445C-2370-423D-3CE746B9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081E-46AC-E5F2-259C-F5135B95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B48C-F4BA-4A65-842C-BABA0D77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7A27-1D84-4579-45BC-5B2E9A9A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3F05B-291B-5C38-A3FD-1EB1EA3F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CE590-1BEB-9A97-DB15-7B49D2420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50987-0305-30EE-FC7E-8A98E5510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79F11-2404-60CE-9B8F-31A9D2F25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5D273-3646-5AFE-0221-9250C8D1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C0C-6225-49F2-8F30-DDD8C27FAE4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C2B03-AC92-55C5-6EB4-3FAC3E9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D882E-DD52-A0F7-6907-781319C5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B48C-F4BA-4A65-842C-BABA0D77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D128-63E8-05A5-5F88-E2A06DAF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C5526-5E41-B31C-F608-AC0C0092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C0C-6225-49F2-8F30-DDD8C27FAE4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5600A-36D5-18FD-3696-2C22CDD1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EAFCF-E6CB-E047-3DB0-6066066B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B48C-F4BA-4A65-842C-BABA0D77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9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074AA-1E4C-3DE1-A8E5-C55BEDF2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C0C-6225-49F2-8F30-DDD8C27FAE4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372F6-426F-760B-1708-CA9BD175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C159-476C-665C-3116-62B76C9F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B48C-F4BA-4A65-842C-BABA0D77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C327-D4F3-CCA0-A58E-8A020ED5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33D5-C0D7-8FD4-A82D-5434EAF3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A9CA-0D2D-48D3-50E4-C62F3113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89F96-CDDB-95A5-C673-22705AE1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C0C-6225-49F2-8F30-DDD8C27FAE4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95F0C-9F14-70F9-691B-7AFA43EE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C3966-8196-B829-0611-27712BC7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B48C-F4BA-4A65-842C-BABA0D77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8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D985-61F3-88A5-9F2B-11394422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5B1BF-E92E-E659-7E3B-CF4F88202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C5D29-429B-0A76-3EBC-29BE9C1FE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D348F-249B-041D-9394-015DC73A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C0C-6225-49F2-8F30-DDD8C27FAE4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88DED-D6FE-A7BA-12B1-623727B9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0847C-EA8C-394E-E334-FD445210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B48C-F4BA-4A65-842C-BABA0D77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AE6E7-643D-2CB2-0FD1-B01C5F20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E288-A5A4-0729-A087-E6949520B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0CF21-AC0E-7C4D-D44B-126CD46F6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1AC0C-6225-49F2-8F30-DDD8C27FAE4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7C03-A375-E029-68B1-FE7DC0455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C3FC-9058-79E5-5D41-525F88F0F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FB48C-F4BA-4A65-842C-BABA0D77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528773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49139-86BE-6CCB-D77C-E49B77CA0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H1</a:t>
            </a:r>
            <a:r>
              <a:rPr lang="en-US" sz="2000" dirty="0"/>
              <a:t>: Students who participated in the two control groups - scenarios without ITS and without training (</a:t>
            </a:r>
            <a:r>
              <a:rPr lang="en-US" sz="2000" b="1" dirty="0" err="1"/>
              <a:t>Ctrl.A</a:t>
            </a:r>
            <a:r>
              <a:rPr lang="en-US" sz="2000" dirty="0"/>
              <a:t>) , and scenarios without ITS but with training (</a:t>
            </a:r>
            <a:r>
              <a:rPr lang="en-US" sz="2000" b="1" dirty="0" err="1"/>
              <a:t>Ctrl.B</a:t>
            </a:r>
            <a:r>
              <a:rPr lang="en-US" sz="2000" dirty="0"/>
              <a:t>) - have the same math ability in both the pre-test and post-test.</a:t>
            </a:r>
          </a:p>
          <a:p>
            <a:endParaRPr lang="en-US" sz="2000" dirty="0"/>
          </a:p>
          <a:p>
            <a:r>
              <a:rPr lang="en-US" sz="2000" b="1" dirty="0"/>
              <a:t>H2</a:t>
            </a:r>
            <a:r>
              <a:rPr lang="en-US" sz="2000" dirty="0"/>
              <a:t>: Students who participated in scenarios with our ITS and training (</a:t>
            </a:r>
            <a:r>
              <a:rPr lang="en-US" sz="2000" b="1" dirty="0"/>
              <a:t>Exp</a:t>
            </a:r>
            <a:r>
              <a:rPr lang="en-US" sz="2000" dirty="0"/>
              <a:t>) have the same math ability in both the pre-test and post-test.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5E84D-5AE2-EB1B-C1F7-D68FC32CB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0CDF2-C4E2-9C4A-F514-F2EDF16A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3E9C3C4-6EF3-692D-3D45-4646D918E1F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sz="7200" b="1" dirty="0"/>
              <a:t>H1 &amp; H2</a:t>
            </a:r>
          </a:p>
        </p:txBody>
      </p:sp>
    </p:spTree>
    <p:extLst>
      <p:ext uri="{BB962C8B-B14F-4D97-AF65-F5344CB8AC3E}">
        <p14:creationId xmlns:p14="http://schemas.microsoft.com/office/powerpoint/2010/main" val="47096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55115F43-969D-E9ED-5405-7AA8527D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55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>
            <a:extLst>
              <a:ext uri="{FF2B5EF4-FFF2-40B4-BE49-F238E27FC236}">
                <a16:creationId xmlns:a16="http://schemas.microsoft.com/office/drawing/2014/main" id="{30724D91-35C9-192C-AE91-F6371E06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480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42E50C50-B872-33CD-58E1-1C2E86297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30480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50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>
            <a:extLst>
              <a:ext uri="{FF2B5EF4-FFF2-40B4-BE49-F238E27FC236}">
                <a16:creationId xmlns:a16="http://schemas.microsoft.com/office/drawing/2014/main" id="{9E3E95C9-2E9C-703C-69F2-591F3A836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465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7D6F6623-957E-D63B-405D-AE10444D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65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02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49139-86BE-6CCB-D77C-E49B77CA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6000" y="965433"/>
            <a:ext cx="5116000" cy="4114567"/>
          </a:xfrm>
        </p:spPr>
        <p:txBody>
          <a:bodyPr/>
          <a:lstStyle/>
          <a:p>
            <a:r>
              <a:rPr lang="en-US" sz="2200" b="1" dirty="0"/>
              <a:t>H4</a:t>
            </a:r>
            <a:r>
              <a:rPr lang="en-US" sz="2200" dirty="0"/>
              <a:t>: Students </a:t>
            </a:r>
            <a:r>
              <a:rPr lang="en-US" sz="2200" b="1" dirty="0"/>
              <a:t>who have something to learn</a:t>
            </a:r>
            <a:r>
              <a:rPr lang="en-US" sz="2200" dirty="0"/>
              <a:t>* and who participated in scenarios with our proposed ITS and with training (</a:t>
            </a:r>
            <a:r>
              <a:rPr lang="en-US" sz="2200" b="1" dirty="0"/>
              <a:t>Exp</a:t>
            </a:r>
            <a:r>
              <a:rPr lang="en-US" sz="2200" dirty="0"/>
              <a:t>) have the same learning gain that students who participated in control groups (</a:t>
            </a:r>
            <a:r>
              <a:rPr lang="en-US" sz="2200" b="1" dirty="0" err="1"/>
              <a:t>Ctrl.A</a:t>
            </a:r>
            <a:r>
              <a:rPr lang="en-US" sz="2200" dirty="0"/>
              <a:t> - without training and without ITS &amp; </a:t>
            </a:r>
            <a:r>
              <a:rPr lang="en-US" sz="2200" b="1" dirty="0" err="1"/>
              <a:t>Ctrl.B</a:t>
            </a:r>
            <a:r>
              <a:rPr lang="en-US" sz="2200" dirty="0"/>
              <a:t> - with training but without ITS).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5E84D-5AE2-EB1B-C1F7-D68FC32CB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0CDF2-C4E2-9C4A-F514-F2EDF16A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73DAD5-79BA-4238-CAF8-5A04F783095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sz="7200" b="1" dirty="0"/>
              <a:t>H4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96659-21C5-80AC-3F1D-2452FA85CD77}"/>
              </a:ext>
            </a:extLst>
          </p:cNvPr>
          <p:cNvSpPr txBox="1"/>
          <p:nvPr/>
        </p:nvSpPr>
        <p:spPr>
          <a:xfrm>
            <a:off x="6362700" y="6110691"/>
            <a:ext cx="5339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*</a:t>
            </a:r>
            <a:r>
              <a:rPr lang="en-US" dirty="0"/>
              <a:t> </a:t>
            </a:r>
            <a:r>
              <a:rPr lang="en-US" i="1" dirty="0"/>
              <a:t>Students who do not obtain maximum scores on the pre-test and post-test</a:t>
            </a:r>
          </a:p>
        </p:txBody>
      </p:sp>
    </p:spTree>
    <p:extLst>
      <p:ext uri="{BB962C8B-B14F-4D97-AF65-F5344CB8AC3E}">
        <p14:creationId xmlns:p14="http://schemas.microsoft.com/office/powerpoint/2010/main" val="309025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7329C-1FB6-9D74-0F0A-82CAB52C27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CCF0FFA-B61A-1CE0-1698-ABA3FCC47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8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4B091-8226-4E9F-9804-AF7468A9D2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14354" name="Picture 18">
            <a:extLst>
              <a:ext uri="{FF2B5EF4-FFF2-40B4-BE49-F238E27FC236}">
                <a16:creationId xmlns:a16="http://schemas.microsoft.com/office/drawing/2014/main" id="{58E0825E-08CE-090E-4433-7651DC47E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878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8F824-AD5E-2530-BD2B-9E87120FFC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2582D102-2380-860B-BDA9-80E05E48E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43180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7289A41D-E801-20F6-BC65-BEF3EF01D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3180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91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A09F73-54F6-5A0D-683E-D92DE2720A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E12DFD8-BF3B-BDC0-9E1C-E0E0750BC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81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D37800-1F24-1C46-8C76-88BC48B8FA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A3D4BACB-E002-CD2D-E7E6-0D0BE40DB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6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A7F60-14BC-6BAC-A864-6A3515CC2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EC41DD01-79D4-117E-A159-B09C27819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3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8A21BF62-6E59-FA02-3E39-51B889AAB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99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97FBF-812A-196C-3F58-89DA206269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B22A6BA2-83C3-C13A-A9AE-07E60DB92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560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441C3687-E834-2129-0CB2-44F277D03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560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576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7EC38-110C-BAB2-4F98-361CB5259D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A3411-2287-48B9-1B26-0C1C98C0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96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678B6-3D20-4AF5-5507-4592B84629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B2A7C6FB-8C23-2E06-9D31-75D0EFBC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9370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937872B4-91AF-0687-B852-58C0801C8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39370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747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8AE371-ED26-1861-6499-F27F2AAE61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0FD2635-D61C-8054-68FF-555C61F0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39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00BC8F-771C-5D6E-C542-1CD6181779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327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6F349ECA-31AC-7154-4FCE-84F209545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89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1BCD4FA8-FC36-3FA4-E70E-FBA98ABF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95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3B104092-8693-5251-E2A6-95505453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1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7DC7B518-A195-F202-94FA-23212D2B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1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49139-86BE-6CCB-D77C-E49B77CA0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H3</a:t>
            </a:r>
            <a:r>
              <a:rPr lang="en-US" sz="2400" dirty="0"/>
              <a:t>: Students who participated in scenarios with our proposed ITS and with training (</a:t>
            </a:r>
            <a:r>
              <a:rPr lang="en-US" sz="2400" b="1" dirty="0"/>
              <a:t>Exp</a:t>
            </a:r>
            <a:r>
              <a:rPr lang="en-US" sz="2400" dirty="0"/>
              <a:t>) have the same learning gain that students who participated in control groups (</a:t>
            </a:r>
            <a:r>
              <a:rPr lang="en-US" sz="2400" b="1" dirty="0" err="1"/>
              <a:t>Ctrl.A</a:t>
            </a:r>
            <a:r>
              <a:rPr lang="en-US" sz="2400" dirty="0"/>
              <a:t> - without training and without ITS &amp; </a:t>
            </a:r>
            <a:r>
              <a:rPr lang="en-US" sz="2400" b="1" dirty="0" err="1"/>
              <a:t>Ctrl.B</a:t>
            </a:r>
            <a:r>
              <a:rPr lang="en-US" sz="2400" dirty="0"/>
              <a:t> - with training but without ITS).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5E84D-5AE2-EB1B-C1F7-D68FC32CB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0CDF2-C4E2-9C4A-F514-F2EDF16A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73DAD5-79BA-4238-CAF8-5A04F783095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sz="7200" b="1" dirty="0"/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58435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EDF0E22-C0DD-7414-1668-ACAA2947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57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248DC108-1B12-B0F5-1E53-929B03466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5560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556A083D-704B-08CC-ECD0-BBC89753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560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226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i3jzxodsynoyc3gov7ekxixpgbgjx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Especialização em Computação aplicada à Educaçã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220</Words>
  <Application>Microsoft Office PowerPoint</Application>
  <PresentationFormat>Widescreen</PresentationFormat>
  <Paragraphs>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Libre Franklin</vt:lpstr>
      <vt:lpstr>Libre Franklin Medium</vt:lpstr>
      <vt:lpstr>Roboto</vt:lpstr>
      <vt:lpstr>Office Theme</vt:lpstr>
      <vt:lpstr>Especialização em Computação aplicada à Educação</vt:lpstr>
      <vt:lpstr>Null 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Null 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Null 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Geiser Chalco</dc:creator>
  <cp:lastModifiedBy>Geiser Chalco</cp:lastModifiedBy>
  <cp:revision>2</cp:revision>
  <dcterms:created xsi:type="dcterms:W3CDTF">2024-06-03T09:43:32Z</dcterms:created>
  <dcterms:modified xsi:type="dcterms:W3CDTF">2024-06-13T19:08:07Z</dcterms:modified>
</cp:coreProperties>
</file>