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31"/>
  </p:normalViewPr>
  <p:slideViewPr>
    <p:cSldViewPr snapToGrid="0" snapToObjects="1">
      <p:cViewPr>
        <p:scale>
          <a:sx n="45" d="100"/>
          <a:sy n="45" d="100"/>
        </p:scale>
        <p:origin x="27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37662-8099-C54B-916E-6CB0BA2BD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E8A32B-7C10-124D-92E0-8F78BB7CF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DA91BD-E3BD-F649-AEE0-83C1A3FB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3820A4-ADB6-8849-A079-B41B26F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0C9096-1B46-9249-BD08-37AA99C9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9B810-7A92-7F4A-98D7-8E11CF49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8B1254-7331-874D-B6CF-C0FFBEC2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11BE8D-FC3A-B346-AE01-FE37041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459EE5-32C4-7445-8400-29FFAB2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65BD8-4D0E-884B-AF44-D03E986D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A3BA3C-3E73-7D4C-BDE9-7E6FE1584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41E48D-255D-6442-9251-0883F054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F4F29C-E76A-DD4B-813B-5209C33E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08C9C2-4619-6B41-8FD5-069BCA2B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270B6-19E1-9946-8B8A-9FE57FCF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8DB6C-42F8-694C-9E70-5A00EB6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FDAB5-87F7-124F-A1AB-1EEF5339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1ED9AD-25B2-FD45-B854-E76DB6E2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F74856-7218-0C49-B0A9-83B88897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75886-D1D0-FF4C-884E-866A458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9FE6B-90D3-4347-8596-E59F6182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F8CAC8-91EC-0D44-8260-2069B941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799E0-F56D-114F-AE81-8974DEA0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EAD5B-5998-074B-8233-CE86E8A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B01171-F4EC-5B46-AFE7-629B179F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1613B-0EE6-CC43-8105-A60B90D5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573D6-7FAD-6246-A9AE-CA18F8B1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7F6916-4F53-0346-96AE-12B4B0E1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D6387C-B2DA-E745-AB14-23356438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744517-CD99-614C-A4DE-FB2DFEA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E0D585-970B-5B4E-BC30-D57A4FA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A02B7-06CB-754A-9106-A99CA98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56D33F-ED71-F342-9E7A-CC859CCD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230A6-7883-414B-A2DE-610B0826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38A74B-372B-2341-944B-081558C4B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52867F-2B71-3E48-B7DA-AB681BEB0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FEBA4C-3FA3-5F44-9E5A-82765105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84F13B-50CE-2D43-BBDC-E272D429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372E7F-6F34-7146-A172-BA18D64A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C2A21-3E1C-3C48-939A-2CF16D62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28BC8C-06C2-124A-88E7-FADF4CF3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11AD7-92DC-FA48-B1DD-33A30ABF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59947D-E115-6745-87D8-DE82D150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949357-FCBA-2842-BDB2-30EB8002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7B51AA-5170-B34F-801B-A673DD2D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B96D2F-FF61-C542-8AAC-FD455EB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28CC7-B9E4-BE4A-A50B-FFA990EA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BC9DA-C28E-9240-9B34-6F400DEE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441AAD-5BF0-AC4F-82D5-23EE9CE3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0E7D37-DF2A-A248-BC8B-E4B52CDD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73551B-40F5-5746-9EBA-BC740A5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17D9A3-7A72-B445-962D-900FE72B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3C922-7C06-CD45-A86B-B2A3C1B3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F01F4F-F465-F444-A323-47109E8A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5E7E63-34C5-6040-9DCE-65F8DD93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B2BEF7-333C-0A40-9D56-CBB133D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37FD15-0D34-A541-9436-3471A7E5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E7507F-314B-7049-9444-0B8E580C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691228-F2F1-2C46-8FE1-0921BDBD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A45110-BB89-2343-86F4-472CCB77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CE58C-769B-684E-8980-D253E8B3E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08E8-958F-D348-8E54-9B0FFF23582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B9C763-E2D3-B242-988E-A3C25F877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58E6CE-5049-0F4B-8165-C71D22F6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501F-CB2C-FE4E-8088-2F387814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137953" y="8630967"/>
            <a:ext cx="44662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Instructional Designers,</a:t>
            </a:r>
            <a:br>
              <a:rPr lang="en-US" altLang="ja-JP" sz="3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ja-JP" sz="3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and Practitioners </a:t>
            </a:r>
          </a:p>
        </p:txBody>
      </p:sp>
      <p:grpSp>
        <p:nvGrpSpPr>
          <p:cNvPr id="3" name="Group 723"/>
          <p:cNvGrpSpPr>
            <a:grpSpLocks/>
          </p:cNvGrpSpPr>
          <p:nvPr/>
        </p:nvGrpSpPr>
        <p:grpSpPr bwMode="auto">
          <a:xfrm>
            <a:off x="2647974" y="6463069"/>
            <a:ext cx="3416300" cy="2216150"/>
            <a:chOff x="7278786" y="3732731"/>
            <a:chExt cx="2645888" cy="1611022"/>
          </a:xfrm>
        </p:grpSpPr>
        <p:sp>
          <p:nvSpPr>
            <p:cNvPr id="4" name="Cloud 3"/>
            <p:cNvSpPr/>
            <p:nvPr/>
          </p:nvSpPr>
          <p:spPr>
            <a:xfrm>
              <a:off x="7278786" y="3732731"/>
              <a:ext cx="2645888" cy="1611022"/>
            </a:xfrm>
            <a:prstGeom prst="cloud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spcFirstLastPara="1" lIns="50800" tIns="50800" rIns="50800" bIns="50800" spcCol="38100" anchor="ctr">
              <a:spAutoFit/>
            </a:bodyPr>
            <a:lstStyle/>
            <a:p>
              <a:pPr algn="ctr" defTabSz="584200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kern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5" name="Picture 7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271" y="4684971"/>
              <a:ext cx="409343" cy="45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2759" y="4150002"/>
              <a:ext cx="462938" cy="51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127" y="4104466"/>
              <a:ext cx="473831" cy="4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676" y="4416010"/>
              <a:ext cx="437724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904" y="3925111"/>
              <a:ext cx="342870" cy="50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016" y="4617386"/>
              <a:ext cx="586566" cy="44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AutoShape 425"/>
          <p:cNvSpPr>
            <a:spLocks noChangeArrowheads="1"/>
          </p:cNvSpPr>
          <p:nvPr/>
        </p:nvSpPr>
        <p:spPr bwMode="auto">
          <a:xfrm rot="20303796" flipV="1">
            <a:off x="5746222" y="-276456"/>
            <a:ext cx="3048000" cy="900112"/>
          </a:xfrm>
          <a:prstGeom prst="curvedUpArrow">
            <a:avLst>
              <a:gd name="adj1" fmla="val 67725"/>
              <a:gd name="adj2" fmla="val 135450"/>
              <a:gd name="adj3" fmla="val 65250"/>
            </a:avLst>
          </a:prstGeom>
          <a:gradFill rotWithShape="1">
            <a:gsLst>
              <a:gs pos="0">
                <a:srgbClr val="F8F8F8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340727" y="1252299"/>
            <a:ext cx="3032125" cy="1595438"/>
            <a:chOff x="3925" y="1712"/>
            <a:chExt cx="1361" cy="716"/>
          </a:xfrm>
        </p:grpSpPr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4576" y="2123"/>
              <a:ext cx="247" cy="298"/>
              <a:chOff x="3072" y="3361"/>
              <a:chExt cx="192" cy="214"/>
            </a:xfrm>
          </p:grpSpPr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3117" y="3479"/>
                <a:ext cx="142" cy="91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3078" y="3368"/>
                <a:ext cx="177" cy="181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FFB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3153" y="3518"/>
                <a:ext cx="106" cy="29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Freeform 26"/>
              <p:cNvSpPr>
                <a:spLocks/>
              </p:cNvSpPr>
              <p:nvPr/>
            </p:nvSpPr>
            <p:spPr bwMode="auto">
              <a:xfrm>
                <a:off x="3141" y="3496"/>
                <a:ext cx="116" cy="4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3108" y="3476"/>
                <a:ext cx="156" cy="99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3072" y="3434"/>
                <a:ext cx="35" cy="108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3113" y="3402"/>
                <a:ext cx="80" cy="65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Freeform 30"/>
              <p:cNvSpPr>
                <a:spLocks/>
              </p:cNvSpPr>
              <p:nvPr/>
            </p:nvSpPr>
            <p:spPr bwMode="auto">
              <a:xfrm>
                <a:off x="3208" y="3379"/>
                <a:ext cx="49" cy="94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Freeform 31"/>
              <p:cNvSpPr>
                <a:spLocks/>
              </p:cNvSpPr>
              <p:nvPr/>
            </p:nvSpPr>
            <p:spPr bwMode="auto">
              <a:xfrm>
                <a:off x="3078" y="3361"/>
                <a:ext cx="114" cy="68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4595" y="1712"/>
              <a:ext cx="247" cy="299"/>
              <a:chOff x="3072" y="3361"/>
              <a:chExt cx="192" cy="214"/>
            </a:xfrm>
          </p:grpSpPr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3117" y="3479"/>
                <a:ext cx="142" cy="91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3078" y="3368"/>
                <a:ext cx="177" cy="181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FFB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3153" y="3518"/>
                <a:ext cx="106" cy="29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Freeform 36"/>
              <p:cNvSpPr>
                <a:spLocks/>
              </p:cNvSpPr>
              <p:nvPr/>
            </p:nvSpPr>
            <p:spPr bwMode="auto">
              <a:xfrm>
                <a:off x="3141" y="3496"/>
                <a:ext cx="116" cy="4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Freeform 37"/>
              <p:cNvSpPr>
                <a:spLocks/>
              </p:cNvSpPr>
              <p:nvPr/>
            </p:nvSpPr>
            <p:spPr bwMode="auto">
              <a:xfrm>
                <a:off x="3108" y="3476"/>
                <a:ext cx="156" cy="99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Freeform 38"/>
              <p:cNvSpPr>
                <a:spLocks/>
              </p:cNvSpPr>
              <p:nvPr/>
            </p:nvSpPr>
            <p:spPr bwMode="auto">
              <a:xfrm>
                <a:off x="3072" y="3434"/>
                <a:ext cx="35" cy="110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Freeform 39"/>
              <p:cNvSpPr>
                <a:spLocks/>
              </p:cNvSpPr>
              <p:nvPr/>
            </p:nvSpPr>
            <p:spPr bwMode="auto">
              <a:xfrm>
                <a:off x="3113" y="3402"/>
                <a:ext cx="80" cy="65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3208" y="3379"/>
                <a:ext cx="49" cy="94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3078" y="3361"/>
                <a:ext cx="114" cy="68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15" name="Picture 4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855"/>
              <a:ext cx="53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4417" y="1802"/>
              <a:ext cx="222" cy="296"/>
              <a:chOff x="2400" y="3360"/>
              <a:chExt cx="192" cy="214"/>
            </a:xfrm>
          </p:grpSpPr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2445" y="3478"/>
                <a:ext cx="142" cy="91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2406" y="3367"/>
                <a:ext cx="177" cy="181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2481" y="3517"/>
                <a:ext cx="106" cy="29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2469" y="3495"/>
                <a:ext cx="116" cy="4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2436" y="3475"/>
                <a:ext cx="156" cy="99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2400" y="3433"/>
                <a:ext cx="35" cy="110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2441" y="3401"/>
                <a:ext cx="80" cy="65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2536" y="3378"/>
                <a:ext cx="49" cy="94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406" y="3360"/>
                <a:ext cx="114" cy="68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" name="Group 53"/>
            <p:cNvGrpSpPr>
              <a:grpSpLocks/>
            </p:cNvGrpSpPr>
            <p:nvPr/>
          </p:nvGrpSpPr>
          <p:grpSpPr bwMode="auto">
            <a:xfrm>
              <a:off x="4220" y="1981"/>
              <a:ext cx="387" cy="447"/>
              <a:chOff x="18783" y="12528"/>
              <a:chExt cx="801" cy="852"/>
            </a:xfrm>
          </p:grpSpPr>
          <p:sp>
            <p:nvSpPr>
              <p:cNvPr id="38" name="Freeform 54"/>
              <p:cNvSpPr>
                <a:spLocks/>
              </p:cNvSpPr>
              <p:nvPr/>
            </p:nvSpPr>
            <p:spPr bwMode="auto">
              <a:xfrm>
                <a:off x="18970" y="12998"/>
                <a:ext cx="593" cy="361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55"/>
              <p:cNvSpPr>
                <a:spLocks/>
              </p:cNvSpPr>
              <p:nvPr/>
            </p:nvSpPr>
            <p:spPr bwMode="auto">
              <a:xfrm>
                <a:off x="18808" y="12557"/>
                <a:ext cx="737" cy="718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56"/>
              <p:cNvSpPr>
                <a:spLocks/>
              </p:cNvSpPr>
              <p:nvPr/>
            </p:nvSpPr>
            <p:spPr bwMode="auto">
              <a:xfrm>
                <a:off x="19121" y="13153"/>
                <a:ext cx="442" cy="115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" name="Freeform 57"/>
              <p:cNvSpPr>
                <a:spLocks/>
              </p:cNvSpPr>
              <p:nvPr/>
            </p:nvSpPr>
            <p:spPr bwMode="auto">
              <a:xfrm>
                <a:off x="19071" y="13065"/>
                <a:ext cx="484" cy="16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Freeform 58"/>
              <p:cNvSpPr>
                <a:spLocks/>
              </p:cNvSpPr>
              <p:nvPr/>
            </p:nvSpPr>
            <p:spPr bwMode="auto">
              <a:xfrm>
                <a:off x="18933" y="12986"/>
                <a:ext cx="649" cy="394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Freeform 59"/>
              <p:cNvSpPr>
                <a:spLocks/>
              </p:cNvSpPr>
              <p:nvPr/>
            </p:nvSpPr>
            <p:spPr bwMode="auto">
              <a:xfrm>
                <a:off x="18783" y="12819"/>
                <a:ext cx="146" cy="437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Freeform 60"/>
              <p:cNvSpPr>
                <a:spLocks/>
              </p:cNvSpPr>
              <p:nvPr/>
            </p:nvSpPr>
            <p:spPr bwMode="auto">
              <a:xfrm>
                <a:off x="18954" y="12693"/>
                <a:ext cx="333" cy="258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61"/>
              <p:cNvSpPr>
                <a:spLocks/>
              </p:cNvSpPr>
              <p:nvPr/>
            </p:nvSpPr>
            <p:spPr bwMode="auto">
              <a:xfrm>
                <a:off x="19349" y="12602"/>
                <a:ext cx="205" cy="372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18808" y="12530"/>
                <a:ext cx="476" cy="269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4937" y="1712"/>
              <a:ext cx="222" cy="199"/>
              <a:chOff x="2880" y="3456"/>
              <a:chExt cx="192" cy="214"/>
            </a:xfrm>
          </p:grpSpPr>
          <p:sp>
            <p:nvSpPr>
              <p:cNvPr id="29" name="Freeform 64"/>
              <p:cNvSpPr>
                <a:spLocks/>
              </p:cNvSpPr>
              <p:nvPr/>
            </p:nvSpPr>
            <p:spPr bwMode="auto">
              <a:xfrm>
                <a:off x="2925" y="3574"/>
                <a:ext cx="142" cy="90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Freeform 65"/>
              <p:cNvSpPr>
                <a:spLocks/>
              </p:cNvSpPr>
              <p:nvPr/>
            </p:nvSpPr>
            <p:spPr bwMode="auto">
              <a:xfrm>
                <a:off x="2886" y="3463"/>
                <a:ext cx="177" cy="181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E6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Freeform 66"/>
              <p:cNvSpPr>
                <a:spLocks/>
              </p:cNvSpPr>
              <p:nvPr/>
            </p:nvSpPr>
            <p:spPr bwMode="auto">
              <a:xfrm>
                <a:off x="2961" y="3613"/>
                <a:ext cx="106" cy="28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Freeform 67"/>
              <p:cNvSpPr>
                <a:spLocks/>
              </p:cNvSpPr>
              <p:nvPr/>
            </p:nvSpPr>
            <p:spPr bwMode="auto">
              <a:xfrm>
                <a:off x="2949" y="3591"/>
                <a:ext cx="116" cy="4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Freeform 68"/>
              <p:cNvSpPr>
                <a:spLocks/>
              </p:cNvSpPr>
              <p:nvPr/>
            </p:nvSpPr>
            <p:spPr bwMode="auto">
              <a:xfrm>
                <a:off x="2916" y="3571"/>
                <a:ext cx="156" cy="99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Freeform 69"/>
              <p:cNvSpPr>
                <a:spLocks/>
              </p:cNvSpPr>
              <p:nvPr/>
            </p:nvSpPr>
            <p:spPr bwMode="auto">
              <a:xfrm>
                <a:off x="2880" y="3529"/>
                <a:ext cx="35" cy="110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Freeform 70"/>
              <p:cNvSpPr>
                <a:spLocks/>
              </p:cNvSpPr>
              <p:nvPr/>
            </p:nvSpPr>
            <p:spPr bwMode="auto">
              <a:xfrm>
                <a:off x="2921" y="3497"/>
                <a:ext cx="80" cy="65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71"/>
              <p:cNvSpPr>
                <a:spLocks/>
              </p:cNvSpPr>
              <p:nvPr/>
            </p:nvSpPr>
            <p:spPr bwMode="auto">
              <a:xfrm>
                <a:off x="3016" y="3474"/>
                <a:ext cx="49" cy="94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72"/>
              <p:cNvSpPr>
                <a:spLocks/>
              </p:cNvSpPr>
              <p:nvPr/>
            </p:nvSpPr>
            <p:spPr bwMode="auto">
              <a:xfrm>
                <a:off x="2886" y="3456"/>
                <a:ext cx="114" cy="68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3925" y="1772"/>
              <a:ext cx="344" cy="417"/>
              <a:chOff x="3306" y="3161"/>
              <a:chExt cx="192" cy="214"/>
            </a:xfrm>
          </p:grpSpPr>
          <p:sp>
            <p:nvSpPr>
              <p:cNvPr id="20" name="Freeform 74"/>
              <p:cNvSpPr>
                <a:spLocks/>
              </p:cNvSpPr>
              <p:nvPr/>
            </p:nvSpPr>
            <p:spPr bwMode="auto">
              <a:xfrm>
                <a:off x="3351" y="3279"/>
                <a:ext cx="142" cy="91"/>
              </a:xfrm>
              <a:custGeom>
                <a:avLst/>
                <a:gdLst>
                  <a:gd name="T0" fmla="*/ 1363 w 1565"/>
                  <a:gd name="T1" fmla="*/ 0 h 1004"/>
                  <a:gd name="T2" fmla="*/ 1565 w 1565"/>
                  <a:gd name="T3" fmla="*/ 749 h 1004"/>
                  <a:gd name="T4" fmla="*/ 501 w 1565"/>
                  <a:gd name="T5" fmla="*/ 977 h 1004"/>
                  <a:gd name="T6" fmla="*/ 141 w 1565"/>
                  <a:gd name="T7" fmla="*/ 1004 h 1004"/>
                  <a:gd name="T8" fmla="*/ 0 w 1565"/>
                  <a:gd name="T9" fmla="*/ 792 h 1004"/>
                  <a:gd name="T10" fmla="*/ 88 w 1565"/>
                  <a:gd name="T11" fmla="*/ 564 h 1004"/>
                  <a:gd name="T12" fmla="*/ 554 w 1565"/>
                  <a:gd name="T13" fmla="*/ 220 h 1004"/>
                  <a:gd name="T14" fmla="*/ 1363 w 1565"/>
                  <a:gd name="T15" fmla="*/ 0 h 1004"/>
                  <a:gd name="T16" fmla="*/ 1363 w 1565"/>
                  <a:gd name="T17" fmla="*/ 0 h 1004"/>
                  <a:gd name="T18" fmla="*/ 1363 w 1565"/>
                  <a:gd name="T19" fmla="*/ 0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5" h="1004">
                    <a:moveTo>
                      <a:pt x="1363" y="0"/>
                    </a:moveTo>
                    <a:lnTo>
                      <a:pt x="1565" y="749"/>
                    </a:lnTo>
                    <a:lnTo>
                      <a:pt x="501" y="977"/>
                    </a:lnTo>
                    <a:lnTo>
                      <a:pt x="141" y="1004"/>
                    </a:lnTo>
                    <a:lnTo>
                      <a:pt x="0" y="792"/>
                    </a:lnTo>
                    <a:lnTo>
                      <a:pt x="88" y="564"/>
                    </a:lnTo>
                    <a:lnTo>
                      <a:pt x="554" y="220"/>
                    </a:lnTo>
                    <a:lnTo>
                      <a:pt x="1363" y="0"/>
                    </a:lnTo>
                    <a:lnTo>
                      <a:pt x="1363" y="0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Freeform 75"/>
              <p:cNvSpPr>
                <a:spLocks/>
              </p:cNvSpPr>
              <p:nvPr/>
            </p:nvSpPr>
            <p:spPr bwMode="auto">
              <a:xfrm>
                <a:off x="3312" y="3168"/>
                <a:ext cx="177" cy="181"/>
              </a:xfrm>
              <a:custGeom>
                <a:avLst/>
                <a:gdLst>
                  <a:gd name="T0" fmla="*/ 52 w 1946"/>
                  <a:gd name="T1" fmla="*/ 555 h 1998"/>
                  <a:gd name="T2" fmla="*/ 0 w 1946"/>
                  <a:gd name="T3" fmla="*/ 942 h 1998"/>
                  <a:gd name="T4" fmla="*/ 158 w 1946"/>
                  <a:gd name="T5" fmla="*/ 1769 h 1998"/>
                  <a:gd name="T6" fmla="*/ 387 w 1946"/>
                  <a:gd name="T7" fmla="*/ 1998 h 1998"/>
                  <a:gd name="T8" fmla="*/ 633 w 1946"/>
                  <a:gd name="T9" fmla="*/ 1646 h 1998"/>
                  <a:gd name="T10" fmla="*/ 1249 w 1946"/>
                  <a:gd name="T11" fmla="*/ 1285 h 1998"/>
                  <a:gd name="T12" fmla="*/ 1851 w 1946"/>
                  <a:gd name="T13" fmla="*/ 1243 h 1998"/>
                  <a:gd name="T14" fmla="*/ 1946 w 1946"/>
                  <a:gd name="T15" fmla="*/ 1110 h 1998"/>
                  <a:gd name="T16" fmla="*/ 1565 w 1946"/>
                  <a:gd name="T17" fmla="*/ 212 h 1998"/>
                  <a:gd name="T18" fmla="*/ 1257 w 1946"/>
                  <a:gd name="T19" fmla="*/ 0 h 1998"/>
                  <a:gd name="T20" fmla="*/ 660 w 1946"/>
                  <a:gd name="T21" fmla="*/ 185 h 1998"/>
                  <a:gd name="T22" fmla="*/ 52 w 1946"/>
                  <a:gd name="T23" fmla="*/ 555 h 1998"/>
                  <a:gd name="T24" fmla="*/ 52 w 1946"/>
                  <a:gd name="T25" fmla="*/ 555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46" h="1998">
                    <a:moveTo>
                      <a:pt x="52" y="555"/>
                    </a:moveTo>
                    <a:lnTo>
                      <a:pt x="0" y="942"/>
                    </a:lnTo>
                    <a:lnTo>
                      <a:pt x="158" y="1769"/>
                    </a:lnTo>
                    <a:lnTo>
                      <a:pt x="387" y="1998"/>
                    </a:lnTo>
                    <a:lnTo>
                      <a:pt x="633" y="1646"/>
                    </a:lnTo>
                    <a:lnTo>
                      <a:pt x="1249" y="1285"/>
                    </a:lnTo>
                    <a:lnTo>
                      <a:pt x="1851" y="1243"/>
                    </a:lnTo>
                    <a:lnTo>
                      <a:pt x="1946" y="1110"/>
                    </a:lnTo>
                    <a:lnTo>
                      <a:pt x="1565" y="212"/>
                    </a:lnTo>
                    <a:lnTo>
                      <a:pt x="1257" y="0"/>
                    </a:lnTo>
                    <a:lnTo>
                      <a:pt x="660" y="185"/>
                    </a:lnTo>
                    <a:lnTo>
                      <a:pt x="52" y="555"/>
                    </a:lnTo>
                    <a:lnTo>
                      <a:pt x="52" y="555"/>
                    </a:lnTo>
                    <a:close/>
                  </a:path>
                </a:pathLst>
              </a:cu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Freeform 76"/>
              <p:cNvSpPr>
                <a:spLocks/>
              </p:cNvSpPr>
              <p:nvPr/>
            </p:nvSpPr>
            <p:spPr bwMode="auto">
              <a:xfrm>
                <a:off x="3387" y="3318"/>
                <a:ext cx="106" cy="29"/>
              </a:xfrm>
              <a:custGeom>
                <a:avLst/>
                <a:gdLst>
                  <a:gd name="T0" fmla="*/ 1169 w 1172"/>
                  <a:gd name="T1" fmla="*/ 67 h 317"/>
                  <a:gd name="T2" fmla="*/ 1172 w 1172"/>
                  <a:gd name="T3" fmla="*/ 105 h 317"/>
                  <a:gd name="T4" fmla="*/ 1148 w 1172"/>
                  <a:gd name="T5" fmla="*/ 132 h 317"/>
                  <a:gd name="T6" fmla="*/ 1044 w 1172"/>
                  <a:gd name="T7" fmla="*/ 161 h 317"/>
                  <a:gd name="T8" fmla="*/ 769 w 1172"/>
                  <a:gd name="T9" fmla="*/ 168 h 317"/>
                  <a:gd name="T10" fmla="*/ 600 w 1172"/>
                  <a:gd name="T11" fmla="*/ 204 h 317"/>
                  <a:gd name="T12" fmla="*/ 474 w 1172"/>
                  <a:gd name="T13" fmla="*/ 233 h 317"/>
                  <a:gd name="T14" fmla="*/ 340 w 1172"/>
                  <a:gd name="T15" fmla="*/ 264 h 317"/>
                  <a:gd name="T16" fmla="*/ 103 w 1172"/>
                  <a:gd name="T17" fmla="*/ 314 h 317"/>
                  <a:gd name="T18" fmla="*/ 0 w 1172"/>
                  <a:gd name="T19" fmla="*/ 317 h 317"/>
                  <a:gd name="T20" fmla="*/ 43 w 1172"/>
                  <a:gd name="T21" fmla="*/ 288 h 317"/>
                  <a:gd name="T22" fmla="*/ 102 w 1172"/>
                  <a:gd name="T23" fmla="*/ 257 h 317"/>
                  <a:gd name="T24" fmla="*/ 171 w 1172"/>
                  <a:gd name="T25" fmla="*/ 222 h 317"/>
                  <a:gd name="T26" fmla="*/ 250 w 1172"/>
                  <a:gd name="T27" fmla="*/ 188 h 317"/>
                  <a:gd name="T28" fmla="*/ 337 w 1172"/>
                  <a:gd name="T29" fmla="*/ 154 h 317"/>
                  <a:gd name="T30" fmla="*/ 429 w 1172"/>
                  <a:gd name="T31" fmla="*/ 121 h 317"/>
                  <a:gd name="T32" fmla="*/ 524 w 1172"/>
                  <a:gd name="T33" fmla="*/ 90 h 317"/>
                  <a:gd name="T34" fmla="*/ 621 w 1172"/>
                  <a:gd name="T35" fmla="*/ 61 h 317"/>
                  <a:gd name="T36" fmla="*/ 808 w 1172"/>
                  <a:gd name="T37" fmla="*/ 19 h 317"/>
                  <a:gd name="T38" fmla="*/ 973 w 1172"/>
                  <a:gd name="T39" fmla="*/ 0 h 317"/>
                  <a:gd name="T40" fmla="*/ 1099 w 1172"/>
                  <a:gd name="T41" fmla="*/ 14 h 317"/>
                  <a:gd name="T42" fmla="*/ 1169 w 1172"/>
                  <a:gd name="T43" fmla="*/ 67 h 317"/>
                  <a:gd name="T44" fmla="*/ 1169 w 1172"/>
                  <a:gd name="T45" fmla="*/ 67 h 317"/>
                  <a:gd name="T46" fmla="*/ 1169 w 1172"/>
                  <a:gd name="T47" fmla="*/ 6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2" h="317">
                    <a:moveTo>
                      <a:pt x="1169" y="67"/>
                    </a:moveTo>
                    <a:lnTo>
                      <a:pt x="1172" y="105"/>
                    </a:lnTo>
                    <a:lnTo>
                      <a:pt x="1148" y="132"/>
                    </a:lnTo>
                    <a:lnTo>
                      <a:pt x="1044" y="161"/>
                    </a:lnTo>
                    <a:lnTo>
                      <a:pt x="769" y="168"/>
                    </a:lnTo>
                    <a:lnTo>
                      <a:pt x="600" y="204"/>
                    </a:lnTo>
                    <a:lnTo>
                      <a:pt x="474" y="233"/>
                    </a:lnTo>
                    <a:lnTo>
                      <a:pt x="340" y="264"/>
                    </a:lnTo>
                    <a:lnTo>
                      <a:pt x="103" y="314"/>
                    </a:lnTo>
                    <a:lnTo>
                      <a:pt x="0" y="317"/>
                    </a:lnTo>
                    <a:lnTo>
                      <a:pt x="43" y="288"/>
                    </a:lnTo>
                    <a:lnTo>
                      <a:pt x="102" y="257"/>
                    </a:lnTo>
                    <a:lnTo>
                      <a:pt x="171" y="222"/>
                    </a:lnTo>
                    <a:lnTo>
                      <a:pt x="250" y="188"/>
                    </a:lnTo>
                    <a:lnTo>
                      <a:pt x="337" y="154"/>
                    </a:lnTo>
                    <a:lnTo>
                      <a:pt x="429" y="121"/>
                    </a:lnTo>
                    <a:lnTo>
                      <a:pt x="524" y="90"/>
                    </a:lnTo>
                    <a:lnTo>
                      <a:pt x="621" y="61"/>
                    </a:lnTo>
                    <a:lnTo>
                      <a:pt x="808" y="19"/>
                    </a:lnTo>
                    <a:lnTo>
                      <a:pt x="973" y="0"/>
                    </a:lnTo>
                    <a:lnTo>
                      <a:pt x="1099" y="14"/>
                    </a:lnTo>
                    <a:lnTo>
                      <a:pt x="1169" y="67"/>
                    </a:lnTo>
                    <a:lnTo>
                      <a:pt x="1169" y="67"/>
                    </a:lnTo>
                    <a:lnTo>
                      <a:pt x="116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Freeform 77"/>
              <p:cNvSpPr>
                <a:spLocks/>
              </p:cNvSpPr>
              <p:nvPr/>
            </p:nvSpPr>
            <p:spPr bwMode="auto">
              <a:xfrm>
                <a:off x="3375" y="3296"/>
                <a:ext cx="116" cy="40"/>
              </a:xfrm>
              <a:custGeom>
                <a:avLst/>
                <a:gdLst>
                  <a:gd name="T0" fmla="*/ 1277 w 1277"/>
                  <a:gd name="T1" fmla="*/ 100 h 445"/>
                  <a:gd name="T2" fmla="*/ 1248 w 1277"/>
                  <a:gd name="T3" fmla="*/ 146 h 445"/>
                  <a:gd name="T4" fmla="*/ 1188 w 1277"/>
                  <a:gd name="T5" fmla="*/ 171 h 445"/>
                  <a:gd name="T6" fmla="*/ 1035 w 1277"/>
                  <a:gd name="T7" fmla="*/ 188 h 445"/>
                  <a:gd name="T8" fmla="*/ 748 w 1277"/>
                  <a:gd name="T9" fmla="*/ 239 h 445"/>
                  <a:gd name="T10" fmla="*/ 599 w 1277"/>
                  <a:gd name="T11" fmla="*/ 286 h 445"/>
                  <a:gd name="T12" fmla="*/ 454 w 1277"/>
                  <a:gd name="T13" fmla="*/ 338 h 445"/>
                  <a:gd name="T14" fmla="*/ 317 w 1277"/>
                  <a:gd name="T15" fmla="*/ 385 h 445"/>
                  <a:gd name="T16" fmla="*/ 192 w 1277"/>
                  <a:gd name="T17" fmla="*/ 424 h 445"/>
                  <a:gd name="T18" fmla="*/ 84 w 1277"/>
                  <a:gd name="T19" fmla="*/ 445 h 445"/>
                  <a:gd name="T20" fmla="*/ 0 w 1277"/>
                  <a:gd name="T21" fmla="*/ 440 h 445"/>
                  <a:gd name="T22" fmla="*/ 33 w 1277"/>
                  <a:gd name="T23" fmla="*/ 413 h 445"/>
                  <a:gd name="T24" fmla="*/ 90 w 1277"/>
                  <a:gd name="T25" fmla="*/ 379 h 445"/>
                  <a:gd name="T26" fmla="*/ 163 w 1277"/>
                  <a:gd name="T27" fmla="*/ 339 h 445"/>
                  <a:gd name="T28" fmla="*/ 254 w 1277"/>
                  <a:gd name="T29" fmla="*/ 293 h 445"/>
                  <a:gd name="T30" fmla="*/ 355 w 1277"/>
                  <a:gd name="T31" fmla="*/ 245 h 445"/>
                  <a:gd name="T32" fmla="*/ 465 w 1277"/>
                  <a:gd name="T33" fmla="*/ 196 h 445"/>
                  <a:gd name="T34" fmla="*/ 580 w 1277"/>
                  <a:gd name="T35" fmla="*/ 150 h 445"/>
                  <a:gd name="T36" fmla="*/ 697 w 1277"/>
                  <a:gd name="T37" fmla="*/ 105 h 445"/>
                  <a:gd name="T38" fmla="*/ 811 w 1277"/>
                  <a:gd name="T39" fmla="*/ 67 h 445"/>
                  <a:gd name="T40" fmla="*/ 921 w 1277"/>
                  <a:gd name="T41" fmla="*/ 34 h 445"/>
                  <a:gd name="T42" fmla="*/ 1110 w 1277"/>
                  <a:gd name="T43" fmla="*/ 0 h 445"/>
                  <a:gd name="T44" fmla="*/ 1238 w 1277"/>
                  <a:gd name="T45" fmla="*/ 17 h 445"/>
                  <a:gd name="T46" fmla="*/ 1270 w 1277"/>
                  <a:gd name="T47" fmla="*/ 49 h 445"/>
                  <a:gd name="T48" fmla="*/ 1277 w 1277"/>
                  <a:gd name="T49" fmla="*/ 100 h 445"/>
                  <a:gd name="T50" fmla="*/ 1277 w 1277"/>
                  <a:gd name="T51" fmla="*/ 100 h 445"/>
                  <a:gd name="T52" fmla="*/ 1277 w 1277"/>
                  <a:gd name="T53" fmla="*/ 1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7" h="445">
                    <a:moveTo>
                      <a:pt x="1277" y="100"/>
                    </a:moveTo>
                    <a:lnTo>
                      <a:pt x="1248" y="146"/>
                    </a:lnTo>
                    <a:lnTo>
                      <a:pt x="1188" y="171"/>
                    </a:lnTo>
                    <a:lnTo>
                      <a:pt x="1035" y="188"/>
                    </a:lnTo>
                    <a:lnTo>
                      <a:pt x="748" y="239"/>
                    </a:lnTo>
                    <a:lnTo>
                      <a:pt x="599" y="286"/>
                    </a:lnTo>
                    <a:lnTo>
                      <a:pt x="454" y="338"/>
                    </a:lnTo>
                    <a:lnTo>
                      <a:pt x="317" y="385"/>
                    </a:lnTo>
                    <a:lnTo>
                      <a:pt x="192" y="424"/>
                    </a:lnTo>
                    <a:lnTo>
                      <a:pt x="84" y="445"/>
                    </a:lnTo>
                    <a:lnTo>
                      <a:pt x="0" y="440"/>
                    </a:lnTo>
                    <a:lnTo>
                      <a:pt x="33" y="413"/>
                    </a:lnTo>
                    <a:lnTo>
                      <a:pt x="90" y="379"/>
                    </a:lnTo>
                    <a:lnTo>
                      <a:pt x="163" y="339"/>
                    </a:lnTo>
                    <a:lnTo>
                      <a:pt x="254" y="293"/>
                    </a:lnTo>
                    <a:lnTo>
                      <a:pt x="355" y="245"/>
                    </a:lnTo>
                    <a:lnTo>
                      <a:pt x="465" y="196"/>
                    </a:lnTo>
                    <a:lnTo>
                      <a:pt x="580" y="150"/>
                    </a:lnTo>
                    <a:lnTo>
                      <a:pt x="697" y="105"/>
                    </a:lnTo>
                    <a:lnTo>
                      <a:pt x="811" y="67"/>
                    </a:lnTo>
                    <a:lnTo>
                      <a:pt x="921" y="34"/>
                    </a:lnTo>
                    <a:lnTo>
                      <a:pt x="1110" y="0"/>
                    </a:lnTo>
                    <a:lnTo>
                      <a:pt x="1238" y="17"/>
                    </a:lnTo>
                    <a:lnTo>
                      <a:pt x="1270" y="49"/>
                    </a:lnTo>
                    <a:lnTo>
                      <a:pt x="1277" y="100"/>
                    </a:lnTo>
                    <a:lnTo>
                      <a:pt x="1277" y="100"/>
                    </a:lnTo>
                    <a:lnTo>
                      <a:pt x="1277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Freeform 78"/>
              <p:cNvSpPr>
                <a:spLocks/>
              </p:cNvSpPr>
              <p:nvPr/>
            </p:nvSpPr>
            <p:spPr bwMode="auto">
              <a:xfrm>
                <a:off x="3342" y="3276"/>
                <a:ext cx="156" cy="99"/>
              </a:xfrm>
              <a:custGeom>
                <a:avLst/>
                <a:gdLst>
                  <a:gd name="T0" fmla="*/ 992 w 1712"/>
                  <a:gd name="T1" fmla="*/ 194 h 1090"/>
                  <a:gd name="T2" fmla="*/ 890 w 1712"/>
                  <a:gd name="T3" fmla="*/ 228 h 1090"/>
                  <a:gd name="T4" fmla="*/ 771 w 1712"/>
                  <a:gd name="T5" fmla="*/ 283 h 1090"/>
                  <a:gd name="T6" fmla="*/ 681 w 1712"/>
                  <a:gd name="T7" fmla="*/ 325 h 1090"/>
                  <a:gd name="T8" fmla="*/ 588 w 1712"/>
                  <a:gd name="T9" fmla="*/ 372 h 1090"/>
                  <a:gd name="T10" fmla="*/ 496 w 1712"/>
                  <a:gd name="T11" fmla="*/ 424 h 1090"/>
                  <a:gd name="T12" fmla="*/ 409 w 1712"/>
                  <a:gd name="T13" fmla="*/ 479 h 1090"/>
                  <a:gd name="T14" fmla="*/ 330 w 1712"/>
                  <a:gd name="T15" fmla="*/ 537 h 1090"/>
                  <a:gd name="T16" fmla="*/ 262 w 1712"/>
                  <a:gd name="T17" fmla="*/ 596 h 1090"/>
                  <a:gd name="T18" fmla="*/ 208 w 1712"/>
                  <a:gd name="T19" fmla="*/ 656 h 1090"/>
                  <a:gd name="T20" fmla="*/ 155 w 1712"/>
                  <a:gd name="T21" fmla="*/ 771 h 1090"/>
                  <a:gd name="T22" fmla="*/ 162 w 1712"/>
                  <a:gd name="T23" fmla="*/ 825 h 1090"/>
                  <a:gd name="T24" fmla="*/ 197 w 1712"/>
                  <a:gd name="T25" fmla="*/ 875 h 1090"/>
                  <a:gd name="T26" fmla="*/ 262 w 1712"/>
                  <a:gd name="T27" fmla="*/ 920 h 1090"/>
                  <a:gd name="T28" fmla="*/ 360 w 1712"/>
                  <a:gd name="T29" fmla="*/ 957 h 1090"/>
                  <a:gd name="T30" fmla="*/ 570 w 1712"/>
                  <a:gd name="T31" fmla="*/ 946 h 1090"/>
                  <a:gd name="T32" fmla="*/ 712 w 1712"/>
                  <a:gd name="T33" fmla="*/ 915 h 1090"/>
                  <a:gd name="T34" fmla="*/ 869 w 1712"/>
                  <a:gd name="T35" fmla="*/ 875 h 1090"/>
                  <a:gd name="T36" fmla="*/ 1033 w 1712"/>
                  <a:gd name="T37" fmla="*/ 832 h 1090"/>
                  <a:gd name="T38" fmla="*/ 1195 w 1712"/>
                  <a:gd name="T39" fmla="*/ 790 h 1090"/>
                  <a:gd name="T40" fmla="*/ 1349 w 1712"/>
                  <a:gd name="T41" fmla="*/ 756 h 1090"/>
                  <a:gd name="T42" fmla="*/ 1485 w 1712"/>
                  <a:gd name="T43" fmla="*/ 734 h 1090"/>
                  <a:gd name="T44" fmla="*/ 1704 w 1712"/>
                  <a:gd name="T45" fmla="*/ 756 h 1090"/>
                  <a:gd name="T46" fmla="*/ 1712 w 1712"/>
                  <a:gd name="T47" fmla="*/ 790 h 1090"/>
                  <a:gd name="T48" fmla="*/ 1609 w 1712"/>
                  <a:gd name="T49" fmla="*/ 825 h 1090"/>
                  <a:gd name="T50" fmla="*/ 1400 w 1712"/>
                  <a:gd name="T51" fmla="*/ 871 h 1090"/>
                  <a:gd name="T52" fmla="*/ 1172 w 1712"/>
                  <a:gd name="T53" fmla="*/ 925 h 1090"/>
                  <a:gd name="T54" fmla="*/ 939 w 1712"/>
                  <a:gd name="T55" fmla="*/ 981 h 1090"/>
                  <a:gd name="T56" fmla="*/ 711 w 1712"/>
                  <a:gd name="T57" fmla="*/ 1032 h 1090"/>
                  <a:gd name="T58" fmla="*/ 500 w 1712"/>
                  <a:gd name="T59" fmla="*/ 1071 h 1090"/>
                  <a:gd name="T60" fmla="*/ 319 w 1712"/>
                  <a:gd name="T61" fmla="*/ 1090 h 1090"/>
                  <a:gd name="T62" fmla="*/ 178 w 1712"/>
                  <a:gd name="T63" fmla="*/ 1082 h 1090"/>
                  <a:gd name="T64" fmla="*/ 89 w 1712"/>
                  <a:gd name="T65" fmla="*/ 1041 h 1090"/>
                  <a:gd name="T66" fmla="*/ 10 w 1712"/>
                  <a:gd name="T67" fmla="*/ 925 h 1090"/>
                  <a:gd name="T68" fmla="*/ 0 w 1712"/>
                  <a:gd name="T69" fmla="*/ 861 h 1090"/>
                  <a:gd name="T70" fmla="*/ 8 w 1712"/>
                  <a:gd name="T71" fmla="*/ 793 h 1090"/>
                  <a:gd name="T72" fmla="*/ 33 w 1712"/>
                  <a:gd name="T73" fmla="*/ 723 h 1090"/>
                  <a:gd name="T74" fmla="*/ 73 w 1712"/>
                  <a:gd name="T75" fmla="*/ 651 h 1090"/>
                  <a:gd name="T76" fmla="*/ 127 w 1712"/>
                  <a:gd name="T77" fmla="*/ 578 h 1090"/>
                  <a:gd name="T78" fmla="*/ 192 w 1712"/>
                  <a:gd name="T79" fmla="*/ 507 h 1090"/>
                  <a:gd name="T80" fmla="*/ 269 w 1712"/>
                  <a:gd name="T81" fmla="*/ 436 h 1090"/>
                  <a:gd name="T82" fmla="*/ 310 w 1712"/>
                  <a:gd name="T83" fmla="*/ 401 h 1090"/>
                  <a:gd name="T84" fmla="*/ 354 w 1712"/>
                  <a:gd name="T85" fmla="*/ 368 h 1090"/>
                  <a:gd name="T86" fmla="*/ 401 w 1712"/>
                  <a:gd name="T87" fmla="*/ 334 h 1090"/>
                  <a:gd name="T88" fmla="*/ 448 w 1712"/>
                  <a:gd name="T89" fmla="*/ 302 h 1090"/>
                  <a:gd name="T90" fmla="*/ 498 w 1712"/>
                  <a:gd name="T91" fmla="*/ 271 h 1090"/>
                  <a:gd name="T92" fmla="*/ 549 w 1712"/>
                  <a:gd name="T93" fmla="*/ 241 h 1090"/>
                  <a:gd name="T94" fmla="*/ 655 w 1712"/>
                  <a:gd name="T95" fmla="*/ 185 h 1090"/>
                  <a:gd name="T96" fmla="*/ 764 w 1712"/>
                  <a:gd name="T97" fmla="*/ 134 h 1090"/>
                  <a:gd name="T98" fmla="*/ 876 w 1712"/>
                  <a:gd name="T99" fmla="*/ 90 h 1090"/>
                  <a:gd name="T100" fmla="*/ 989 w 1712"/>
                  <a:gd name="T101" fmla="*/ 55 h 1090"/>
                  <a:gd name="T102" fmla="*/ 1156 w 1712"/>
                  <a:gd name="T103" fmla="*/ 18 h 1090"/>
                  <a:gd name="T104" fmla="*/ 1389 w 1712"/>
                  <a:gd name="T105" fmla="*/ 0 h 1090"/>
                  <a:gd name="T106" fmla="*/ 1490 w 1712"/>
                  <a:gd name="T107" fmla="*/ 6 h 1090"/>
                  <a:gd name="T108" fmla="*/ 1517 w 1712"/>
                  <a:gd name="T109" fmla="*/ 42 h 1090"/>
                  <a:gd name="T110" fmla="*/ 1490 w 1712"/>
                  <a:gd name="T111" fmla="*/ 82 h 1090"/>
                  <a:gd name="T112" fmla="*/ 1327 w 1712"/>
                  <a:gd name="T113" fmla="*/ 124 h 1090"/>
                  <a:gd name="T114" fmla="*/ 1192 w 1712"/>
                  <a:gd name="T115" fmla="*/ 150 h 1090"/>
                  <a:gd name="T116" fmla="*/ 1074 w 1712"/>
                  <a:gd name="T117" fmla="*/ 176 h 1090"/>
                  <a:gd name="T118" fmla="*/ 992 w 1712"/>
                  <a:gd name="T119" fmla="*/ 194 h 1090"/>
                  <a:gd name="T120" fmla="*/ 992 w 1712"/>
                  <a:gd name="T121" fmla="*/ 194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2" h="1090">
                    <a:moveTo>
                      <a:pt x="992" y="194"/>
                    </a:moveTo>
                    <a:lnTo>
                      <a:pt x="890" y="228"/>
                    </a:lnTo>
                    <a:lnTo>
                      <a:pt x="771" y="283"/>
                    </a:lnTo>
                    <a:lnTo>
                      <a:pt x="681" y="325"/>
                    </a:lnTo>
                    <a:lnTo>
                      <a:pt x="588" y="372"/>
                    </a:lnTo>
                    <a:lnTo>
                      <a:pt x="496" y="424"/>
                    </a:lnTo>
                    <a:lnTo>
                      <a:pt x="409" y="479"/>
                    </a:lnTo>
                    <a:lnTo>
                      <a:pt x="330" y="537"/>
                    </a:lnTo>
                    <a:lnTo>
                      <a:pt x="262" y="596"/>
                    </a:lnTo>
                    <a:lnTo>
                      <a:pt x="208" y="656"/>
                    </a:lnTo>
                    <a:lnTo>
                      <a:pt x="155" y="771"/>
                    </a:lnTo>
                    <a:lnTo>
                      <a:pt x="162" y="825"/>
                    </a:lnTo>
                    <a:lnTo>
                      <a:pt x="197" y="875"/>
                    </a:lnTo>
                    <a:lnTo>
                      <a:pt x="262" y="920"/>
                    </a:lnTo>
                    <a:lnTo>
                      <a:pt x="360" y="957"/>
                    </a:lnTo>
                    <a:lnTo>
                      <a:pt x="570" y="946"/>
                    </a:lnTo>
                    <a:lnTo>
                      <a:pt x="712" y="915"/>
                    </a:lnTo>
                    <a:lnTo>
                      <a:pt x="869" y="875"/>
                    </a:lnTo>
                    <a:lnTo>
                      <a:pt x="1033" y="832"/>
                    </a:lnTo>
                    <a:lnTo>
                      <a:pt x="1195" y="790"/>
                    </a:lnTo>
                    <a:lnTo>
                      <a:pt x="1349" y="756"/>
                    </a:lnTo>
                    <a:lnTo>
                      <a:pt x="1485" y="734"/>
                    </a:lnTo>
                    <a:lnTo>
                      <a:pt x="1704" y="756"/>
                    </a:lnTo>
                    <a:lnTo>
                      <a:pt x="1712" y="790"/>
                    </a:lnTo>
                    <a:lnTo>
                      <a:pt x="1609" y="825"/>
                    </a:lnTo>
                    <a:lnTo>
                      <a:pt x="1400" y="871"/>
                    </a:lnTo>
                    <a:lnTo>
                      <a:pt x="1172" y="925"/>
                    </a:lnTo>
                    <a:lnTo>
                      <a:pt x="939" y="981"/>
                    </a:lnTo>
                    <a:lnTo>
                      <a:pt x="711" y="1032"/>
                    </a:lnTo>
                    <a:lnTo>
                      <a:pt x="500" y="1071"/>
                    </a:lnTo>
                    <a:lnTo>
                      <a:pt x="319" y="1090"/>
                    </a:lnTo>
                    <a:lnTo>
                      <a:pt x="178" y="1082"/>
                    </a:lnTo>
                    <a:lnTo>
                      <a:pt x="89" y="1041"/>
                    </a:lnTo>
                    <a:lnTo>
                      <a:pt x="10" y="925"/>
                    </a:lnTo>
                    <a:lnTo>
                      <a:pt x="0" y="861"/>
                    </a:lnTo>
                    <a:lnTo>
                      <a:pt x="8" y="793"/>
                    </a:lnTo>
                    <a:lnTo>
                      <a:pt x="33" y="723"/>
                    </a:lnTo>
                    <a:lnTo>
                      <a:pt x="73" y="651"/>
                    </a:lnTo>
                    <a:lnTo>
                      <a:pt x="127" y="578"/>
                    </a:lnTo>
                    <a:lnTo>
                      <a:pt x="192" y="507"/>
                    </a:lnTo>
                    <a:lnTo>
                      <a:pt x="269" y="436"/>
                    </a:lnTo>
                    <a:lnTo>
                      <a:pt x="310" y="401"/>
                    </a:lnTo>
                    <a:lnTo>
                      <a:pt x="354" y="368"/>
                    </a:lnTo>
                    <a:lnTo>
                      <a:pt x="401" y="334"/>
                    </a:lnTo>
                    <a:lnTo>
                      <a:pt x="448" y="302"/>
                    </a:lnTo>
                    <a:lnTo>
                      <a:pt x="498" y="271"/>
                    </a:lnTo>
                    <a:lnTo>
                      <a:pt x="549" y="241"/>
                    </a:lnTo>
                    <a:lnTo>
                      <a:pt x="655" y="185"/>
                    </a:lnTo>
                    <a:lnTo>
                      <a:pt x="764" y="134"/>
                    </a:lnTo>
                    <a:lnTo>
                      <a:pt x="876" y="90"/>
                    </a:lnTo>
                    <a:lnTo>
                      <a:pt x="989" y="55"/>
                    </a:lnTo>
                    <a:lnTo>
                      <a:pt x="1156" y="18"/>
                    </a:lnTo>
                    <a:lnTo>
                      <a:pt x="1389" y="0"/>
                    </a:lnTo>
                    <a:lnTo>
                      <a:pt x="1490" y="6"/>
                    </a:lnTo>
                    <a:lnTo>
                      <a:pt x="1517" y="42"/>
                    </a:lnTo>
                    <a:lnTo>
                      <a:pt x="1490" y="82"/>
                    </a:lnTo>
                    <a:lnTo>
                      <a:pt x="1327" y="124"/>
                    </a:lnTo>
                    <a:lnTo>
                      <a:pt x="1192" y="150"/>
                    </a:lnTo>
                    <a:lnTo>
                      <a:pt x="1074" y="176"/>
                    </a:lnTo>
                    <a:lnTo>
                      <a:pt x="992" y="194"/>
                    </a:lnTo>
                    <a:lnTo>
                      <a:pt x="992" y="1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Freeform 79"/>
              <p:cNvSpPr>
                <a:spLocks/>
              </p:cNvSpPr>
              <p:nvPr/>
            </p:nvSpPr>
            <p:spPr bwMode="auto">
              <a:xfrm>
                <a:off x="3306" y="3234"/>
                <a:ext cx="35" cy="110"/>
              </a:xfrm>
              <a:custGeom>
                <a:avLst/>
                <a:gdLst>
                  <a:gd name="T0" fmla="*/ 127 w 385"/>
                  <a:gd name="T1" fmla="*/ 0 h 1205"/>
                  <a:gd name="T2" fmla="*/ 145 w 385"/>
                  <a:gd name="T3" fmla="*/ 295 h 1205"/>
                  <a:gd name="T4" fmla="*/ 181 w 385"/>
                  <a:gd name="T5" fmla="*/ 588 h 1205"/>
                  <a:gd name="T6" fmla="*/ 212 w 385"/>
                  <a:gd name="T7" fmla="*/ 729 h 1205"/>
                  <a:gd name="T8" fmla="*/ 254 w 385"/>
                  <a:gd name="T9" fmla="*/ 866 h 1205"/>
                  <a:gd name="T10" fmla="*/ 281 w 385"/>
                  <a:gd name="T11" fmla="*/ 932 h 1205"/>
                  <a:gd name="T12" fmla="*/ 312 w 385"/>
                  <a:gd name="T13" fmla="*/ 997 h 1205"/>
                  <a:gd name="T14" fmla="*/ 346 w 385"/>
                  <a:gd name="T15" fmla="*/ 1059 h 1205"/>
                  <a:gd name="T16" fmla="*/ 385 w 385"/>
                  <a:gd name="T17" fmla="*/ 1119 h 1205"/>
                  <a:gd name="T18" fmla="*/ 384 w 385"/>
                  <a:gd name="T19" fmla="*/ 1169 h 1205"/>
                  <a:gd name="T20" fmla="*/ 349 w 385"/>
                  <a:gd name="T21" fmla="*/ 1205 h 1205"/>
                  <a:gd name="T22" fmla="*/ 235 w 385"/>
                  <a:gd name="T23" fmla="*/ 1161 h 1205"/>
                  <a:gd name="T24" fmla="*/ 140 w 385"/>
                  <a:gd name="T25" fmla="*/ 1026 h 1205"/>
                  <a:gd name="T26" fmla="*/ 67 w 385"/>
                  <a:gd name="T27" fmla="*/ 831 h 1205"/>
                  <a:gd name="T28" fmla="*/ 20 w 385"/>
                  <a:gd name="T29" fmla="*/ 603 h 1205"/>
                  <a:gd name="T30" fmla="*/ 0 w 385"/>
                  <a:gd name="T31" fmla="*/ 376 h 1205"/>
                  <a:gd name="T32" fmla="*/ 8 w 385"/>
                  <a:gd name="T33" fmla="*/ 180 h 1205"/>
                  <a:gd name="T34" fmla="*/ 26 w 385"/>
                  <a:gd name="T35" fmla="*/ 103 h 1205"/>
                  <a:gd name="T36" fmla="*/ 51 w 385"/>
                  <a:gd name="T37" fmla="*/ 44 h 1205"/>
                  <a:gd name="T38" fmla="*/ 84 w 385"/>
                  <a:gd name="T39" fmla="*/ 8 h 1205"/>
                  <a:gd name="T40" fmla="*/ 127 w 385"/>
                  <a:gd name="T41" fmla="*/ 0 h 1205"/>
                  <a:gd name="T42" fmla="*/ 127 w 385"/>
                  <a:gd name="T43" fmla="*/ 0 h 1205"/>
                  <a:gd name="T44" fmla="*/ 127 w 385"/>
                  <a:gd name="T45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5" h="1205">
                    <a:moveTo>
                      <a:pt x="127" y="0"/>
                    </a:moveTo>
                    <a:lnTo>
                      <a:pt x="145" y="295"/>
                    </a:lnTo>
                    <a:lnTo>
                      <a:pt x="181" y="588"/>
                    </a:lnTo>
                    <a:lnTo>
                      <a:pt x="212" y="729"/>
                    </a:lnTo>
                    <a:lnTo>
                      <a:pt x="254" y="866"/>
                    </a:lnTo>
                    <a:lnTo>
                      <a:pt x="281" y="932"/>
                    </a:lnTo>
                    <a:lnTo>
                      <a:pt x="312" y="997"/>
                    </a:lnTo>
                    <a:lnTo>
                      <a:pt x="346" y="1059"/>
                    </a:lnTo>
                    <a:lnTo>
                      <a:pt x="385" y="1119"/>
                    </a:lnTo>
                    <a:lnTo>
                      <a:pt x="384" y="1169"/>
                    </a:lnTo>
                    <a:lnTo>
                      <a:pt x="349" y="1205"/>
                    </a:lnTo>
                    <a:lnTo>
                      <a:pt x="235" y="1161"/>
                    </a:lnTo>
                    <a:lnTo>
                      <a:pt x="140" y="1026"/>
                    </a:lnTo>
                    <a:lnTo>
                      <a:pt x="67" y="831"/>
                    </a:lnTo>
                    <a:lnTo>
                      <a:pt x="20" y="603"/>
                    </a:lnTo>
                    <a:lnTo>
                      <a:pt x="0" y="376"/>
                    </a:lnTo>
                    <a:lnTo>
                      <a:pt x="8" y="180"/>
                    </a:lnTo>
                    <a:lnTo>
                      <a:pt x="26" y="103"/>
                    </a:lnTo>
                    <a:lnTo>
                      <a:pt x="51" y="44"/>
                    </a:lnTo>
                    <a:lnTo>
                      <a:pt x="84" y="8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Freeform 80"/>
              <p:cNvSpPr>
                <a:spLocks/>
              </p:cNvSpPr>
              <p:nvPr/>
            </p:nvSpPr>
            <p:spPr bwMode="auto">
              <a:xfrm>
                <a:off x="3347" y="3202"/>
                <a:ext cx="80" cy="65"/>
              </a:xfrm>
              <a:custGeom>
                <a:avLst/>
                <a:gdLst>
                  <a:gd name="T0" fmla="*/ 703 w 875"/>
                  <a:gd name="T1" fmla="*/ 171 h 710"/>
                  <a:gd name="T2" fmla="*/ 675 w 875"/>
                  <a:gd name="T3" fmla="*/ 231 h 710"/>
                  <a:gd name="T4" fmla="*/ 639 w 875"/>
                  <a:gd name="T5" fmla="*/ 270 h 710"/>
                  <a:gd name="T6" fmla="*/ 732 w 875"/>
                  <a:gd name="T7" fmla="*/ 260 h 710"/>
                  <a:gd name="T8" fmla="*/ 841 w 875"/>
                  <a:gd name="T9" fmla="*/ 287 h 710"/>
                  <a:gd name="T10" fmla="*/ 875 w 875"/>
                  <a:gd name="T11" fmla="*/ 337 h 710"/>
                  <a:gd name="T12" fmla="*/ 870 w 875"/>
                  <a:gd name="T13" fmla="*/ 406 h 710"/>
                  <a:gd name="T14" fmla="*/ 823 w 875"/>
                  <a:gd name="T15" fmla="*/ 479 h 710"/>
                  <a:gd name="T16" fmla="*/ 792 w 875"/>
                  <a:gd name="T17" fmla="*/ 517 h 710"/>
                  <a:gd name="T18" fmla="*/ 755 w 875"/>
                  <a:gd name="T19" fmla="*/ 553 h 710"/>
                  <a:gd name="T20" fmla="*/ 711 w 875"/>
                  <a:gd name="T21" fmla="*/ 585 h 710"/>
                  <a:gd name="T22" fmla="*/ 664 w 875"/>
                  <a:gd name="T23" fmla="*/ 613 h 710"/>
                  <a:gd name="T24" fmla="*/ 615 w 875"/>
                  <a:gd name="T25" fmla="*/ 635 h 710"/>
                  <a:gd name="T26" fmla="*/ 510 w 875"/>
                  <a:gd name="T27" fmla="*/ 653 h 710"/>
                  <a:gd name="T28" fmla="*/ 561 w 875"/>
                  <a:gd name="T29" fmla="*/ 585 h 710"/>
                  <a:gd name="T30" fmla="*/ 592 w 875"/>
                  <a:gd name="T31" fmla="*/ 535 h 710"/>
                  <a:gd name="T32" fmla="*/ 593 w 875"/>
                  <a:gd name="T33" fmla="*/ 507 h 710"/>
                  <a:gd name="T34" fmla="*/ 551 w 875"/>
                  <a:gd name="T35" fmla="*/ 501 h 710"/>
                  <a:gd name="T36" fmla="*/ 422 w 875"/>
                  <a:gd name="T37" fmla="*/ 548 h 710"/>
                  <a:gd name="T38" fmla="*/ 302 w 875"/>
                  <a:gd name="T39" fmla="*/ 613 h 710"/>
                  <a:gd name="T40" fmla="*/ 242 w 875"/>
                  <a:gd name="T41" fmla="*/ 646 h 710"/>
                  <a:gd name="T42" fmla="*/ 181 w 875"/>
                  <a:gd name="T43" fmla="*/ 674 h 710"/>
                  <a:gd name="T44" fmla="*/ 55 w 875"/>
                  <a:gd name="T45" fmla="*/ 710 h 710"/>
                  <a:gd name="T46" fmla="*/ 51 w 875"/>
                  <a:gd name="T47" fmla="*/ 671 h 710"/>
                  <a:gd name="T48" fmla="*/ 54 w 875"/>
                  <a:gd name="T49" fmla="*/ 634 h 710"/>
                  <a:gd name="T50" fmla="*/ 82 w 875"/>
                  <a:gd name="T51" fmla="*/ 562 h 710"/>
                  <a:gd name="T52" fmla="*/ 106 w 875"/>
                  <a:gd name="T53" fmla="*/ 528 h 710"/>
                  <a:gd name="T54" fmla="*/ 133 w 875"/>
                  <a:gd name="T55" fmla="*/ 495 h 710"/>
                  <a:gd name="T56" fmla="*/ 198 w 875"/>
                  <a:gd name="T57" fmla="*/ 433 h 710"/>
                  <a:gd name="T58" fmla="*/ 273 w 875"/>
                  <a:gd name="T59" fmla="*/ 375 h 710"/>
                  <a:gd name="T60" fmla="*/ 349 w 875"/>
                  <a:gd name="T61" fmla="*/ 320 h 710"/>
                  <a:gd name="T62" fmla="*/ 420 w 875"/>
                  <a:gd name="T63" fmla="*/ 267 h 710"/>
                  <a:gd name="T64" fmla="*/ 481 w 875"/>
                  <a:gd name="T65" fmla="*/ 217 h 710"/>
                  <a:gd name="T66" fmla="*/ 256 w 875"/>
                  <a:gd name="T67" fmla="*/ 288 h 710"/>
                  <a:gd name="T68" fmla="*/ 149 w 875"/>
                  <a:gd name="T69" fmla="*/ 343 h 710"/>
                  <a:gd name="T70" fmla="*/ 45 w 875"/>
                  <a:gd name="T71" fmla="*/ 406 h 710"/>
                  <a:gd name="T72" fmla="*/ 0 w 875"/>
                  <a:gd name="T73" fmla="*/ 362 h 710"/>
                  <a:gd name="T74" fmla="*/ 5 w 875"/>
                  <a:gd name="T75" fmla="*/ 293 h 710"/>
                  <a:gd name="T76" fmla="*/ 41 w 875"/>
                  <a:gd name="T77" fmla="*/ 238 h 710"/>
                  <a:gd name="T78" fmla="*/ 73 w 875"/>
                  <a:gd name="T79" fmla="*/ 210 h 710"/>
                  <a:gd name="T80" fmla="*/ 112 w 875"/>
                  <a:gd name="T81" fmla="*/ 182 h 710"/>
                  <a:gd name="T82" fmla="*/ 207 w 875"/>
                  <a:gd name="T83" fmla="*/ 128 h 710"/>
                  <a:gd name="T84" fmla="*/ 316 w 875"/>
                  <a:gd name="T85" fmla="*/ 79 h 710"/>
                  <a:gd name="T86" fmla="*/ 430 w 875"/>
                  <a:gd name="T87" fmla="*/ 39 h 710"/>
                  <a:gd name="T88" fmla="*/ 538 w 875"/>
                  <a:gd name="T89" fmla="*/ 7 h 710"/>
                  <a:gd name="T90" fmla="*/ 655 w 875"/>
                  <a:gd name="T91" fmla="*/ 0 h 710"/>
                  <a:gd name="T92" fmla="*/ 721 w 875"/>
                  <a:gd name="T93" fmla="*/ 40 h 710"/>
                  <a:gd name="T94" fmla="*/ 725 w 875"/>
                  <a:gd name="T95" fmla="*/ 119 h 710"/>
                  <a:gd name="T96" fmla="*/ 703 w 875"/>
                  <a:gd name="T97" fmla="*/ 171 h 710"/>
                  <a:gd name="T98" fmla="*/ 703 w 875"/>
                  <a:gd name="T99" fmla="*/ 17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710">
                    <a:moveTo>
                      <a:pt x="703" y="171"/>
                    </a:moveTo>
                    <a:lnTo>
                      <a:pt x="675" y="231"/>
                    </a:lnTo>
                    <a:lnTo>
                      <a:pt x="639" y="270"/>
                    </a:lnTo>
                    <a:lnTo>
                      <a:pt x="732" y="260"/>
                    </a:lnTo>
                    <a:lnTo>
                      <a:pt x="841" y="287"/>
                    </a:lnTo>
                    <a:lnTo>
                      <a:pt x="875" y="337"/>
                    </a:lnTo>
                    <a:lnTo>
                      <a:pt x="870" y="406"/>
                    </a:lnTo>
                    <a:lnTo>
                      <a:pt x="823" y="479"/>
                    </a:lnTo>
                    <a:lnTo>
                      <a:pt x="792" y="517"/>
                    </a:lnTo>
                    <a:lnTo>
                      <a:pt x="755" y="553"/>
                    </a:lnTo>
                    <a:lnTo>
                      <a:pt x="711" y="585"/>
                    </a:lnTo>
                    <a:lnTo>
                      <a:pt x="664" y="613"/>
                    </a:lnTo>
                    <a:lnTo>
                      <a:pt x="615" y="635"/>
                    </a:lnTo>
                    <a:lnTo>
                      <a:pt x="510" y="653"/>
                    </a:lnTo>
                    <a:lnTo>
                      <a:pt x="561" y="585"/>
                    </a:lnTo>
                    <a:lnTo>
                      <a:pt x="592" y="535"/>
                    </a:lnTo>
                    <a:lnTo>
                      <a:pt x="593" y="507"/>
                    </a:lnTo>
                    <a:lnTo>
                      <a:pt x="551" y="501"/>
                    </a:lnTo>
                    <a:lnTo>
                      <a:pt x="422" y="548"/>
                    </a:lnTo>
                    <a:lnTo>
                      <a:pt x="302" y="613"/>
                    </a:lnTo>
                    <a:lnTo>
                      <a:pt x="242" y="646"/>
                    </a:lnTo>
                    <a:lnTo>
                      <a:pt x="181" y="674"/>
                    </a:lnTo>
                    <a:lnTo>
                      <a:pt x="55" y="710"/>
                    </a:lnTo>
                    <a:lnTo>
                      <a:pt x="51" y="671"/>
                    </a:lnTo>
                    <a:lnTo>
                      <a:pt x="54" y="634"/>
                    </a:lnTo>
                    <a:lnTo>
                      <a:pt x="82" y="562"/>
                    </a:lnTo>
                    <a:lnTo>
                      <a:pt x="106" y="528"/>
                    </a:lnTo>
                    <a:lnTo>
                      <a:pt x="133" y="495"/>
                    </a:lnTo>
                    <a:lnTo>
                      <a:pt x="198" y="433"/>
                    </a:lnTo>
                    <a:lnTo>
                      <a:pt x="273" y="375"/>
                    </a:lnTo>
                    <a:lnTo>
                      <a:pt x="349" y="320"/>
                    </a:lnTo>
                    <a:lnTo>
                      <a:pt x="420" y="267"/>
                    </a:lnTo>
                    <a:lnTo>
                      <a:pt x="481" y="217"/>
                    </a:lnTo>
                    <a:lnTo>
                      <a:pt x="256" y="288"/>
                    </a:lnTo>
                    <a:lnTo>
                      <a:pt x="149" y="343"/>
                    </a:lnTo>
                    <a:lnTo>
                      <a:pt x="45" y="406"/>
                    </a:lnTo>
                    <a:lnTo>
                      <a:pt x="0" y="362"/>
                    </a:lnTo>
                    <a:lnTo>
                      <a:pt x="5" y="293"/>
                    </a:lnTo>
                    <a:lnTo>
                      <a:pt x="41" y="238"/>
                    </a:lnTo>
                    <a:lnTo>
                      <a:pt x="73" y="210"/>
                    </a:lnTo>
                    <a:lnTo>
                      <a:pt x="112" y="182"/>
                    </a:lnTo>
                    <a:lnTo>
                      <a:pt x="207" y="128"/>
                    </a:lnTo>
                    <a:lnTo>
                      <a:pt x="316" y="79"/>
                    </a:lnTo>
                    <a:lnTo>
                      <a:pt x="430" y="39"/>
                    </a:lnTo>
                    <a:lnTo>
                      <a:pt x="538" y="7"/>
                    </a:lnTo>
                    <a:lnTo>
                      <a:pt x="655" y="0"/>
                    </a:lnTo>
                    <a:lnTo>
                      <a:pt x="721" y="40"/>
                    </a:lnTo>
                    <a:lnTo>
                      <a:pt x="725" y="119"/>
                    </a:lnTo>
                    <a:lnTo>
                      <a:pt x="703" y="171"/>
                    </a:lnTo>
                    <a:lnTo>
                      <a:pt x="703" y="1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81"/>
              <p:cNvSpPr>
                <a:spLocks/>
              </p:cNvSpPr>
              <p:nvPr/>
            </p:nvSpPr>
            <p:spPr bwMode="auto">
              <a:xfrm>
                <a:off x="3442" y="3179"/>
                <a:ext cx="49" cy="94"/>
              </a:xfrm>
              <a:custGeom>
                <a:avLst/>
                <a:gdLst>
                  <a:gd name="T0" fmla="*/ 99 w 537"/>
                  <a:gd name="T1" fmla="*/ 30 h 1035"/>
                  <a:gd name="T2" fmla="*/ 158 w 537"/>
                  <a:gd name="T3" fmla="*/ 89 h 1035"/>
                  <a:gd name="T4" fmla="*/ 219 w 537"/>
                  <a:gd name="T5" fmla="*/ 227 h 1035"/>
                  <a:gd name="T6" fmla="*/ 257 w 537"/>
                  <a:gd name="T7" fmla="*/ 380 h 1035"/>
                  <a:gd name="T8" fmla="*/ 308 w 537"/>
                  <a:gd name="T9" fmla="*/ 520 h 1035"/>
                  <a:gd name="T10" fmla="*/ 335 w 537"/>
                  <a:gd name="T11" fmla="*/ 587 h 1035"/>
                  <a:gd name="T12" fmla="*/ 366 w 537"/>
                  <a:gd name="T13" fmla="*/ 656 h 1035"/>
                  <a:gd name="T14" fmla="*/ 403 w 537"/>
                  <a:gd name="T15" fmla="*/ 729 h 1035"/>
                  <a:gd name="T16" fmla="*/ 445 w 537"/>
                  <a:gd name="T17" fmla="*/ 806 h 1035"/>
                  <a:gd name="T18" fmla="*/ 524 w 537"/>
                  <a:gd name="T19" fmla="*/ 929 h 1035"/>
                  <a:gd name="T20" fmla="*/ 537 w 537"/>
                  <a:gd name="T21" fmla="*/ 1018 h 1035"/>
                  <a:gd name="T22" fmla="*/ 518 w 537"/>
                  <a:gd name="T23" fmla="*/ 1035 h 1035"/>
                  <a:gd name="T24" fmla="*/ 481 w 537"/>
                  <a:gd name="T25" fmla="*/ 1024 h 1035"/>
                  <a:gd name="T26" fmla="*/ 353 w 537"/>
                  <a:gd name="T27" fmla="*/ 897 h 1035"/>
                  <a:gd name="T28" fmla="*/ 305 w 537"/>
                  <a:gd name="T29" fmla="*/ 831 h 1035"/>
                  <a:gd name="T30" fmla="*/ 265 w 537"/>
                  <a:gd name="T31" fmla="*/ 766 h 1035"/>
                  <a:gd name="T32" fmla="*/ 206 w 537"/>
                  <a:gd name="T33" fmla="*/ 637 h 1035"/>
                  <a:gd name="T34" fmla="*/ 135 w 537"/>
                  <a:gd name="T35" fmla="*/ 394 h 1035"/>
                  <a:gd name="T36" fmla="*/ 110 w 537"/>
                  <a:gd name="T37" fmla="*/ 284 h 1035"/>
                  <a:gd name="T38" fmla="*/ 79 w 537"/>
                  <a:gd name="T39" fmla="*/ 184 h 1035"/>
                  <a:gd name="T40" fmla="*/ 36 w 537"/>
                  <a:gd name="T41" fmla="*/ 98 h 1035"/>
                  <a:gd name="T42" fmla="*/ 8 w 537"/>
                  <a:gd name="T43" fmla="*/ 61 h 1035"/>
                  <a:gd name="T44" fmla="*/ 0 w 537"/>
                  <a:gd name="T45" fmla="*/ 22 h 1035"/>
                  <a:gd name="T46" fmla="*/ 27 w 537"/>
                  <a:gd name="T47" fmla="*/ 0 h 1035"/>
                  <a:gd name="T48" fmla="*/ 99 w 537"/>
                  <a:gd name="T49" fmla="*/ 30 h 1035"/>
                  <a:gd name="T50" fmla="*/ 99 w 537"/>
                  <a:gd name="T51" fmla="*/ 3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7" h="1035">
                    <a:moveTo>
                      <a:pt x="99" y="30"/>
                    </a:moveTo>
                    <a:lnTo>
                      <a:pt x="158" y="89"/>
                    </a:lnTo>
                    <a:lnTo>
                      <a:pt x="219" y="227"/>
                    </a:lnTo>
                    <a:lnTo>
                      <a:pt x="257" y="380"/>
                    </a:lnTo>
                    <a:lnTo>
                      <a:pt x="308" y="520"/>
                    </a:lnTo>
                    <a:lnTo>
                      <a:pt x="335" y="587"/>
                    </a:lnTo>
                    <a:lnTo>
                      <a:pt x="366" y="656"/>
                    </a:lnTo>
                    <a:lnTo>
                      <a:pt x="403" y="729"/>
                    </a:lnTo>
                    <a:lnTo>
                      <a:pt x="445" y="806"/>
                    </a:lnTo>
                    <a:lnTo>
                      <a:pt x="524" y="929"/>
                    </a:lnTo>
                    <a:lnTo>
                      <a:pt x="537" y="1018"/>
                    </a:lnTo>
                    <a:lnTo>
                      <a:pt x="518" y="1035"/>
                    </a:lnTo>
                    <a:lnTo>
                      <a:pt x="481" y="1024"/>
                    </a:lnTo>
                    <a:lnTo>
                      <a:pt x="353" y="897"/>
                    </a:lnTo>
                    <a:lnTo>
                      <a:pt x="305" y="831"/>
                    </a:lnTo>
                    <a:lnTo>
                      <a:pt x="265" y="766"/>
                    </a:lnTo>
                    <a:lnTo>
                      <a:pt x="206" y="637"/>
                    </a:lnTo>
                    <a:lnTo>
                      <a:pt x="135" y="394"/>
                    </a:lnTo>
                    <a:lnTo>
                      <a:pt x="110" y="284"/>
                    </a:lnTo>
                    <a:lnTo>
                      <a:pt x="79" y="184"/>
                    </a:lnTo>
                    <a:lnTo>
                      <a:pt x="36" y="98"/>
                    </a:lnTo>
                    <a:lnTo>
                      <a:pt x="8" y="61"/>
                    </a:lnTo>
                    <a:lnTo>
                      <a:pt x="0" y="22"/>
                    </a:lnTo>
                    <a:lnTo>
                      <a:pt x="27" y="0"/>
                    </a:lnTo>
                    <a:lnTo>
                      <a:pt x="99" y="30"/>
                    </a:lnTo>
                    <a:lnTo>
                      <a:pt x="9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Freeform 82"/>
              <p:cNvSpPr>
                <a:spLocks/>
              </p:cNvSpPr>
              <p:nvPr/>
            </p:nvSpPr>
            <p:spPr bwMode="auto">
              <a:xfrm>
                <a:off x="3312" y="3161"/>
                <a:ext cx="114" cy="68"/>
              </a:xfrm>
              <a:custGeom>
                <a:avLst/>
                <a:gdLst>
                  <a:gd name="T0" fmla="*/ 1252 w 1258"/>
                  <a:gd name="T1" fmla="*/ 30 h 749"/>
                  <a:gd name="T2" fmla="*/ 1258 w 1258"/>
                  <a:gd name="T3" fmla="*/ 71 h 749"/>
                  <a:gd name="T4" fmla="*/ 1219 w 1258"/>
                  <a:gd name="T5" fmla="*/ 101 h 749"/>
                  <a:gd name="T6" fmla="*/ 1124 w 1258"/>
                  <a:gd name="T7" fmla="*/ 146 h 749"/>
                  <a:gd name="T8" fmla="*/ 984 w 1258"/>
                  <a:gd name="T9" fmla="*/ 191 h 749"/>
                  <a:gd name="T10" fmla="*/ 847 w 1258"/>
                  <a:gd name="T11" fmla="*/ 242 h 749"/>
                  <a:gd name="T12" fmla="*/ 711 w 1258"/>
                  <a:gd name="T13" fmla="*/ 300 h 749"/>
                  <a:gd name="T14" fmla="*/ 577 w 1258"/>
                  <a:gd name="T15" fmla="*/ 367 h 749"/>
                  <a:gd name="T16" fmla="*/ 509 w 1258"/>
                  <a:gd name="T17" fmla="*/ 404 h 749"/>
                  <a:gd name="T18" fmla="*/ 443 w 1258"/>
                  <a:gd name="T19" fmla="*/ 444 h 749"/>
                  <a:gd name="T20" fmla="*/ 376 w 1258"/>
                  <a:gd name="T21" fmla="*/ 486 h 749"/>
                  <a:gd name="T22" fmla="*/ 310 w 1258"/>
                  <a:gd name="T23" fmla="*/ 532 h 749"/>
                  <a:gd name="T24" fmla="*/ 244 w 1258"/>
                  <a:gd name="T25" fmla="*/ 581 h 749"/>
                  <a:gd name="T26" fmla="*/ 178 w 1258"/>
                  <a:gd name="T27" fmla="*/ 633 h 749"/>
                  <a:gd name="T28" fmla="*/ 111 w 1258"/>
                  <a:gd name="T29" fmla="*/ 689 h 749"/>
                  <a:gd name="T30" fmla="*/ 46 w 1258"/>
                  <a:gd name="T31" fmla="*/ 749 h 749"/>
                  <a:gd name="T32" fmla="*/ 0 w 1258"/>
                  <a:gd name="T33" fmla="*/ 719 h 749"/>
                  <a:gd name="T34" fmla="*/ 27 w 1258"/>
                  <a:gd name="T35" fmla="*/ 654 h 749"/>
                  <a:gd name="T36" fmla="*/ 55 w 1258"/>
                  <a:gd name="T37" fmla="*/ 618 h 749"/>
                  <a:gd name="T38" fmla="*/ 86 w 1258"/>
                  <a:gd name="T39" fmla="*/ 582 h 749"/>
                  <a:gd name="T40" fmla="*/ 136 w 1258"/>
                  <a:gd name="T41" fmla="*/ 525 h 749"/>
                  <a:gd name="T42" fmla="*/ 189 w 1258"/>
                  <a:gd name="T43" fmla="*/ 479 h 749"/>
                  <a:gd name="T44" fmla="*/ 243 w 1258"/>
                  <a:gd name="T45" fmla="*/ 436 h 749"/>
                  <a:gd name="T46" fmla="*/ 297 w 1258"/>
                  <a:gd name="T47" fmla="*/ 395 h 749"/>
                  <a:gd name="T48" fmla="*/ 353 w 1258"/>
                  <a:gd name="T49" fmla="*/ 355 h 749"/>
                  <a:gd name="T50" fmla="*/ 409 w 1258"/>
                  <a:gd name="T51" fmla="*/ 318 h 749"/>
                  <a:gd name="T52" fmla="*/ 466 w 1258"/>
                  <a:gd name="T53" fmla="*/ 282 h 749"/>
                  <a:gd name="T54" fmla="*/ 524 w 1258"/>
                  <a:gd name="T55" fmla="*/ 247 h 749"/>
                  <a:gd name="T56" fmla="*/ 581 w 1258"/>
                  <a:gd name="T57" fmla="*/ 215 h 749"/>
                  <a:gd name="T58" fmla="*/ 640 w 1258"/>
                  <a:gd name="T59" fmla="*/ 184 h 749"/>
                  <a:gd name="T60" fmla="*/ 699 w 1258"/>
                  <a:gd name="T61" fmla="*/ 155 h 749"/>
                  <a:gd name="T62" fmla="*/ 819 w 1258"/>
                  <a:gd name="T63" fmla="*/ 102 h 749"/>
                  <a:gd name="T64" fmla="*/ 940 w 1258"/>
                  <a:gd name="T65" fmla="*/ 54 h 749"/>
                  <a:gd name="T66" fmla="*/ 1065 w 1258"/>
                  <a:gd name="T67" fmla="*/ 13 h 749"/>
                  <a:gd name="T68" fmla="*/ 1145 w 1258"/>
                  <a:gd name="T69" fmla="*/ 0 h 749"/>
                  <a:gd name="T70" fmla="*/ 1214 w 1258"/>
                  <a:gd name="T71" fmla="*/ 8 h 749"/>
                  <a:gd name="T72" fmla="*/ 1252 w 1258"/>
                  <a:gd name="T73" fmla="*/ 30 h 749"/>
                  <a:gd name="T74" fmla="*/ 1252 w 1258"/>
                  <a:gd name="T75" fmla="*/ 3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8" h="749">
                    <a:moveTo>
                      <a:pt x="1252" y="30"/>
                    </a:moveTo>
                    <a:lnTo>
                      <a:pt x="1258" y="71"/>
                    </a:lnTo>
                    <a:lnTo>
                      <a:pt x="1219" y="101"/>
                    </a:lnTo>
                    <a:lnTo>
                      <a:pt x="1124" y="146"/>
                    </a:lnTo>
                    <a:lnTo>
                      <a:pt x="984" y="191"/>
                    </a:lnTo>
                    <a:lnTo>
                      <a:pt x="847" y="242"/>
                    </a:lnTo>
                    <a:lnTo>
                      <a:pt x="711" y="300"/>
                    </a:lnTo>
                    <a:lnTo>
                      <a:pt x="577" y="367"/>
                    </a:lnTo>
                    <a:lnTo>
                      <a:pt x="509" y="404"/>
                    </a:lnTo>
                    <a:lnTo>
                      <a:pt x="443" y="444"/>
                    </a:lnTo>
                    <a:lnTo>
                      <a:pt x="376" y="486"/>
                    </a:lnTo>
                    <a:lnTo>
                      <a:pt x="310" y="532"/>
                    </a:lnTo>
                    <a:lnTo>
                      <a:pt x="244" y="581"/>
                    </a:lnTo>
                    <a:lnTo>
                      <a:pt x="178" y="633"/>
                    </a:lnTo>
                    <a:lnTo>
                      <a:pt x="111" y="689"/>
                    </a:lnTo>
                    <a:lnTo>
                      <a:pt x="46" y="749"/>
                    </a:lnTo>
                    <a:lnTo>
                      <a:pt x="0" y="719"/>
                    </a:lnTo>
                    <a:lnTo>
                      <a:pt x="27" y="654"/>
                    </a:lnTo>
                    <a:lnTo>
                      <a:pt x="55" y="618"/>
                    </a:lnTo>
                    <a:lnTo>
                      <a:pt x="86" y="582"/>
                    </a:lnTo>
                    <a:lnTo>
                      <a:pt x="136" y="525"/>
                    </a:lnTo>
                    <a:lnTo>
                      <a:pt x="189" y="479"/>
                    </a:lnTo>
                    <a:lnTo>
                      <a:pt x="243" y="436"/>
                    </a:lnTo>
                    <a:lnTo>
                      <a:pt x="297" y="395"/>
                    </a:lnTo>
                    <a:lnTo>
                      <a:pt x="353" y="355"/>
                    </a:lnTo>
                    <a:lnTo>
                      <a:pt x="409" y="318"/>
                    </a:lnTo>
                    <a:lnTo>
                      <a:pt x="466" y="282"/>
                    </a:lnTo>
                    <a:lnTo>
                      <a:pt x="524" y="247"/>
                    </a:lnTo>
                    <a:lnTo>
                      <a:pt x="581" y="215"/>
                    </a:lnTo>
                    <a:lnTo>
                      <a:pt x="640" y="184"/>
                    </a:lnTo>
                    <a:lnTo>
                      <a:pt x="699" y="155"/>
                    </a:lnTo>
                    <a:lnTo>
                      <a:pt x="819" y="102"/>
                    </a:lnTo>
                    <a:lnTo>
                      <a:pt x="940" y="54"/>
                    </a:lnTo>
                    <a:lnTo>
                      <a:pt x="1065" y="13"/>
                    </a:lnTo>
                    <a:lnTo>
                      <a:pt x="1145" y="0"/>
                    </a:lnTo>
                    <a:lnTo>
                      <a:pt x="1214" y="8"/>
                    </a:lnTo>
                    <a:lnTo>
                      <a:pt x="1252" y="30"/>
                    </a:lnTo>
                    <a:lnTo>
                      <a:pt x="125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437587" tIns="218794" rIns="437587" bIns="218794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" name="TextBox 125"/>
          <p:cNvSpPr txBox="1">
            <a:spLocks noChangeArrowheads="1"/>
          </p:cNvSpPr>
          <p:nvPr/>
        </p:nvSpPr>
        <p:spPr bwMode="auto">
          <a:xfrm>
            <a:off x="3867922" y="2779218"/>
            <a:ext cx="39793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>
                <a:ea typeface="Arial" charset="0"/>
                <a:cs typeface="Arial" charset="0"/>
              </a:rPr>
              <a:t>Theories </a:t>
            </a:r>
            <a:r>
              <a:rPr lang="en-US" altLang="en-US" sz="3200" dirty="0" smtClean="0">
                <a:ea typeface="Arial" charset="0"/>
                <a:cs typeface="Arial" charset="0"/>
              </a:rPr>
              <a:t>&amp; Practices</a:t>
            </a:r>
            <a:endParaRPr lang="en-US" altLang="en-US" sz="3200" dirty="0">
              <a:ea typeface="Arial" charset="0"/>
              <a:cs typeface="Arial" charset="0"/>
            </a:endParaRPr>
          </a:p>
        </p:txBody>
      </p:sp>
      <p:sp>
        <p:nvSpPr>
          <p:cNvPr id="75" name="Rectangle 126"/>
          <p:cNvSpPr>
            <a:spLocks noChangeArrowheads="1"/>
          </p:cNvSpPr>
          <p:nvPr/>
        </p:nvSpPr>
        <p:spPr bwMode="auto">
          <a:xfrm>
            <a:off x="4886567" y="-384299"/>
            <a:ext cx="16939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/>
            <a:r>
              <a:rPr lang="en-US" altLang="en-US" sz="3200" dirty="0">
                <a:ea typeface="Arial" charset="0"/>
                <a:cs typeface="Arial" charset="0"/>
              </a:rPr>
              <a:t>stage</a:t>
            </a:r>
          </a:p>
          <a:p>
            <a:pPr algn="ctr">
              <a:buFontTx/>
              <a:buAutoNum type="circleNumDbPlain"/>
            </a:pPr>
            <a:r>
              <a:rPr lang="en-US" altLang="en-US" sz="3200" dirty="0">
                <a:ea typeface="Arial" charset="0"/>
                <a:cs typeface="Arial" charset="0"/>
              </a:rPr>
              <a:t> </a:t>
            </a:r>
          </a:p>
        </p:txBody>
      </p:sp>
      <p:pic>
        <p:nvPicPr>
          <p:cNvPr id="76" name="Picture 7" descr="j02453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9119" y="6601477"/>
            <a:ext cx="2952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7" name="Rectangle 990"/>
          <p:cNvSpPr>
            <a:spLocks noChangeArrowheads="1"/>
          </p:cNvSpPr>
          <p:nvPr/>
        </p:nvSpPr>
        <p:spPr bwMode="auto">
          <a:xfrm>
            <a:off x="12421893" y="6127522"/>
            <a:ext cx="14556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/>
            <a:r>
              <a:rPr lang="en-US" altLang="en-US" sz="3200">
                <a:ea typeface="Arial" charset="0"/>
                <a:cs typeface="Arial" charset="0"/>
              </a:rPr>
              <a:t>stage</a:t>
            </a:r>
          </a:p>
          <a:p>
            <a:pPr algn="ctr">
              <a:buFontTx/>
              <a:buAutoNum type="circleNumDbPlain" startAt="2"/>
            </a:pPr>
            <a:r>
              <a:rPr lang="en-US" altLang="en-US" sz="3200" dirty="0">
                <a:ea typeface="Arial" charset="0"/>
                <a:cs typeface="Arial" charset="0"/>
              </a:rPr>
              <a:t> </a:t>
            </a:r>
            <a:endParaRPr lang="en-US" altLang="en-US" sz="320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78" name="AutoShape 8"/>
          <p:cNvSpPr>
            <a:spLocks noChangeArrowheads="1"/>
          </p:cNvSpPr>
          <p:nvPr/>
        </p:nvSpPr>
        <p:spPr bwMode="auto">
          <a:xfrm rot="1233375">
            <a:off x="11295413" y="4619426"/>
            <a:ext cx="1339221" cy="3176705"/>
          </a:xfrm>
          <a:prstGeom prst="curvedLeftArrow">
            <a:avLst>
              <a:gd name="adj1" fmla="val 27121"/>
              <a:gd name="adj2" fmla="val 67665"/>
              <a:gd name="adj3" fmla="val 42421"/>
            </a:avLst>
          </a:prstGeom>
          <a:gradFill rotWithShape="1">
            <a:gsLst>
              <a:gs pos="0">
                <a:srgbClr val="F8F8F8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Right Arrow 78"/>
          <p:cNvSpPr/>
          <p:nvPr/>
        </p:nvSpPr>
        <p:spPr>
          <a:xfrm flipH="1">
            <a:off x="6514140" y="7147622"/>
            <a:ext cx="860259" cy="702507"/>
          </a:xfrm>
          <a:prstGeom prst="rightArrow">
            <a:avLst/>
          </a:prstGeom>
          <a:gradFill rotWithShape="1">
            <a:gsLst>
              <a:gs pos="0">
                <a:srgbClr val="F8F8F8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TextBox 2280"/>
          <p:cNvSpPr txBox="1">
            <a:spLocks noChangeArrowheads="1"/>
          </p:cNvSpPr>
          <p:nvPr/>
        </p:nvSpPr>
        <p:spPr bwMode="auto">
          <a:xfrm>
            <a:off x="7425632" y="8667793"/>
            <a:ext cx="4674711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3200" dirty="0">
                <a:ea typeface="Arial" charset="0"/>
                <a:cs typeface="Arial" charset="0"/>
              </a:rPr>
              <a:t>Intelligent</a:t>
            </a:r>
            <a:br>
              <a:rPr lang="en-US" altLang="en-US" sz="3200" dirty="0">
                <a:ea typeface="Arial" charset="0"/>
                <a:cs typeface="Arial" charset="0"/>
              </a:rPr>
            </a:br>
            <a:r>
              <a:rPr lang="en-US" altLang="en-US" sz="3200" dirty="0">
                <a:ea typeface="Arial" charset="0"/>
                <a:cs typeface="Arial" charset="0"/>
              </a:rPr>
              <a:t>Theory-aware Systems</a:t>
            </a:r>
          </a:p>
        </p:txBody>
      </p:sp>
      <p:grpSp>
        <p:nvGrpSpPr>
          <p:cNvPr id="82" name="Group 15475"/>
          <p:cNvGrpSpPr>
            <a:grpSpLocks/>
          </p:cNvGrpSpPr>
          <p:nvPr/>
        </p:nvGrpSpPr>
        <p:grpSpPr bwMode="auto">
          <a:xfrm>
            <a:off x="8409050" y="157187"/>
            <a:ext cx="3527425" cy="4740453"/>
            <a:chOff x="9091316" y="14851534"/>
            <a:chExt cx="3528391" cy="4740813"/>
          </a:xfrm>
        </p:grpSpPr>
        <p:sp>
          <p:nvSpPr>
            <p:cNvPr id="83" name="AutoShape 1055"/>
            <p:cNvSpPr>
              <a:spLocks noChangeAspect="1" noChangeArrowheads="1"/>
            </p:cNvSpPr>
            <p:nvPr/>
          </p:nvSpPr>
          <p:spPr bwMode="auto">
            <a:xfrm rot="16200000">
              <a:off x="9019429" y="14923421"/>
              <a:ext cx="3672165" cy="3528391"/>
            </a:xfrm>
            <a:prstGeom prst="flowChartDisplay">
              <a:avLst/>
            </a:prstGeom>
            <a:solidFill>
              <a:srgbClr val="E7CFB7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Ctr="1"/>
            <a:lstStyle/>
            <a:p>
              <a:pPr algn="ctr">
                <a:defRPr/>
              </a:pPr>
              <a:endParaRPr lang="en-US" sz="2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Rectangle 1056"/>
            <p:cNvSpPr>
              <a:spLocks noChangeAspect="1" noChangeArrowheads="1"/>
            </p:cNvSpPr>
            <p:nvPr/>
          </p:nvSpPr>
          <p:spPr bwMode="auto">
            <a:xfrm>
              <a:off x="9315354" y="18391927"/>
              <a:ext cx="3058085" cy="1200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3600" dirty="0">
                  <a:latin typeface="Arial" charset="0"/>
                  <a:ea typeface="Arial" charset="0"/>
                  <a:cs typeface="Arial" charset="0"/>
                </a:rPr>
                <a:t>Ontology</a:t>
              </a:r>
              <a:br>
                <a:rPr lang="en-US" altLang="ja-JP" sz="36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ja-JP" sz="3600" b="1" dirty="0" err="1">
                  <a:latin typeface="Arial" charset="0"/>
                  <a:ea typeface="Arial" charset="0"/>
                  <a:cs typeface="Arial" charset="0"/>
                </a:rPr>
                <a:t>OntoGaCLeS</a:t>
              </a:r>
              <a:endParaRPr lang="en-US" altLang="ja-JP" sz="36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5" name="Group 15470"/>
            <p:cNvGrpSpPr>
              <a:grpSpLocks/>
            </p:cNvGrpSpPr>
            <p:nvPr/>
          </p:nvGrpSpPr>
          <p:grpSpPr bwMode="auto">
            <a:xfrm>
              <a:off x="9350586" y="16219686"/>
              <a:ext cx="2900520" cy="2051494"/>
              <a:chOff x="9350586" y="16450399"/>
              <a:chExt cx="2900520" cy="2051494"/>
            </a:xfrm>
          </p:grpSpPr>
          <p:sp>
            <p:nvSpPr>
              <p:cNvPr id="87" name="Oval 1058"/>
              <p:cNvSpPr>
                <a:spLocks noChangeAspect="1" noChangeArrowheads="1"/>
              </p:cNvSpPr>
              <p:nvPr/>
            </p:nvSpPr>
            <p:spPr bwMode="auto">
              <a:xfrm rot="10800000">
                <a:off x="10463292" y="17257287"/>
                <a:ext cx="246129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" name="Oval 1059"/>
              <p:cNvSpPr>
                <a:spLocks noChangeAspect="1" noChangeArrowheads="1"/>
              </p:cNvSpPr>
              <p:nvPr/>
            </p:nvSpPr>
            <p:spPr bwMode="auto">
              <a:xfrm rot="10800000">
                <a:off x="9664560" y="17257287"/>
                <a:ext cx="262010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9" name="Oval 1060"/>
              <p:cNvSpPr>
                <a:spLocks noChangeAspect="1" noChangeArrowheads="1"/>
              </p:cNvSpPr>
              <p:nvPr/>
            </p:nvSpPr>
            <p:spPr bwMode="auto">
              <a:xfrm rot="10800000">
                <a:off x="11168335" y="17287451"/>
                <a:ext cx="249305" cy="246082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0" name="Oval 1062"/>
              <p:cNvSpPr>
                <a:spLocks noChangeAspect="1" noChangeArrowheads="1"/>
              </p:cNvSpPr>
              <p:nvPr/>
            </p:nvSpPr>
            <p:spPr bwMode="auto">
              <a:xfrm rot="10800000">
                <a:off x="11849558" y="17257287"/>
                <a:ext cx="260421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1" name="Oval 1063"/>
              <p:cNvSpPr>
                <a:spLocks noChangeAspect="1" noChangeArrowheads="1"/>
              </p:cNvSpPr>
              <p:nvPr/>
            </p:nvSpPr>
            <p:spPr bwMode="auto">
              <a:xfrm rot="10800000">
                <a:off x="10009142" y="16450776"/>
                <a:ext cx="282652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" name="Oval 1065"/>
              <p:cNvSpPr>
                <a:spLocks noChangeAspect="1" noChangeArrowheads="1"/>
              </p:cNvSpPr>
              <p:nvPr/>
            </p:nvSpPr>
            <p:spPr bwMode="auto">
              <a:xfrm rot="10800000">
                <a:off x="9678852" y="16458714"/>
                <a:ext cx="252481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" name="Oval 1066"/>
              <p:cNvSpPr>
                <a:spLocks noChangeAspect="1" noChangeArrowheads="1"/>
              </p:cNvSpPr>
              <p:nvPr/>
            </p:nvSpPr>
            <p:spPr bwMode="auto">
              <a:xfrm rot="10800000">
                <a:off x="11673298" y="16458714"/>
                <a:ext cx="247718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4" name="Oval 1067"/>
              <p:cNvSpPr>
                <a:spLocks noChangeAspect="1" noChangeArrowheads="1"/>
              </p:cNvSpPr>
              <p:nvPr/>
            </p:nvSpPr>
            <p:spPr bwMode="auto">
              <a:xfrm rot="10800000">
                <a:off x="11014304" y="16458714"/>
                <a:ext cx="254070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5" name="Oval 1068"/>
              <p:cNvSpPr>
                <a:spLocks noChangeAspect="1" noChangeArrowheads="1"/>
              </p:cNvSpPr>
              <p:nvPr/>
            </p:nvSpPr>
            <p:spPr bwMode="auto">
              <a:xfrm rot="10800000">
                <a:off x="10695130" y="16458714"/>
                <a:ext cx="250894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Oval 1069"/>
              <p:cNvSpPr>
                <a:spLocks noChangeAspect="1" noChangeArrowheads="1"/>
              </p:cNvSpPr>
              <p:nvPr/>
            </p:nvSpPr>
            <p:spPr bwMode="auto">
              <a:xfrm rot="10800000">
                <a:off x="9350149" y="16458714"/>
                <a:ext cx="249306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1070"/>
              <p:cNvSpPr>
                <a:spLocks noChangeAspect="1" noChangeArrowheads="1"/>
              </p:cNvSpPr>
              <p:nvPr/>
            </p:nvSpPr>
            <p:spPr bwMode="auto">
              <a:xfrm rot="10800000">
                <a:off x="11346183" y="16458714"/>
                <a:ext cx="250894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Oval 1071"/>
              <p:cNvSpPr>
                <a:spLocks noChangeAspect="1" noChangeArrowheads="1"/>
              </p:cNvSpPr>
              <p:nvPr/>
            </p:nvSpPr>
            <p:spPr bwMode="auto">
              <a:xfrm rot="10800000">
                <a:off x="12002000" y="16458714"/>
                <a:ext cx="249306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9" name="Oval 1072"/>
              <p:cNvSpPr>
                <a:spLocks noChangeAspect="1" noChangeArrowheads="1"/>
              </p:cNvSpPr>
              <p:nvPr/>
            </p:nvSpPr>
            <p:spPr bwMode="auto">
              <a:xfrm rot="10800000">
                <a:off x="10363251" y="16458714"/>
                <a:ext cx="249306" cy="26830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0" name="AutoShape 1074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11038182" y="16942929"/>
                <a:ext cx="600120" cy="88924"/>
              </a:xfrm>
              <a:prstGeom prst="bentConnector3">
                <a:avLst>
                  <a:gd name="adj1" fmla="val 46644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AutoShape 1075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10938139" y="16931810"/>
                <a:ext cx="560429" cy="150853"/>
              </a:xfrm>
              <a:prstGeom prst="bentConnector3">
                <a:avLst>
                  <a:gd name="adj1" fmla="val 50000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AutoShape 1076"/>
              <p:cNvCxnSpPr>
                <a:cxnSpLocks noChangeAspect="1" noChangeShapeType="1"/>
              </p:cNvCxnSpPr>
              <p:nvPr/>
            </p:nvCxnSpPr>
            <p:spPr bwMode="auto">
              <a:xfrm rot="5400000">
                <a:off x="11788476" y="16919903"/>
                <a:ext cx="531852" cy="146090"/>
              </a:xfrm>
              <a:prstGeom prst="bentConnector3">
                <a:avLst>
                  <a:gd name="adj1" fmla="val 49819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AutoShape 1077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11623331" y="16900848"/>
                <a:ext cx="531852" cy="184200"/>
              </a:xfrm>
              <a:prstGeom prst="bentConnector3">
                <a:avLst>
                  <a:gd name="adj1" fmla="val 49819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AutoShape 1078"/>
              <p:cNvCxnSpPr>
                <a:cxnSpLocks noChangeAspect="1" noChangeShapeType="1"/>
              </p:cNvCxnSpPr>
              <p:nvPr/>
            </p:nvCxnSpPr>
            <p:spPr bwMode="auto">
              <a:xfrm rot="5400000">
                <a:off x="10437937" y="16876235"/>
                <a:ext cx="531852" cy="233426"/>
              </a:xfrm>
              <a:prstGeom prst="bentConnector3">
                <a:avLst>
                  <a:gd name="adj1" fmla="val 49819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AutoShape 1079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10207691" y="16879414"/>
                <a:ext cx="571543" cy="187376"/>
              </a:xfrm>
              <a:prstGeom prst="bentConnector3">
                <a:avLst>
                  <a:gd name="adj1" fmla="val 53356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AutoShape 1080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9534403" y="16987389"/>
                <a:ext cx="531852" cy="11116"/>
              </a:xfrm>
              <a:prstGeom prst="bentConnector3">
                <a:avLst>
                  <a:gd name="adj1" fmla="val 50181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AutoShape 1081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9706693" y="16815099"/>
                <a:ext cx="531852" cy="355697"/>
              </a:xfrm>
              <a:prstGeom prst="bentConnector3">
                <a:avLst>
                  <a:gd name="adj1" fmla="val 50542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AutoShape 1082"/>
              <p:cNvCxnSpPr>
                <a:cxnSpLocks noChangeAspect="1" noChangeShapeType="1"/>
              </p:cNvCxnSpPr>
              <p:nvPr/>
            </p:nvCxnSpPr>
            <p:spPr bwMode="auto">
              <a:xfrm rot="5400000" flipH="1">
                <a:off x="9393874" y="16857977"/>
                <a:ext cx="571543" cy="230250"/>
              </a:xfrm>
              <a:prstGeom prst="bentConnector3">
                <a:avLst>
                  <a:gd name="adj1" fmla="val 46644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Oval 1083"/>
              <p:cNvSpPr>
                <a:spLocks noChangeAspect="1" noChangeArrowheads="1"/>
              </p:cNvSpPr>
              <p:nvPr/>
            </p:nvSpPr>
            <p:spPr bwMode="auto">
              <a:xfrm rot="10800000">
                <a:off x="11479570" y="17787552"/>
                <a:ext cx="235014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84"/>
              <p:cNvSpPr>
                <a:spLocks noChangeAspect="1" noChangeArrowheads="1"/>
              </p:cNvSpPr>
              <p:nvPr/>
            </p:nvSpPr>
            <p:spPr bwMode="auto">
              <a:xfrm rot="10800000">
                <a:off x="10104418" y="17822480"/>
                <a:ext cx="252481" cy="274658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Oval 1085"/>
              <p:cNvSpPr>
                <a:spLocks noChangeAspect="1" noChangeArrowheads="1"/>
              </p:cNvSpPr>
              <p:nvPr/>
            </p:nvSpPr>
            <p:spPr bwMode="auto">
              <a:xfrm rot="10800000">
                <a:off x="10749120" y="18255899"/>
                <a:ext cx="249305" cy="246082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2" name="AutoShape 1086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10263241" y="17500157"/>
                <a:ext cx="290534" cy="357286"/>
              </a:xfrm>
              <a:prstGeom prst="bentConnector3">
                <a:avLst>
                  <a:gd name="adj1" fmla="val 50995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AutoShape 1087"/>
              <p:cNvCxnSpPr>
                <a:cxnSpLocks noChangeAspect="1" noChangeShapeType="1"/>
              </p:cNvCxnSpPr>
              <p:nvPr/>
            </p:nvCxnSpPr>
            <p:spPr bwMode="auto">
              <a:xfrm rot="16200000" flipH="1">
                <a:off x="9867051" y="17461252"/>
                <a:ext cx="290534" cy="435094"/>
              </a:xfrm>
              <a:prstGeom prst="bentConnector3">
                <a:avLst>
                  <a:gd name="adj1" fmla="val 49005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088"/>
              <p:cNvCxnSpPr>
                <a:cxnSpLocks noChangeAspect="1" noChangeShapeType="1"/>
              </p:cNvCxnSpPr>
              <p:nvPr/>
            </p:nvCxnSpPr>
            <p:spPr bwMode="auto">
              <a:xfrm rot="5400000" flipH="1">
                <a:off x="11318419" y="17508895"/>
                <a:ext cx="255606" cy="304883"/>
              </a:xfrm>
              <a:prstGeom prst="bentConnector3">
                <a:avLst>
                  <a:gd name="adj1" fmla="val 50375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089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11662207" y="17469990"/>
                <a:ext cx="255606" cy="382693"/>
              </a:xfrm>
              <a:prstGeom prst="bentConnector3">
                <a:avLst>
                  <a:gd name="adj1" fmla="val 51130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AutoShape 1090"/>
              <p:cNvCxnSpPr>
                <a:cxnSpLocks noChangeAspect="1" noChangeShapeType="1"/>
              </p:cNvCxnSpPr>
              <p:nvPr/>
            </p:nvCxnSpPr>
            <p:spPr bwMode="auto">
              <a:xfrm rot="16200000">
                <a:off x="11140564" y="17797800"/>
                <a:ext cx="192102" cy="724098"/>
              </a:xfrm>
              <a:prstGeom prst="bentConnector3">
                <a:avLst>
                  <a:gd name="adj1" fmla="val 51000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AutoShape 1091"/>
              <p:cNvCxnSpPr>
                <a:cxnSpLocks noChangeAspect="1" noChangeShapeType="1"/>
              </p:cNvCxnSpPr>
              <p:nvPr/>
            </p:nvCxnSpPr>
            <p:spPr bwMode="auto">
              <a:xfrm rot="5400000" flipH="1">
                <a:off x="10473629" y="17854961"/>
                <a:ext cx="157174" cy="644701"/>
              </a:xfrm>
              <a:prstGeom prst="bentConnector3">
                <a:avLst>
                  <a:gd name="adj1" fmla="val 51218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6" name="Rectangle 1056"/>
            <p:cNvSpPr>
              <a:spLocks noChangeAspect="1" noChangeArrowheads="1"/>
            </p:cNvSpPr>
            <p:nvPr/>
          </p:nvSpPr>
          <p:spPr bwMode="auto">
            <a:xfrm>
              <a:off x="9608675" y="14894067"/>
              <a:ext cx="2493674" cy="1200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3600" dirty="0">
                  <a:latin typeface="Arial" charset="0"/>
                  <a:ea typeface="Arial" charset="0"/>
                  <a:cs typeface="Arial" charset="0"/>
                </a:rPr>
                <a:t>Ontological</a:t>
              </a:r>
              <a:br>
                <a:rPr lang="en-US" altLang="ja-JP" sz="36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ja-JP" sz="3600" dirty="0">
                  <a:latin typeface="Arial" charset="0"/>
                  <a:ea typeface="Arial" charset="0"/>
                  <a:cs typeface="Arial" charset="0"/>
                </a:rPr>
                <a:t>Structures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127132" y="6206113"/>
            <a:ext cx="1807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Advise &amp;</a:t>
            </a:r>
          </a:p>
          <a:p>
            <a:pPr algn="ctr"/>
            <a:r>
              <a:rPr lang="en-US" sz="2400" i="1" dirty="0"/>
              <a:t>Recommend.</a:t>
            </a:r>
          </a:p>
        </p:txBody>
      </p:sp>
      <p:sp>
        <p:nvSpPr>
          <p:cNvPr id="119" name="Right Arrow 118"/>
          <p:cNvSpPr/>
          <p:nvPr/>
        </p:nvSpPr>
        <p:spPr>
          <a:xfrm rot="10800000" flipH="1">
            <a:off x="6579158" y="7850129"/>
            <a:ext cx="860259" cy="702507"/>
          </a:xfrm>
          <a:prstGeom prst="rightArrow">
            <a:avLst/>
          </a:prstGeom>
          <a:gradFill rotWithShape="1">
            <a:gsLst>
              <a:gs pos="0">
                <a:srgbClr val="F8F8F8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-430938" y="3173072"/>
            <a:ext cx="3295698" cy="3263247"/>
            <a:chOff x="5559215" y="687023"/>
            <a:chExt cx="1681162" cy="1682750"/>
          </a:xfrm>
        </p:grpSpPr>
        <p:grpSp>
          <p:nvGrpSpPr>
            <p:cNvPr id="121" name="Group 120"/>
            <p:cNvGrpSpPr/>
            <p:nvPr/>
          </p:nvGrpSpPr>
          <p:grpSpPr>
            <a:xfrm>
              <a:off x="5559215" y="687023"/>
              <a:ext cx="1681162" cy="1682750"/>
              <a:chOff x="3452813" y="4649457"/>
              <a:chExt cx="1681162" cy="1682750"/>
            </a:xfrm>
          </p:grpSpPr>
          <p:sp>
            <p:nvSpPr>
              <p:cNvPr id="133" name="Oval 3"/>
              <p:cNvSpPr>
                <a:spLocks noChangeAspect="1" noChangeArrowheads="1"/>
              </p:cNvSpPr>
              <p:nvPr/>
            </p:nvSpPr>
            <p:spPr bwMode="auto">
              <a:xfrm>
                <a:off x="3452813" y="4649457"/>
                <a:ext cx="1681162" cy="1682750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effectLst/>
              <a:scene3d>
                <a:camera prst="legacyPerspectiveBottom">
                  <a:rot lat="19499999" lon="0" rev="0"/>
                </a:camera>
                <a:lightRig rig="legacyFlat3" dir="r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</a:sp3d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Oval 4"/>
              <p:cNvSpPr>
                <a:spLocks noChangeAspect="1" noChangeArrowheads="1"/>
              </p:cNvSpPr>
              <p:nvPr/>
            </p:nvSpPr>
            <p:spPr bwMode="auto">
              <a:xfrm>
                <a:off x="3503166" y="5052342"/>
                <a:ext cx="1587340" cy="763639"/>
              </a:xfrm>
              <a:prstGeom prst="ellipse">
                <a:avLst/>
              </a:prstGeom>
              <a:solidFill>
                <a:srgbClr val="DAB48E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blurRad="63500" dist="74053" dir="7257825" algn="ctr" rotWithShape="0">
                  <a:srgbClr val="CC9762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96"/>
              <p:cNvSpPr>
                <a:spLocks noChangeAspect="1" noChangeShapeType="1"/>
              </p:cNvSpPr>
              <p:nvPr/>
            </p:nvSpPr>
            <p:spPr bwMode="auto">
              <a:xfrm>
                <a:off x="3940175" y="5253038"/>
                <a:ext cx="73660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Line 97"/>
              <p:cNvSpPr>
                <a:spLocks noChangeAspect="1" noChangeShapeType="1"/>
              </p:cNvSpPr>
              <p:nvPr/>
            </p:nvSpPr>
            <p:spPr bwMode="auto">
              <a:xfrm flipH="1">
                <a:off x="3976688" y="5389563"/>
                <a:ext cx="669925" cy="158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7" name="Group 99"/>
              <p:cNvGrpSpPr>
                <a:grpSpLocks noChangeAspect="1"/>
              </p:cNvGrpSpPr>
              <p:nvPr/>
            </p:nvGrpSpPr>
            <p:grpSpPr bwMode="auto">
              <a:xfrm>
                <a:off x="4679950" y="5160963"/>
                <a:ext cx="187325" cy="312737"/>
                <a:chOff x="646" y="1412"/>
                <a:chExt cx="181" cy="299"/>
              </a:xfrm>
            </p:grpSpPr>
            <p:sp>
              <p:nvSpPr>
                <p:cNvPr id="150" name="Oval 100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635"/>
                  <a:ext cx="179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AutoShape 101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514"/>
                  <a:ext cx="181" cy="1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6633"/>
                    </a:gs>
                    <a:gs pos="50000">
                      <a:srgbClr val="996633">
                        <a:gamma/>
                        <a:tint val="20392"/>
                        <a:invGamma/>
                      </a:srgbClr>
                    </a:gs>
                    <a:gs pos="100000">
                      <a:srgbClr val="9966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2" name="Oval 102"/>
                <p:cNvSpPr>
                  <a:spLocks noChangeAspect="1" noChangeArrowheads="1"/>
                </p:cNvSpPr>
                <p:nvPr/>
              </p:nvSpPr>
              <p:spPr bwMode="gray">
                <a:xfrm>
                  <a:off x="659" y="1412"/>
                  <a:ext cx="155" cy="15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99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35923" tIns="17961" rIns="35923" bIns="17961" anchor="ctr"/>
                <a:lstStyle/>
                <a:p>
                  <a:pPr defTabSz="358955" latinLnBrk="0">
                    <a:defRPr/>
                  </a:pPr>
                  <a:endParaRPr lang="en-US" sz="24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HGS創英角ﾎﾟｯﾌﾟ体" charset="0"/>
                    <a:ea typeface="HGS創英角ﾎﾟｯﾌﾟ体" charset="0"/>
                    <a:cs typeface="HGS創英角ﾎﾟｯﾌﾟ体" charset="0"/>
                  </a:endParaRPr>
                </a:p>
              </p:txBody>
            </p:sp>
          </p:grpSp>
          <p:grpSp>
            <p:nvGrpSpPr>
              <p:cNvPr id="138" name="Group 103"/>
              <p:cNvGrpSpPr>
                <a:grpSpLocks noChangeAspect="1"/>
              </p:cNvGrpSpPr>
              <p:nvPr/>
            </p:nvGrpSpPr>
            <p:grpSpPr bwMode="auto">
              <a:xfrm>
                <a:off x="3744913" y="5170488"/>
                <a:ext cx="179387" cy="317500"/>
                <a:chOff x="646" y="1412"/>
                <a:chExt cx="181" cy="299"/>
              </a:xfrm>
            </p:grpSpPr>
            <p:sp>
              <p:nvSpPr>
                <p:cNvPr id="147" name="Oval 104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635"/>
                  <a:ext cx="179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AutoShape 105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514"/>
                  <a:ext cx="181" cy="1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6633"/>
                    </a:gs>
                    <a:gs pos="50000">
                      <a:srgbClr val="996633">
                        <a:gamma/>
                        <a:tint val="20392"/>
                        <a:invGamma/>
                      </a:srgbClr>
                    </a:gs>
                    <a:gs pos="100000">
                      <a:srgbClr val="9966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Oval 106"/>
                <p:cNvSpPr>
                  <a:spLocks noChangeAspect="1" noChangeArrowheads="1"/>
                </p:cNvSpPr>
                <p:nvPr/>
              </p:nvSpPr>
              <p:spPr bwMode="gray">
                <a:xfrm>
                  <a:off x="659" y="1412"/>
                  <a:ext cx="155" cy="15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99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35923" tIns="17961" rIns="35923" bIns="17961" anchor="ctr"/>
                <a:lstStyle/>
                <a:p>
                  <a:pPr defTabSz="358955" latinLnBrk="0">
                    <a:defRPr/>
                  </a:pPr>
                  <a:endParaRPr lang="en-US" sz="24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HGS創英角ﾎﾟｯﾌﾟ体" charset="0"/>
                    <a:ea typeface="HGS創英角ﾎﾟｯﾌﾟ体" charset="0"/>
                    <a:cs typeface="HGS創英角ﾎﾟｯﾌﾟ体" charset="0"/>
                  </a:endParaRPr>
                </a:p>
              </p:txBody>
            </p:sp>
          </p:grpSp>
          <p:grpSp>
            <p:nvGrpSpPr>
              <p:cNvPr id="139" name="Group 107"/>
              <p:cNvGrpSpPr>
                <a:grpSpLocks noChangeAspect="1"/>
              </p:cNvGrpSpPr>
              <p:nvPr/>
            </p:nvGrpSpPr>
            <p:grpSpPr bwMode="auto">
              <a:xfrm>
                <a:off x="4156075" y="5780088"/>
                <a:ext cx="187325" cy="312737"/>
                <a:chOff x="646" y="1412"/>
                <a:chExt cx="181" cy="299"/>
              </a:xfrm>
            </p:grpSpPr>
            <p:sp>
              <p:nvSpPr>
                <p:cNvPr id="144" name="Oval 108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635"/>
                  <a:ext cx="179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AutoShape 109"/>
                <p:cNvSpPr>
                  <a:spLocks noChangeAspect="1" noChangeArrowheads="1"/>
                </p:cNvSpPr>
                <p:nvPr/>
              </p:nvSpPr>
              <p:spPr bwMode="gray">
                <a:xfrm>
                  <a:off x="646" y="1514"/>
                  <a:ext cx="181" cy="1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96633"/>
                    </a:gs>
                    <a:gs pos="50000">
                      <a:srgbClr val="996633">
                        <a:gamma/>
                        <a:tint val="20392"/>
                        <a:invGamma/>
                      </a:srgbClr>
                    </a:gs>
                    <a:gs pos="100000">
                      <a:srgbClr val="9966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en-US" sz="2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110"/>
                <p:cNvSpPr>
                  <a:spLocks noChangeAspect="1" noChangeArrowheads="1"/>
                </p:cNvSpPr>
                <p:nvPr/>
              </p:nvSpPr>
              <p:spPr bwMode="gray">
                <a:xfrm>
                  <a:off x="659" y="1412"/>
                  <a:ext cx="155" cy="15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33">
                        <a:gamma/>
                        <a:tint val="20000"/>
                        <a:invGamma/>
                      </a:srgbClr>
                    </a:gs>
                    <a:gs pos="100000">
                      <a:srgbClr val="99663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99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35923" tIns="17961" rIns="35923" bIns="17961" anchor="ctr"/>
                <a:lstStyle/>
                <a:p>
                  <a:pPr defTabSz="358955" latinLnBrk="0">
                    <a:defRPr/>
                  </a:pPr>
                  <a:endParaRPr lang="en-US" sz="24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HGS創英角ﾎﾟｯﾌﾟ体" charset="0"/>
                    <a:ea typeface="HGS創英角ﾎﾟｯﾌﾟ体" charset="0"/>
                    <a:cs typeface="HGS創英角ﾎﾟｯﾌﾟ体" charset="0"/>
                  </a:endParaRPr>
                </a:p>
              </p:txBody>
            </p:sp>
          </p:grp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3867150" y="5543549"/>
                <a:ext cx="247649" cy="3429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sy="50000" kx="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 flipH="1" flipV="1">
                <a:off x="3724275" y="5562600"/>
                <a:ext cx="266700" cy="3810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sy="50000" kx="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 flipH="1">
                <a:off x="4457700" y="5715000"/>
                <a:ext cx="314325" cy="28575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sy="50000" kx="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 flipV="1">
                <a:off x="4410075" y="5543549"/>
                <a:ext cx="323851" cy="31432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sy="50000" kx="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0">
                  <a:defRPr/>
                </a:pPr>
                <a:endParaRPr lang="en-US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122" name="Picture 121" descr="Untitled drawing (1)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695" y="1975508"/>
              <a:ext cx="223612" cy="212632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79501" y="1297094"/>
              <a:ext cx="223127" cy="233603"/>
            </a:xfrm>
            <a:prstGeom prst="rect">
              <a:avLst/>
            </a:prstGeom>
          </p:spPr>
        </p:pic>
        <p:pic>
          <p:nvPicPr>
            <p:cNvPr id="124" name="Picture 123" descr="Untitled drawing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110" y="1320417"/>
              <a:ext cx="187598" cy="18750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6158517" y="996438"/>
              <a:ext cx="592155" cy="726387"/>
              <a:chOff x="9620854" y="4835692"/>
              <a:chExt cx="764620" cy="1060711"/>
            </a:xfrm>
          </p:grpSpPr>
          <p:pic>
            <p:nvPicPr>
              <p:cNvPr id="126" name="Picture 125" descr="Untitled drawing (4)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722" y="5604455"/>
                <a:ext cx="243010" cy="287180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3132" y="4835692"/>
                <a:ext cx="292342" cy="296729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22514" y="5609235"/>
                <a:ext cx="355937" cy="287168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20854" y="4879083"/>
                <a:ext cx="345638" cy="233247"/>
              </a:xfrm>
              <a:prstGeom prst="rect">
                <a:avLst/>
              </a:prstGeom>
            </p:spPr>
          </p:pic>
          <p:cxnSp>
            <p:nvCxnSpPr>
              <p:cNvPr id="130" name="Straight Connector 129"/>
              <p:cNvCxnSpPr/>
              <p:nvPr/>
            </p:nvCxnSpPr>
            <p:spPr>
              <a:xfrm>
                <a:off x="10230265" y="5130473"/>
                <a:ext cx="0" cy="134855"/>
              </a:xfrm>
              <a:prstGeom prst="line">
                <a:avLst/>
              </a:prstGeom>
              <a:noFill/>
              <a:ln w="25400" cap="flat" cmpd="sng" algn="ctr">
                <a:solidFill>
                  <a:srgbClr val="5F5F5F"/>
                </a:solidFill>
                <a:prstDash val="solid"/>
                <a:tailEnd type="diamon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9783950" y="5120216"/>
                <a:ext cx="0" cy="134855"/>
              </a:xfrm>
              <a:prstGeom prst="line">
                <a:avLst/>
              </a:prstGeom>
              <a:noFill/>
              <a:ln w="25400" cap="flat" cmpd="sng" algn="ctr">
                <a:solidFill>
                  <a:srgbClr val="5F5F5F"/>
                </a:solidFill>
                <a:prstDash val="solid"/>
                <a:tailEnd type="diamon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9769935" y="5447328"/>
                <a:ext cx="0" cy="181057"/>
              </a:xfrm>
              <a:prstGeom prst="line">
                <a:avLst/>
              </a:prstGeom>
              <a:noFill/>
              <a:ln w="25400" cap="flat" cmpd="sng" algn="ctr">
                <a:solidFill>
                  <a:srgbClr val="5F5F5F"/>
                </a:solidFill>
                <a:prstDash val="solid"/>
                <a:tailEnd type="diamon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-1068797" y="6133561"/>
            <a:ext cx="4396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latinLnBrk="0">
              <a:defRPr/>
            </a:pPr>
            <a:r>
              <a:rPr lang="en-US" altLang="ja-JP" sz="32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Gamified CL Sessions</a:t>
            </a:r>
          </a:p>
        </p:txBody>
      </p:sp>
      <p:sp>
        <p:nvSpPr>
          <p:cNvPr id="154" name="AutoShape 8"/>
          <p:cNvSpPr>
            <a:spLocks noChangeArrowheads="1"/>
          </p:cNvSpPr>
          <p:nvPr/>
        </p:nvSpPr>
        <p:spPr bwMode="auto">
          <a:xfrm rot="8422120">
            <a:off x="1213869" y="6685228"/>
            <a:ext cx="910424" cy="1822513"/>
          </a:xfrm>
          <a:prstGeom prst="curvedLeftArrow">
            <a:avLst>
              <a:gd name="adj1" fmla="val 36643"/>
              <a:gd name="adj2" fmla="val 64650"/>
              <a:gd name="adj3" fmla="val 54456"/>
            </a:avLst>
          </a:prstGeom>
          <a:gradFill rotWithShape="1">
            <a:gsLst>
              <a:gs pos="0">
                <a:srgbClr val="F8F8F8"/>
              </a:gs>
              <a:gs pos="100000">
                <a:srgbClr val="80808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5" name="Rectangle 126"/>
          <p:cNvSpPr>
            <a:spLocks noChangeArrowheads="1"/>
          </p:cNvSpPr>
          <p:nvPr/>
        </p:nvSpPr>
        <p:spPr bwMode="auto">
          <a:xfrm>
            <a:off x="-894443" y="3021281"/>
            <a:ext cx="16939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/>
            <a:r>
              <a:rPr lang="en-US" altLang="en-US" sz="3200" dirty="0">
                <a:ea typeface="Arial" charset="0"/>
                <a:cs typeface="Arial" charset="0"/>
              </a:rPr>
              <a:t>stage</a:t>
            </a:r>
          </a:p>
          <a:p>
            <a:pPr algn="ctr">
              <a:buFont typeface="Wingdings" charset="2"/>
              <a:buAutoNum type="circleNumDbPlain" startAt="3"/>
            </a:pPr>
            <a:r>
              <a:rPr lang="en-US" altLang="en-US" sz="3200" dirty="0"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84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22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Neue Light</vt:lpstr>
      <vt:lpstr>HGS創英角ﾎﾟｯﾌﾟ体</vt:lpstr>
      <vt:lpstr>ＭＳ Ｐゴシック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Geiser Chalco</dc:creator>
  <cp:lastModifiedBy>Geiser Chalco Challco</cp:lastModifiedBy>
  <cp:revision>3</cp:revision>
  <dcterms:created xsi:type="dcterms:W3CDTF">2018-06-02T16:56:12Z</dcterms:created>
  <dcterms:modified xsi:type="dcterms:W3CDTF">2018-12-12T12:34:28Z</dcterms:modified>
</cp:coreProperties>
</file>