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59" r:id="rId3"/>
    <p:sldId id="261" r:id="rId4"/>
    <p:sldId id="256" r:id="rId5"/>
    <p:sldId id="257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5"/>
    <p:restoredTop sz="94746"/>
  </p:normalViewPr>
  <p:slideViewPr>
    <p:cSldViewPr snapToGrid="0" snapToObjects="1">
      <p:cViewPr>
        <p:scale>
          <a:sx n="94" d="100"/>
          <a:sy n="94" d="100"/>
        </p:scale>
        <p:origin x="1400" y="-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BE7D1-F7D4-7B43-8553-DAFEB249CE86}" type="datetimeFigureOut">
              <a:rPr lang="en-US" smtClean="0"/>
              <a:t>7/7/18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7AB8E-8D67-554D-81F1-DC29BFE0E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00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7AB8E-8D67-554D-81F1-DC29BFE0E5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97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7AB8E-8D67-554D-81F1-DC29BFE0E5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18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7AB8E-8D67-554D-81F1-DC29BFE0E5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70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AD84-E052-5140-8CCC-F97155C32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E4A49-DCB8-2A40-8CD5-698F84D85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95C0D-7AF3-B04B-AC22-76DE38E8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ED87-40F0-DC48-A153-FF2A1F4F2CEF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9C275-0803-3E46-80A0-AA370A7B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64A10-163D-C044-9B5A-EEDAE3C1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CAFB-B12E-9048-BA7F-5E590733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9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284D-8BEF-3344-81F4-D57C953B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0B32A-2753-A944-AF90-3CBE2F6AC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5AF4E-82CB-A64F-93AF-E3D39B82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ED87-40F0-DC48-A153-FF2A1F4F2CEF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4B345-5902-3C49-893F-3147E9FA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39E27-5BD3-6B41-977C-6EE64DF9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CAFB-B12E-9048-BA7F-5E590733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4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A72FA-A3CC-2149-B319-C7F62056E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951EC-AC11-1E41-B176-907B1AA5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7323-3D2C-904E-A75D-F7D70DD6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ED87-40F0-DC48-A153-FF2A1F4F2CEF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4571F-5D73-3D4C-A5C9-2E1A8F16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F10AF-8AD0-8845-8048-99B35476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CAFB-B12E-9048-BA7F-5E590733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5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79E2-9E72-6241-9D2F-32FAE142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7D8BD-2104-C84E-B633-B5ECE034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B8643-339F-2A41-809D-CEF7F2ED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ED87-40F0-DC48-A153-FF2A1F4F2CEF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CC092-07EF-D345-AE66-912404BC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02D26-498E-C347-9C3E-4E6CB622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CAFB-B12E-9048-BA7F-5E590733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8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2546-E4E4-D241-84CD-C07616DD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86A43-6935-C244-B6B2-A9C6E9550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6A259-191B-554A-AA32-C0C927E5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ED87-40F0-DC48-A153-FF2A1F4F2CEF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B9258-61BE-8144-88C1-FE0ABBBE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BBF73-48FF-D040-9176-986683CE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CAFB-B12E-9048-BA7F-5E590733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6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3659-A61B-9542-A8C8-9580E785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45C46-3C26-0E45-B2C4-D4BFFD009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308C7-2A28-D249-BB87-D384C4D9A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663D5-C9AF-A24D-9519-5C8F638B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ED87-40F0-DC48-A153-FF2A1F4F2CEF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6F480-085A-B34B-8731-24BC55B1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6F337-AB61-074F-A1D2-710F0C4E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CAFB-B12E-9048-BA7F-5E590733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5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F811-5562-0248-8C08-104D6C03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0E969-B306-F14A-9783-F9F9CAFB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D381F-8619-6B47-8E05-11199BA0C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D4C04-BBDB-1543-B2B5-C458BFC3B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05DAD-3576-9A47-B603-5E6184E14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857AC-A3A5-224A-8C1B-B7FFFEAA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ED87-40F0-DC48-A153-FF2A1F4F2CEF}" type="datetimeFigureOut">
              <a:rPr lang="en-US" smtClean="0"/>
              <a:t>7/7/18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D38040-7842-FC49-B2D2-5627A2EF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1E284C-2251-964D-89A2-98E40878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CAFB-B12E-9048-BA7F-5E590733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F1AE-B391-FE4B-8566-A6B95B3B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3F70E-2966-E74A-A2C6-BB2FFC6B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ED87-40F0-DC48-A153-FF2A1F4F2CEF}" type="datetimeFigureOut">
              <a:rPr lang="en-US" smtClean="0"/>
              <a:t>7/7/18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00FDF-9444-2845-B452-AE8678F8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DA8BA-91EA-8043-9BCE-23B67A72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CAFB-B12E-9048-BA7F-5E590733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A0B61-11C9-DF4F-B2EA-52F1A6E5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ED87-40F0-DC48-A153-FF2A1F4F2CEF}" type="datetimeFigureOut">
              <a:rPr lang="en-US" smtClean="0"/>
              <a:t>7/7/18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A03DE-269A-5E42-8823-56E87E24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B4805-ACBD-4F4D-A0A7-AA5CF62B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CAFB-B12E-9048-BA7F-5E590733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3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523F-321E-C644-AB22-5D873F74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32CE8-0444-0640-804A-925EDE0EC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3D60E-6855-944D-A93D-A75E02850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F24DB-81F5-AA46-9F9B-A66B2A50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ED87-40F0-DC48-A153-FF2A1F4F2CEF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6D16B-186B-B04D-B1FC-C7F096D8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CFF27-03D6-5445-9037-642224C5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CAFB-B12E-9048-BA7F-5E590733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3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7C52-795F-3345-9F37-E3A8087E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CF05E-55FA-B94C-9CEB-994E8E9B2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7F496-1311-704B-AED5-57FEF5C3A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592C7-C496-2344-99A2-E5D9F833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ED87-40F0-DC48-A153-FF2A1F4F2CEF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2F249-9A0A-4847-B915-0763A556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9A5D5-29E4-A74F-B966-8F4D7434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CAFB-B12E-9048-BA7F-5E590733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8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1CCF6-4F9C-6242-98ED-052DEFDF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EED7F-E51D-BC46-87FC-B627F3B28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AC71B-1B20-0B42-8F66-0E1A625C3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ED87-40F0-DC48-A153-FF2A1F4F2CEF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491DE-4D14-4542-B857-BFE55E870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33D3B-AB6A-8B40-B510-9998499B4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7CAFB-B12E-9048-BA7F-5E590733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3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2">
            <a:extLst>
              <a:ext uri="{FF2B5EF4-FFF2-40B4-BE49-F238E27FC236}">
                <a16:creationId xmlns:a16="http://schemas.microsoft.com/office/drawing/2014/main" id="{8C59DBA8-548B-B34F-B1C7-60A098D84F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18325" y="1270000"/>
            <a:ext cx="2116138" cy="1576388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0" name="AutoShape 3">
            <a:extLst>
              <a:ext uri="{FF2B5EF4-FFF2-40B4-BE49-F238E27FC236}">
                <a16:creationId xmlns:a16="http://schemas.microsoft.com/office/drawing/2014/main" id="{7A5CFF76-4F08-634B-910C-91451EB20C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56438" y="2203450"/>
            <a:ext cx="239712" cy="239713"/>
          </a:xfrm>
          <a:prstGeom prst="rtTriangle">
            <a:avLst/>
          </a:prstGeom>
          <a:solidFill>
            <a:srgbClr val="000000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81" name="Group 4">
            <a:extLst>
              <a:ext uri="{FF2B5EF4-FFF2-40B4-BE49-F238E27FC236}">
                <a16:creationId xmlns:a16="http://schemas.microsoft.com/office/drawing/2014/main" id="{5B04DCF9-70CF-164B-BE71-47209BB9F73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56438" y="1924050"/>
            <a:ext cx="239712" cy="239713"/>
            <a:chOff x="5424" y="768"/>
            <a:chExt cx="371" cy="371"/>
          </a:xfrm>
        </p:grpSpPr>
        <p:sp>
          <p:nvSpPr>
            <p:cNvPr id="182" name="AutoShape 5">
              <a:extLst>
                <a:ext uri="{FF2B5EF4-FFF2-40B4-BE49-F238E27FC236}">
                  <a16:creationId xmlns:a16="http://schemas.microsoft.com/office/drawing/2014/main" id="{40211ED3-5A44-214C-9D0B-DCB662E192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4" y="864"/>
              <a:ext cx="272" cy="272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AutoShape 6">
              <a:extLst>
                <a:ext uri="{FF2B5EF4-FFF2-40B4-BE49-F238E27FC236}">
                  <a16:creationId xmlns:a16="http://schemas.microsoft.com/office/drawing/2014/main" id="{805FCB25-EDC6-AD4D-8CCD-D254E8948D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4" y="768"/>
              <a:ext cx="371" cy="371"/>
            </a:xfrm>
            <a:prstGeom prst="rtTriangle">
              <a:avLst/>
            </a:prstGeom>
            <a:noFill/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4" name="Group 7">
            <a:extLst>
              <a:ext uri="{FF2B5EF4-FFF2-40B4-BE49-F238E27FC236}">
                <a16:creationId xmlns:a16="http://schemas.microsoft.com/office/drawing/2014/main" id="{07001687-0D86-E04B-8A1B-7E5C802D960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56438" y="1655763"/>
            <a:ext cx="239712" cy="239712"/>
            <a:chOff x="5424" y="1200"/>
            <a:chExt cx="371" cy="371"/>
          </a:xfrm>
        </p:grpSpPr>
        <p:sp>
          <p:nvSpPr>
            <p:cNvPr id="185" name="AutoShape 8">
              <a:extLst>
                <a:ext uri="{FF2B5EF4-FFF2-40B4-BE49-F238E27FC236}">
                  <a16:creationId xmlns:a16="http://schemas.microsoft.com/office/drawing/2014/main" id="{E0401B56-85F7-0D4D-BF74-B089214597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4" y="1200"/>
              <a:ext cx="371" cy="371"/>
            </a:xfrm>
            <a:prstGeom prst="rtTriangle">
              <a:avLst/>
            </a:prstGeom>
            <a:noFill/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AutoShape 9">
              <a:extLst>
                <a:ext uri="{FF2B5EF4-FFF2-40B4-BE49-F238E27FC236}">
                  <a16:creationId xmlns:a16="http://schemas.microsoft.com/office/drawing/2014/main" id="{8DF2001D-B652-F043-8CCD-E2CA96FEC9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4" y="1418"/>
              <a:ext cx="148" cy="148"/>
            </a:xfrm>
            <a:prstGeom prst="rtTriangle">
              <a:avLst/>
            </a:prstGeom>
            <a:solidFill>
              <a:sysClr val="windowText" lastClr="000000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7" name="Group 10">
            <a:extLst>
              <a:ext uri="{FF2B5EF4-FFF2-40B4-BE49-F238E27FC236}">
                <a16:creationId xmlns:a16="http://schemas.microsoft.com/office/drawing/2014/main" id="{59C5955F-91A8-D34E-980B-F507038C93C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56438" y="2500313"/>
            <a:ext cx="239712" cy="241300"/>
            <a:chOff x="5424" y="1728"/>
            <a:chExt cx="371" cy="371"/>
          </a:xfrm>
        </p:grpSpPr>
        <p:sp>
          <p:nvSpPr>
            <p:cNvPr id="188" name="Oval 11">
              <a:extLst>
                <a:ext uri="{FF2B5EF4-FFF2-40B4-BE49-F238E27FC236}">
                  <a16:creationId xmlns:a16="http://schemas.microsoft.com/office/drawing/2014/main" id="{C2B7A325-8002-8645-BB65-5E32E2BAF3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30" y="1752"/>
              <a:ext cx="347" cy="347"/>
            </a:xfrm>
            <a:prstGeom prst="ellipse">
              <a:avLst/>
            </a:prstGeom>
            <a:solidFill>
              <a:sysClr val="windowText" lastClr="000000"/>
            </a:solidFill>
            <a:ln w="317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AutoShape 12">
              <a:extLst>
                <a:ext uri="{FF2B5EF4-FFF2-40B4-BE49-F238E27FC236}">
                  <a16:creationId xmlns:a16="http://schemas.microsoft.com/office/drawing/2014/main" id="{486BEBC0-8062-5D4F-B1EC-61BDF36C91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5424" y="1728"/>
              <a:ext cx="371" cy="371"/>
            </a:xfrm>
            <a:prstGeom prst="rtTriangle">
              <a:avLst/>
            </a:pr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AutoShape 13">
              <a:extLst>
                <a:ext uri="{FF2B5EF4-FFF2-40B4-BE49-F238E27FC236}">
                  <a16:creationId xmlns:a16="http://schemas.microsoft.com/office/drawing/2014/main" id="{8E13465E-8571-1D4C-A9A4-B638C3051A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4" y="1728"/>
              <a:ext cx="371" cy="371"/>
            </a:xfrm>
            <a:prstGeom prst="rtTriangle">
              <a:avLst/>
            </a:prstGeom>
            <a:noFill/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1" name="AutoShape 14">
            <a:extLst>
              <a:ext uri="{FF2B5EF4-FFF2-40B4-BE49-F238E27FC236}">
                <a16:creationId xmlns:a16="http://schemas.microsoft.com/office/drawing/2014/main" id="{DA13D325-4388-E642-9B08-EC246A94B8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56438" y="1406525"/>
            <a:ext cx="239712" cy="239713"/>
          </a:xfrm>
          <a:prstGeom prst="rtTriangle">
            <a:avLst/>
          </a:prstGeom>
          <a:solidFill>
            <a:sysClr val="window" lastClr="FFFFFF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2" name="Text Box 15">
            <a:extLst>
              <a:ext uri="{FF2B5EF4-FFF2-40B4-BE49-F238E27FC236}">
                <a16:creationId xmlns:a16="http://schemas.microsoft.com/office/drawing/2014/main" id="{DE171B42-DB58-F647-97E6-5C1BB0DD9DB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983413" y="1131888"/>
            <a:ext cx="1698625" cy="2444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defTabSz="457200"/>
            <a:r>
              <a:rPr lang="en-US" altLang="ja-JP" sz="1000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[Stages of Skill development]</a:t>
            </a:r>
          </a:p>
        </p:txBody>
      </p:sp>
      <p:sp>
        <p:nvSpPr>
          <p:cNvPr id="193" name="Text Box 16">
            <a:extLst>
              <a:ext uri="{FF2B5EF4-FFF2-40B4-BE49-F238E27FC236}">
                <a16:creationId xmlns:a16="http://schemas.microsoft.com/office/drawing/2014/main" id="{3F0BE2C7-7975-3D4F-A744-B8C60924369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329488" y="1409700"/>
            <a:ext cx="7540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457200"/>
            <a:r>
              <a:rPr lang="en-US" altLang="ja-JP" sz="100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nothing (0)</a:t>
            </a:r>
          </a:p>
        </p:txBody>
      </p:sp>
      <p:sp>
        <p:nvSpPr>
          <p:cNvPr id="194" name="Text Box 17">
            <a:extLst>
              <a:ext uri="{FF2B5EF4-FFF2-40B4-BE49-F238E27FC236}">
                <a16:creationId xmlns:a16="http://schemas.microsoft.com/office/drawing/2014/main" id="{77AD8D9B-6429-2142-BE7C-FFD05A0B1BA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329488" y="1671638"/>
            <a:ext cx="14620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457200"/>
            <a:r>
              <a:rPr lang="en-US" altLang="ja-JP" sz="100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rough cognitive stage (1)</a:t>
            </a:r>
          </a:p>
        </p:txBody>
      </p:sp>
      <p:sp>
        <p:nvSpPr>
          <p:cNvPr id="195" name="Text Box 18">
            <a:extLst>
              <a:ext uri="{FF2B5EF4-FFF2-40B4-BE49-F238E27FC236}">
                <a16:creationId xmlns:a16="http://schemas.microsoft.com/office/drawing/2014/main" id="{7ADA7B54-5B24-3945-9291-C407FF038A8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329488" y="1947863"/>
            <a:ext cx="1814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457200"/>
            <a:r>
              <a:rPr lang="en-US" altLang="ja-JP" sz="100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explanatory cognitive stage (2)</a:t>
            </a:r>
          </a:p>
        </p:txBody>
      </p:sp>
      <p:sp>
        <p:nvSpPr>
          <p:cNvPr id="196" name="Text Box 19">
            <a:extLst>
              <a:ext uri="{FF2B5EF4-FFF2-40B4-BE49-F238E27FC236}">
                <a16:creationId xmlns:a16="http://schemas.microsoft.com/office/drawing/2014/main" id="{5C28244F-05BA-3745-B624-FC0D6EB2860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329488" y="2225675"/>
            <a:ext cx="1219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457200"/>
            <a:r>
              <a:rPr lang="en-US" altLang="ja-JP" sz="100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associative stage (3)</a:t>
            </a:r>
          </a:p>
        </p:txBody>
      </p:sp>
      <p:sp>
        <p:nvSpPr>
          <p:cNvPr id="197" name="Text Box 20">
            <a:extLst>
              <a:ext uri="{FF2B5EF4-FFF2-40B4-BE49-F238E27FC236}">
                <a16:creationId xmlns:a16="http://schemas.microsoft.com/office/drawing/2014/main" id="{B5E0814F-22C2-D840-B662-28397C0FB00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329488" y="2528888"/>
            <a:ext cx="12811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457200"/>
            <a:r>
              <a:rPr lang="en-US" altLang="ja-JP" sz="100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autonomous stage (4)</a:t>
            </a:r>
          </a:p>
        </p:txBody>
      </p:sp>
      <p:sp>
        <p:nvSpPr>
          <p:cNvPr id="198" name="Rectangle 21">
            <a:extLst>
              <a:ext uri="{FF2B5EF4-FFF2-40B4-BE49-F238E27FC236}">
                <a16:creationId xmlns:a16="http://schemas.microsoft.com/office/drawing/2014/main" id="{1BD1E30A-C49C-9D44-BABB-E83CCFB350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56425" y="3078163"/>
            <a:ext cx="2024063" cy="1389062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9" name="AutoShape 22">
            <a:extLst>
              <a:ext uri="{FF2B5EF4-FFF2-40B4-BE49-F238E27FC236}">
                <a16:creationId xmlns:a16="http://schemas.microsoft.com/office/drawing/2014/main" id="{0DE93BC3-B777-8046-AB67-7594A314FB78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 flipV="1">
            <a:off x="7056438" y="3890963"/>
            <a:ext cx="239712" cy="239712"/>
          </a:xfrm>
          <a:prstGeom prst="rtTriangle">
            <a:avLst/>
          </a:prstGeom>
          <a:solidFill>
            <a:srgbClr val="000000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00" name="Group 23">
            <a:extLst>
              <a:ext uri="{FF2B5EF4-FFF2-40B4-BE49-F238E27FC236}">
                <a16:creationId xmlns:a16="http://schemas.microsoft.com/office/drawing/2014/main" id="{BA7F59FC-B2FB-C340-9A3E-ABDBE3F9201C}"/>
              </a:ext>
            </a:extLst>
          </p:cNvPr>
          <p:cNvGrpSpPr>
            <a:grpSpLocks noChangeAspect="1"/>
          </p:cNvGrpSpPr>
          <p:nvPr/>
        </p:nvGrpSpPr>
        <p:grpSpPr bwMode="auto">
          <a:xfrm flipH="1" flipV="1">
            <a:off x="7056438" y="4156075"/>
            <a:ext cx="239712" cy="239713"/>
            <a:chOff x="5424" y="1728"/>
            <a:chExt cx="371" cy="371"/>
          </a:xfrm>
        </p:grpSpPr>
        <p:sp>
          <p:nvSpPr>
            <p:cNvPr id="201" name="Oval 24">
              <a:extLst>
                <a:ext uri="{FF2B5EF4-FFF2-40B4-BE49-F238E27FC236}">
                  <a16:creationId xmlns:a16="http://schemas.microsoft.com/office/drawing/2014/main" id="{9A4A5A5A-6D2B-C34E-A7A0-9D64C55491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30" y="1752"/>
              <a:ext cx="347" cy="347"/>
            </a:xfrm>
            <a:prstGeom prst="ellipse">
              <a:avLst/>
            </a:prstGeom>
            <a:solidFill>
              <a:sysClr val="windowText" lastClr="000000"/>
            </a:solidFill>
            <a:ln w="317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AutoShape 25">
              <a:extLst>
                <a:ext uri="{FF2B5EF4-FFF2-40B4-BE49-F238E27FC236}">
                  <a16:creationId xmlns:a16="http://schemas.microsoft.com/office/drawing/2014/main" id="{83BADB38-5CA2-114C-BA8A-D171FB0673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5424" y="1728"/>
              <a:ext cx="371" cy="371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AutoShape 26">
              <a:extLst>
                <a:ext uri="{FF2B5EF4-FFF2-40B4-BE49-F238E27FC236}">
                  <a16:creationId xmlns:a16="http://schemas.microsoft.com/office/drawing/2014/main" id="{CE318960-67A7-F04D-B19D-16AA525CC6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4" y="1728"/>
              <a:ext cx="371" cy="371"/>
            </a:xfrm>
            <a:prstGeom prst="rtTriangle">
              <a:avLst/>
            </a:prstGeom>
            <a:noFill/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4" name="AutoShape 27">
            <a:extLst>
              <a:ext uri="{FF2B5EF4-FFF2-40B4-BE49-F238E27FC236}">
                <a16:creationId xmlns:a16="http://schemas.microsoft.com/office/drawing/2014/main" id="{11666816-177F-1348-B30C-D4B633171BF9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 flipV="1">
            <a:off x="7056438" y="3336925"/>
            <a:ext cx="239712" cy="239713"/>
          </a:xfrm>
          <a:prstGeom prst="rtTriangle">
            <a:avLst/>
          </a:prstGeom>
          <a:solidFill>
            <a:srgbClr val="FFFFFF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5" name="Text Box 28">
            <a:extLst>
              <a:ext uri="{FF2B5EF4-FFF2-40B4-BE49-F238E27FC236}">
                <a16:creationId xmlns:a16="http://schemas.microsoft.com/office/drawing/2014/main" id="{FA3AF391-CA60-EA4E-B6D0-D014C1389A4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975475" y="2967038"/>
            <a:ext cx="1947863" cy="2444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defTabSz="457200"/>
            <a:r>
              <a:rPr lang="en-US" altLang="ja-JP" sz="1000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[Stages of Knowledge acquisition]</a:t>
            </a:r>
          </a:p>
        </p:txBody>
      </p:sp>
      <p:sp>
        <p:nvSpPr>
          <p:cNvPr id="206" name="Text Box 29">
            <a:extLst>
              <a:ext uri="{FF2B5EF4-FFF2-40B4-BE49-F238E27FC236}">
                <a16:creationId xmlns:a16="http://schemas.microsoft.com/office/drawing/2014/main" id="{487B4319-4E27-2149-BF87-600F1679CD6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329488" y="3332163"/>
            <a:ext cx="7858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457200"/>
            <a:r>
              <a:rPr lang="en-US" altLang="ja-JP" sz="100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nothing  (0)</a:t>
            </a:r>
          </a:p>
        </p:txBody>
      </p:sp>
      <p:sp>
        <p:nvSpPr>
          <p:cNvPr id="207" name="Text Box 30">
            <a:extLst>
              <a:ext uri="{FF2B5EF4-FFF2-40B4-BE49-F238E27FC236}">
                <a16:creationId xmlns:a16="http://schemas.microsoft.com/office/drawing/2014/main" id="{5ED40CB6-237F-4840-ADA4-C97B9020398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339013" y="3906838"/>
            <a:ext cx="7191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457200"/>
            <a:r>
              <a:rPr lang="pt-BR" altLang="ja-JP" sz="100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tuning  (2)</a:t>
            </a:r>
            <a:endParaRPr lang="en-US" altLang="ja-JP" sz="1000">
              <a:solidFill>
                <a:prstClr val="black"/>
              </a:solidFill>
              <a:latin typeface="Times New Roman" charset="0"/>
              <a:ea typeface="ＭＳ Ｐゴシック" panose="020B0600070205080204" pitchFamily="34" charset="-128"/>
            </a:endParaRPr>
          </a:p>
        </p:txBody>
      </p:sp>
      <p:sp>
        <p:nvSpPr>
          <p:cNvPr id="208" name="Text Box 31">
            <a:extLst>
              <a:ext uri="{FF2B5EF4-FFF2-40B4-BE49-F238E27FC236}">
                <a16:creationId xmlns:a16="http://schemas.microsoft.com/office/drawing/2014/main" id="{2711FB29-BBC8-8E4C-A65E-A3FEF600DD6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329488" y="4156075"/>
            <a:ext cx="10175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457200"/>
            <a:r>
              <a:rPr lang="en-US" altLang="ja-JP" sz="100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restructuring (3)</a:t>
            </a:r>
          </a:p>
        </p:txBody>
      </p:sp>
      <p:grpSp>
        <p:nvGrpSpPr>
          <p:cNvPr id="209" name="Group 32">
            <a:extLst>
              <a:ext uri="{FF2B5EF4-FFF2-40B4-BE49-F238E27FC236}">
                <a16:creationId xmlns:a16="http://schemas.microsoft.com/office/drawing/2014/main" id="{E3CE7558-4A91-8D40-B80A-60B4D91CD9DF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7046913" y="3603625"/>
            <a:ext cx="239712" cy="239713"/>
            <a:chOff x="5424" y="768"/>
            <a:chExt cx="371" cy="371"/>
          </a:xfrm>
        </p:grpSpPr>
        <p:sp>
          <p:nvSpPr>
            <p:cNvPr id="210" name="AutoShape 33">
              <a:extLst>
                <a:ext uri="{FF2B5EF4-FFF2-40B4-BE49-F238E27FC236}">
                  <a16:creationId xmlns:a16="http://schemas.microsoft.com/office/drawing/2014/main" id="{BD522738-596D-2245-8084-64ECF9DD7F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4" y="864"/>
              <a:ext cx="272" cy="272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AutoShape 34">
              <a:extLst>
                <a:ext uri="{FF2B5EF4-FFF2-40B4-BE49-F238E27FC236}">
                  <a16:creationId xmlns:a16="http://schemas.microsoft.com/office/drawing/2014/main" id="{D06F7CFF-B5B0-F646-970F-149C3F13C7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4" y="768"/>
              <a:ext cx="371" cy="371"/>
            </a:xfrm>
            <a:prstGeom prst="rtTriangle">
              <a:avLst/>
            </a:prstGeom>
            <a:noFill/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2" name="Text Box 35">
            <a:extLst>
              <a:ext uri="{FF2B5EF4-FFF2-40B4-BE49-F238E27FC236}">
                <a16:creationId xmlns:a16="http://schemas.microsoft.com/office/drawing/2014/main" id="{464BD733-1140-3C4F-8C9E-CC7AAC6BFD9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313613" y="3636963"/>
            <a:ext cx="833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457200"/>
            <a:r>
              <a:rPr lang="en-US" altLang="ja-JP" sz="100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accretion (1)</a:t>
            </a:r>
          </a:p>
        </p:txBody>
      </p:sp>
      <p:sp>
        <p:nvSpPr>
          <p:cNvPr id="213" name="AutoShape 36">
            <a:extLst>
              <a:ext uri="{FF2B5EF4-FFF2-40B4-BE49-F238E27FC236}">
                <a16:creationId xmlns:a16="http://schemas.microsoft.com/office/drawing/2014/main" id="{BF5A3579-8BAF-CE44-B37C-8797456429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7956" y="3536111"/>
            <a:ext cx="339480" cy="339287"/>
          </a:xfrm>
          <a:prstGeom prst="rtTriangle">
            <a:avLst/>
          </a:prstGeom>
          <a:solidFill>
            <a:sysClr val="window" lastClr="FFFFFF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14" name="Group 37">
            <a:extLst>
              <a:ext uri="{FF2B5EF4-FFF2-40B4-BE49-F238E27FC236}">
                <a16:creationId xmlns:a16="http://schemas.microsoft.com/office/drawing/2014/main" id="{72D7422B-7ADB-0A44-B740-603D6281312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58796" y="862944"/>
            <a:ext cx="339480" cy="339287"/>
            <a:chOff x="2736" y="144"/>
            <a:chExt cx="371" cy="371"/>
          </a:xfrm>
        </p:grpSpPr>
        <p:sp>
          <p:nvSpPr>
            <p:cNvPr id="215" name="AutoShape 38">
              <a:extLst>
                <a:ext uri="{FF2B5EF4-FFF2-40B4-BE49-F238E27FC236}">
                  <a16:creationId xmlns:a16="http://schemas.microsoft.com/office/drawing/2014/main" id="{12C2BEBC-A6AE-2C4A-97D0-0746AAAA6F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6" y="144"/>
              <a:ext cx="371" cy="371"/>
            </a:xfrm>
            <a:prstGeom prst="rtTriangle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AutoShape 39">
              <a:extLst>
                <a:ext uri="{FF2B5EF4-FFF2-40B4-BE49-F238E27FC236}">
                  <a16:creationId xmlns:a16="http://schemas.microsoft.com/office/drawing/2014/main" id="{86DE9146-4D10-994C-9258-BD771D7EC0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736" y="144"/>
              <a:ext cx="371" cy="371"/>
            </a:xfrm>
            <a:prstGeom prst="rtTriangle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7" name="AutoShape 40">
            <a:extLst>
              <a:ext uri="{FF2B5EF4-FFF2-40B4-BE49-F238E27FC236}">
                <a16:creationId xmlns:a16="http://schemas.microsoft.com/office/drawing/2014/main" id="{961D0EA9-E7EE-4E46-85F9-E3EA92C6E5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62225" y="1566649"/>
            <a:ext cx="339480" cy="338144"/>
          </a:xfrm>
          <a:prstGeom prst="rtTriangle">
            <a:avLst/>
          </a:prstGeom>
          <a:solidFill>
            <a:sysClr val="window" lastClr="FFFFFF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8" name="AutoShape 41">
            <a:extLst>
              <a:ext uri="{FF2B5EF4-FFF2-40B4-BE49-F238E27FC236}">
                <a16:creationId xmlns:a16="http://schemas.microsoft.com/office/drawing/2014/main" id="{6E0AE7FA-D169-0B49-85A7-FAE366E8D53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3663464" y="1565410"/>
            <a:ext cx="338144" cy="339480"/>
          </a:xfrm>
          <a:prstGeom prst="rtTriangle">
            <a:avLst/>
          </a:prstGeom>
          <a:solidFill>
            <a:sysClr val="window" lastClr="FFFFFF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9" name="AutoShape 42">
            <a:extLst>
              <a:ext uri="{FF2B5EF4-FFF2-40B4-BE49-F238E27FC236}">
                <a16:creationId xmlns:a16="http://schemas.microsoft.com/office/drawing/2014/main" id="{843AD5EE-FB20-194E-903A-E9760E63CB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62225" y="1769993"/>
            <a:ext cx="136021" cy="134801"/>
          </a:xfrm>
          <a:prstGeom prst="rtTriangle">
            <a:avLst/>
          </a:prstGeom>
          <a:solidFill>
            <a:srgbClr val="000000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0" name="AutoShape 43">
            <a:extLst>
              <a:ext uri="{FF2B5EF4-FFF2-40B4-BE49-F238E27FC236}">
                <a16:creationId xmlns:a16="http://schemas.microsoft.com/office/drawing/2014/main" id="{93E14914-4521-CF43-96AF-D8426E342D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4616" y="1121122"/>
            <a:ext cx="339480" cy="338144"/>
          </a:xfrm>
          <a:prstGeom prst="rtTriangle">
            <a:avLst/>
          </a:prstGeom>
          <a:solidFill>
            <a:sysClr val="window" lastClr="FFFFFF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1" name="AutoShape 44">
            <a:extLst>
              <a:ext uri="{FF2B5EF4-FFF2-40B4-BE49-F238E27FC236}">
                <a16:creationId xmlns:a16="http://schemas.microsoft.com/office/drawing/2014/main" id="{0938333C-003D-0D42-8DF4-3D38E9FC29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12791" y="1923072"/>
            <a:ext cx="339480" cy="339287"/>
          </a:xfrm>
          <a:prstGeom prst="rtTriangle">
            <a:avLst/>
          </a:prstGeom>
          <a:solidFill>
            <a:srgbClr val="000000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2" name="AutoShape 45">
            <a:extLst>
              <a:ext uri="{FF2B5EF4-FFF2-40B4-BE49-F238E27FC236}">
                <a16:creationId xmlns:a16="http://schemas.microsoft.com/office/drawing/2014/main" id="{846374BC-49F2-BB4D-A7BA-E707AAB734B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5512888" y="1922975"/>
            <a:ext cx="339287" cy="339480"/>
          </a:xfrm>
          <a:prstGeom prst="rtTriangle">
            <a:avLst/>
          </a:prstGeom>
          <a:solidFill>
            <a:sysClr val="window" lastClr="FFFFFF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23" name="Group 46">
            <a:extLst>
              <a:ext uri="{FF2B5EF4-FFF2-40B4-BE49-F238E27FC236}">
                <a16:creationId xmlns:a16="http://schemas.microsoft.com/office/drawing/2014/main" id="{BF56EB16-F08B-3F47-99E7-EB07F187DF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81282" y="4444302"/>
            <a:ext cx="339480" cy="339287"/>
            <a:chOff x="2736" y="144"/>
            <a:chExt cx="371" cy="371"/>
          </a:xfrm>
        </p:grpSpPr>
        <p:sp>
          <p:nvSpPr>
            <p:cNvPr id="224" name="AutoShape 47">
              <a:extLst>
                <a:ext uri="{FF2B5EF4-FFF2-40B4-BE49-F238E27FC236}">
                  <a16:creationId xmlns:a16="http://schemas.microsoft.com/office/drawing/2014/main" id="{AFE0012E-F5A0-D84B-BEAB-8066A69D18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6" y="144"/>
              <a:ext cx="371" cy="371"/>
            </a:xfrm>
            <a:prstGeom prst="rtTriangle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5" name="AutoShape 48">
              <a:extLst>
                <a:ext uri="{FF2B5EF4-FFF2-40B4-BE49-F238E27FC236}">
                  <a16:creationId xmlns:a16="http://schemas.microsoft.com/office/drawing/2014/main" id="{04325AD5-F672-2C49-8BC4-348FA19C16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736" y="144"/>
              <a:ext cx="371" cy="371"/>
            </a:xfrm>
            <a:prstGeom prst="rtTriangle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6" name="Oval 49">
            <a:extLst>
              <a:ext uri="{FF2B5EF4-FFF2-40B4-BE49-F238E27FC236}">
                <a16:creationId xmlns:a16="http://schemas.microsoft.com/office/drawing/2014/main" id="{36BAAECC-EBEF-EE46-BF6D-FDB6754345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1569" y="4455726"/>
            <a:ext cx="316619" cy="316439"/>
          </a:xfrm>
          <a:prstGeom prst="ellipse">
            <a:avLst/>
          </a:prstGeom>
          <a:solidFill>
            <a:srgbClr val="000000"/>
          </a:solidFill>
          <a:ln w="3175">
            <a:solidFill>
              <a:sysClr val="windowText" lastClr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27" name="Group 50">
            <a:extLst>
              <a:ext uri="{FF2B5EF4-FFF2-40B4-BE49-F238E27FC236}">
                <a16:creationId xmlns:a16="http://schemas.microsoft.com/office/drawing/2014/main" id="{120CA8E1-5E4C-B941-A38A-31F72EB174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89961" y="2749012"/>
            <a:ext cx="339480" cy="339287"/>
            <a:chOff x="2736" y="144"/>
            <a:chExt cx="371" cy="371"/>
          </a:xfrm>
        </p:grpSpPr>
        <p:sp>
          <p:nvSpPr>
            <p:cNvPr id="228" name="AutoShape 51">
              <a:extLst>
                <a:ext uri="{FF2B5EF4-FFF2-40B4-BE49-F238E27FC236}">
                  <a16:creationId xmlns:a16="http://schemas.microsoft.com/office/drawing/2014/main" id="{B475A5E6-0FF2-D641-92EE-85FAC05266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6" y="144"/>
              <a:ext cx="371" cy="371"/>
            </a:xfrm>
            <a:prstGeom prst="rtTriangle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9" name="AutoShape 52">
              <a:extLst>
                <a:ext uri="{FF2B5EF4-FFF2-40B4-BE49-F238E27FC236}">
                  <a16:creationId xmlns:a16="http://schemas.microsoft.com/office/drawing/2014/main" id="{4A556293-CDC0-D84A-8C09-E9D239B323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736" y="144"/>
              <a:ext cx="371" cy="371"/>
            </a:xfrm>
            <a:prstGeom prst="rtTriangle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30" name="Oval 53">
            <a:extLst>
              <a:ext uri="{FF2B5EF4-FFF2-40B4-BE49-F238E27FC236}">
                <a16:creationId xmlns:a16="http://schemas.microsoft.com/office/drawing/2014/main" id="{E7FD2AB8-BA6C-A04A-A4B4-8C8DBA6996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01391" y="2760435"/>
            <a:ext cx="316619" cy="316439"/>
          </a:xfrm>
          <a:prstGeom prst="ellipse">
            <a:avLst/>
          </a:prstGeom>
          <a:solidFill>
            <a:srgbClr val="000000"/>
          </a:solidFill>
          <a:ln w="3175">
            <a:solidFill>
              <a:sysClr val="windowText" lastClr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1" name="AutoShape 54">
            <a:extLst>
              <a:ext uri="{FF2B5EF4-FFF2-40B4-BE49-F238E27FC236}">
                <a16:creationId xmlns:a16="http://schemas.microsoft.com/office/drawing/2014/main" id="{8257DF00-D5C1-0344-A249-443661489C8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5690057" y="2748915"/>
            <a:ext cx="339287" cy="339480"/>
          </a:xfrm>
          <a:prstGeom prst="rtTriangle">
            <a:avLst/>
          </a:prstGeom>
          <a:solidFill>
            <a:sysClr val="window" lastClr="FFFFFF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2" name="AutoShape 55">
            <a:extLst>
              <a:ext uri="{FF2B5EF4-FFF2-40B4-BE49-F238E27FC236}">
                <a16:creationId xmlns:a16="http://schemas.microsoft.com/office/drawing/2014/main" id="{61719A62-9A19-A545-9BF4-7B960CA1D2C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V="1">
            <a:off x="1803754" y="2014365"/>
            <a:ext cx="339287" cy="339480"/>
          </a:xfrm>
          <a:prstGeom prst="rtTriangle">
            <a:avLst/>
          </a:prstGeom>
          <a:solidFill>
            <a:sysClr val="window" lastClr="FFFFFF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3" name="AutoShape 56">
            <a:extLst>
              <a:ext uri="{FF2B5EF4-FFF2-40B4-BE49-F238E27FC236}">
                <a16:creationId xmlns:a16="http://schemas.microsoft.com/office/drawing/2014/main" id="{08E2B971-83A6-D249-84CB-6E353B6EE3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32354" y="2008750"/>
            <a:ext cx="339480" cy="339287"/>
          </a:xfrm>
          <a:prstGeom prst="rtTriangle">
            <a:avLst/>
          </a:prstGeom>
          <a:solidFill>
            <a:sysClr val="window" lastClr="FFFFFF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4" name="AutoShape 57">
            <a:extLst>
              <a:ext uri="{FF2B5EF4-FFF2-40B4-BE49-F238E27FC236}">
                <a16:creationId xmlns:a16="http://schemas.microsoft.com/office/drawing/2014/main" id="{9BF1355B-0E87-CA41-B666-91ACA28A3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32354" y="2212094"/>
            <a:ext cx="136021" cy="134801"/>
          </a:xfrm>
          <a:prstGeom prst="rtTriangle">
            <a:avLst/>
          </a:prstGeom>
          <a:solidFill>
            <a:srgbClr val="000000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5" name="AutoShape 58">
            <a:extLst>
              <a:ext uri="{FF2B5EF4-FFF2-40B4-BE49-F238E27FC236}">
                <a16:creationId xmlns:a16="http://schemas.microsoft.com/office/drawing/2014/main" id="{2FB8B085-70EA-214E-997B-9EC2D5F8A9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06621" y="3319059"/>
            <a:ext cx="339480" cy="339287"/>
          </a:xfrm>
          <a:prstGeom prst="rtTriangle">
            <a:avLst/>
          </a:prstGeom>
          <a:solidFill>
            <a:sysClr val="window" lastClr="FFFFFF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6" name="AutoShape 59">
            <a:extLst>
              <a:ext uri="{FF2B5EF4-FFF2-40B4-BE49-F238E27FC236}">
                <a16:creationId xmlns:a16="http://schemas.microsoft.com/office/drawing/2014/main" id="{C83A822F-FF01-0F46-92DB-9DEE584B97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06621" y="3522402"/>
            <a:ext cx="134878" cy="134801"/>
          </a:xfrm>
          <a:prstGeom prst="rtTriangle">
            <a:avLst/>
          </a:prstGeom>
          <a:solidFill>
            <a:srgbClr val="000000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7" name="AutoShape 60">
            <a:extLst>
              <a:ext uri="{FF2B5EF4-FFF2-40B4-BE49-F238E27FC236}">
                <a16:creationId xmlns:a16="http://schemas.microsoft.com/office/drawing/2014/main" id="{D80B976B-E128-FC4B-9ADF-61FBAD6FEA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0121" y="3544107"/>
            <a:ext cx="339480" cy="339287"/>
          </a:xfrm>
          <a:prstGeom prst="rtTriangle">
            <a:avLst/>
          </a:prstGeom>
          <a:solidFill>
            <a:srgbClr val="000000"/>
          </a:solidFill>
          <a:ln w="3175">
            <a:solidFill>
              <a:srgbClr val="4F81B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8" name="AutoShape 61">
            <a:extLst>
              <a:ext uri="{FF2B5EF4-FFF2-40B4-BE49-F238E27FC236}">
                <a16:creationId xmlns:a16="http://schemas.microsoft.com/office/drawing/2014/main" id="{80EADD1B-360B-6143-A234-B82412292B5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4981378" y="1065051"/>
            <a:ext cx="338144" cy="331479"/>
          </a:xfrm>
          <a:prstGeom prst="rtTriangle">
            <a:avLst/>
          </a:prstGeom>
          <a:solidFill>
            <a:sysClr val="window" lastClr="FFFFFF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9" name="AutoShape 62">
            <a:extLst>
              <a:ext uri="{FF2B5EF4-FFF2-40B4-BE49-F238E27FC236}">
                <a16:creationId xmlns:a16="http://schemas.microsoft.com/office/drawing/2014/main" id="{2E278E27-9C38-A94F-8D22-EE4CDA57E3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77853" y="1061718"/>
            <a:ext cx="331479" cy="338144"/>
          </a:xfrm>
          <a:prstGeom prst="rtTriangle">
            <a:avLst/>
          </a:prstGeom>
          <a:solidFill>
            <a:sysClr val="window" lastClr="FFFFFF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0" name="AutoShape 63">
            <a:extLst>
              <a:ext uri="{FF2B5EF4-FFF2-40B4-BE49-F238E27FC236}">
                <a16:creationId xmlns:a16="http://schemas.microsoft.com/office/drawing/2014/main" id="{75B2D44E-ABB2-B643-8633-146ACAF31C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99914" y="2618780"/>
            <a:ext cx="248038" cy="247896"/>
          </a:xfrm>
          <a:prstGeom prst="rtTriangle">
            <a:avLst/>
          </a:prstGeom>
          <a:solidFill>
            <a:srgbClr val="000000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1" name="AutoShape 64">
            <a:extLst>
              <a:ext uri="{FF2B5EF4-FFF2-40B4-BE49-F238E27FC236}">
                <a16:creationId xmlns:a16="http://schemas.microsoft.com/office/drawing/2014/main" id="{C4695FA6-C65A-214E-921D-A8575B309B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99914" y="2523963"/>
            <a:ext cx="338337" cy="339287"/>
          </a:xfrm>
          <a:prstGeom prst="rtTriangle">
            <a:avLst/>
          </a:prstGeom>
          <a:noFill/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242" name="AutoShape 65">
            <a:extLst>
              <a:ext uri="{FF2B5EF4-FFF2-40B4-BE49-F238E27FC236}">
                <a16:creationId xmlns:a16="http://schemas.microsoft.com/office/drawing/2014/main" id="{0B7C4EBD-B588-1C40-B85B-F4DA8A749C23}"/>
              </a:ext>
            </a:extLst>
          </p:cNvPr>
          <p:cNvCxnSpPr>
            <a:cxnSpLocks noChangeAspect="1" noChangeShapeType="1"/>
            <a:stCxn id="215" idx="1"/>
            <a:endCxn id="275" idx="1"/>
          </p:cNvCxnSpPr>
          <p:nvPr/>
        </p:nvCxnSpPr>
        <p:spPr bwMode="auto">
          <a:xfrm flipH="1">
            <a:off x="2823240" y="1033158"/>
            <a:ext cx="835555" cy="259320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3" name="AutoShape 66">
            <a:extLst>
              <a:ext uri="{FF2B5EF4-FFF2-40B4-BE49-F238E27FC236}">
                <a16:creationId xmlns:a16="http://schemas.microsoft.com/office/drawing/2014/main" id="{51A4A020-6DF3-B148-96BB-3916A4911DED}"/>
              </a:ext>
            </a:extLst>
          </p:cNvPr>
          <p:cNvCxnSpPr>
            <a:cxnSpLocks noChangeAspect="1" noChangeShapeType="1"/>
            <a:stCxn id="216" idx="3"/>
            <a:endCxn id="239" idx="1"/>
          </p:cNvCxnSpPr>
          <p:nvPr/>
        </p:nvCxnSpPr>
        <p:spPr bwMode="auto">
          <a:xfrm>
            <a:off x="3999419" y="1033158"/>
            <a:ext cx="978434" cy="197632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4" name="AutoShape 67">
            <a:extLst>
              <a:ext uri="{FF2B5EF4-FFF2-40B4-BE49-F238E27FC236}">
                <a16:creationId xmlns:a16="http://schemas.microsoft.com/office/drawing/2014/main" id="{4162469E-C94C-0944-BD3C-2D594D60ACFB}"/>
              </a:ext>
            </a:extLst>
          </p:cNvPr>
          <p:cNvCxnSpPr>
            <a:cxnSpLocks noChangeAspect="1" noChangeShapeType="1"/>
            <a:stCxn id="216" idx="3"/>
            <a:endCxn id="221" idx="1"/>
          </p:cNvCxnSpPr>
          <p:nvPr/>
        </p:nvCxnSpPr>
        <p:spPr bwMode="auto">
          <a:xfrm>
            <a:off x="3999419" y="1033158"/>
            <a:ext cx="1513372" cy="1060128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5" name="AutoShape 68">
            <a:extLst>
              <a:ext uri="{FF2B5EF4-FFF2-40B4-BE49-F238E27FC236}">
                <a16:creationId xmlns:a16="http://schemas.microsoft.com/office/drawing/2014/main" id="{CD06DADC-414A-5448-8676-2B10B2FC0984}"/>
              </a:ext>
            </a:extLst>
          </p:cNvPr>
          <p:cNvCxnSpPr>
            <a:cxnSpLocks noChangeAspect="1" noChangeShapeType="1"/>
            <a:stCxn id="218" idx="3"/>
            <a:endCxn id="239" idx="1"/>
          </p:cNvCxnSpPr>
          <p:nvPr/>
        </p:nvCxnSpPr>
        <p:spPr bwMode="auto">
          <a:xfrm flipV="1">
            <a:off x="4001705" y="1230790"/>
            <a:ext cx="976148" cy="506074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6" name="AutoShape 69">
            <a:extLst>
              <a:ext uri="{FF2B5EF4-FFF2-40B4-BE49-F238E27FC236}">
                <a16:creationId xmlns:a16="http://schemas.microsoft.com/office/drawing/2014/main" id="{70BD50AB-3F26-D140-B47F-F5E42C780F4D}"/>
              </a:ext>
            </a:extLst>
          </p:cNvPr>
          <p:cNvCxnSpPr>
            <a:cxnSpLocks noChangeAspect="1" noChangeShapeType="1"/>
            <a:stCxn id="239" idx="3"/>
            <a:endCxn id="222" idx="1"/>
          </p:cNvCxnSpPr>
          <p:nvPr/>
        </p:nvCxnSpPr>
        <p:spPr bwMode="auto">
          <a:xfrm>
            <a:off x="5143592" y="1399862"/>
            <a:ext cx="539510" cy="524352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7" name="AutoShape 70">
            <a:extLst>
              <a:ext uri="{FF2B5EF4-FFF2-40B4-BE49-F238E27FC236}">
                <a16:creationId xmlns:a16="http://schemas.microsoft.com/office/drawing/2014/main" id="{7D543367-E0E6-E84B-BFF5-A07D2F150912}"/>
              </a:ext>
            </a:extLst>
          </p:cNvPr>
          <p:cNvCxnSpPr>
            <a:cxnSpLocks noChangeAspect="1" noChangeShapeType="1"/>
            <a:stCxn id="221" idx="3"/>
            <a:endCxn id="231" idx="1"/>
          </p:cNvCxnSpPr>
          <p:nvPr/>
        </p:nvCxnSpPr>
        <p:spPr bwMode="auto">
          <a:xfrm>
            <a:off x="5683102" y="2262358"/>
            <a:ext cx="177170" cy="487796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8" name="AutoShape 71">
            <a:extLst>
              <a:ext uri="{FF2B5EF4-FFF2-40B4-BE49-F238E27FC236}">
                <a16:creationId xmlns:a16="http://schemas.microsoft.com/office/drawing/2014/main" id="{E024A180-5E87-6B4F-8A73-14CD2A24220D}"/>
              </a:ext>
            </a:extLst>
          </p:cNvPr>
          <p:cNvCxnSpPr>
            <a:cxnSpLocks noChangeAspect="1" noChangeShapeType="1"/>
            <a:stCxn id="221" idx="3"/>
            <a:endCxn id="283" idx="1"/>
          </p:cNvCxnSpPr>
          <p:nvPr/>
        </p:nvCxnSpPr>
        <p:spPr bwMode="auto">
          <a:xfrm flipH="1">
            <a:off x="4775536" y="2262358"/>
            <a:ext cx="907566" cy="430677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9" name="AutoShape 72">
            <a:extLst>
              <a:ext uri="{FF2B5EF4-FFF2-40B4-BE49-F238E27FC236}">
                <a16:creationId xmlns:a16="http://schemas.microsoft.com/office/drawing/2014/main" id="{07AFFC1D-D743-5E42-B09B-A372C01C8114}"/>
              </a:ext>
            </a:extLst>
          </p:cNvPr>
          <p:cNvCxnSpPr>
            <a:cxnSpLocks noChangeAspect="1" noChangeShapeType="1"/>
            <a:stCxn id="230" idx="4"/>
            <a:endCxn id="287" idx="3"/>
          </p:cNvCxnSpPr>
          <p:nvPr/>
        </p:nvCxnSpPr>
        <p:spPr bwMode="auto">
          <a:xfrm flipH="1">
            <a:off x="5822552" y="3076874"/>
            <a:ext cx="37720" cy="454667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0" name="AutoShape 73">
            <a:extLst>
              <a:ext uri="{FF2B5EF4-FFF2-40B4-BE49-F238E27FC236}">
                <a16:creationId xmlns:a16="http://schemas.microsoft.com/office/drawing/2014/main" id="{5ADA8A4A-A725-724F-86AE-4CD715A77867}"/>
              </a:ext>
            </a:extLst>
          </p:cNvPr>
          <p:cNvCxnSpPr>
            <a:cxnSpLocks noChangeAspect="1" noChangeShapeType="1"/>
            <a:stCxn id="285" idx="4"/>
            <a:endCxn id="291" idx="3"/>
          </p:cNvCxnSpPr>
          <p:nvPr/>
        </p:nvCxnSpPr>
        <p:spPr bwMode="auto">
          <a:xfrm flipH="1">
            <a:off x="5151593" y="3875397"/>
            <a:ext cx="670959" cy="570047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1" name="AutoShape 74">
            <a:extLst>
              <a:ext uri="{FF2B5EF4-FFF2-40B4-BE49-F238E27FC236}">
                <a16:creationId xmlns:a16="http://schemas.microsoft.com/office/drawing/2014/main" id="{41629BD3-3A79-9F4E-88DA-BEAFCA7B9D14}"/>
              </a:ext>
            </a:extLst>
          </p:cNvPr>
          <p:cNvCxnSpPr>
            <a:cxnSpLocks noChangeAspect="1" noChangeShapeType="1"/>
            <a:stCxn id="283" idx="1"/>
            <a:endCxn id="287" idx="3"/>
          </p:cNvCxnSpPr>
          <p:nvPr/>
        </p:nvCxnSpPr>
        <p:spPr bwMode="auto">
          <a:xfrm>
            <a:off x="4775536" y="2693035"/>
            <a:ext cx="1047016" cy="838506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2" name="AutoShape 75">
            <a:extLst>
              <a:ext uri="{FF2B5EF4-FFF2-40B4-BE49-F238E27FC236}">
                <a16:creationId xmlns:a16="http://schemas.microsoft.com/office/drawing/2014/main" id="{F45295DE-421E-7D46-84B2-9657640F5AA0}"/>
              </a:ext>
            </a:extLst>
          </p:cNvPr>
          <p:cNvCxnSpPr>
            <a:cxnSpLocks noChangeAspect="1" noChangeShapeType="1"/>
            <a:stCxn id="239" idx="3"/>
            <a:endCxn id="281" idx="3"/>
          </p:cNvCxnSpPr>
          <p:nvPr/>
        </p:nvCxnSpPr>
        <p:spPr bwMode="auto">
          <a:xfrm flipH="1">
            <a:off x="3670226" y="1399862"/>
            <a:ext cx="1473366" cy="1125243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3" name="AutoShape 76">
            <a:extLst>
              <a:ext uri="{FF2B5EF4-FFF2-40B4-BE49-F238E27FC236}">
                <a16:creationId xmlns:a16="http://schemas.microsoft.com/office/drawing/2014/main" id="{669EDAB0-43E7-4B44-9EDC-EB57E163031E}"/>
              </a:ext>
            </a:extLst>
          </p:cNvPr>
          <p:cNvCxnSpPr>
            <a:cxnSpLocks noChangeAspect="1" noChangeShapeType="1"/>
            <a:stCxn id="237" idx="3"/>
            <a:endCxn id="291" idx="3"/>
          </p:cNvCxnSpPr>
          <p:nvPr/>
        </p:nvCxnSpPr>
        <p:spPr bwMode="auto">
          <a:xfrm>
            <a:off x="5030432" y="3883394"/>
            <a:ext cx="121161" cy="562050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4" name="AutoShape 77">
            <a:extLst>
              <a:ext uri="{FF2B5EF4-FFF2-40B4-BE49-F238E27FC236}">
                <a16:creationId xmlns:a16="http://schemas.microsoft.com/office/drawing/2014/main" id="{DBF820AF-B316-CF4C-8388-1A0B9D50EAAF}"/>
              </a:ext>
            </a:extLst>
          </p:cNvPr>
          <p:cNvCxnSpPr>
            <a:cxnSpLocks noChangeAspect="1" noChangeShapeType="1"/>
            <a:stCxn id="284" idx="3"/>
            <a:endCxn id="290" idx="3"/>
          </p:cNvCxnSpPr>
          <p:nvPr/>
        </p:nvCxnSpPr>
        <p:spPr bwMode="auto">
          <a:xfrm>
            <a:off x="4605225" y="2866677"/>
            <a:ext cx="426350" cy="672861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5" name="AutoShape 78">
            <a:extLst>
              <a:ext uri="{FF2B5EF4-FFF2-40B4-BE49-F238E27FC236}">
                <a16:creationId xmlns:a16="http://schemas.microsoft.com/office/drawing/2014/main" id="{D0DF033C-93B1-8746-8028-0C008F3E9533}"/>
              </a:ext>
            </a:extLst>
          </p:cNvPr>
          <p:cNvCxnSpPr>
            <a:cxnSpLocks noChangeAspect="1" noChangeShapeType="1"/>
            <a:stCxn id="220" idx="3"/>
            <a:endCxn id="288" idx="3"/>
          </p:cNvCxnSpPr>
          <p:nvPr/>
        </p:nvCxnSpPr>
        <p:spPr bwMode="auto">
          <a:xfrm flipH="1">
            <a:off x="1975112" y="1459266"/>
            <a:ext cx="669816" cy="550627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6" name="AutoShape 79">
            <a:extLst>
              <a:ext uri="{FF2B5EF4-FFF2-40B4-BE49-F238E27FC236}">
                <a16:creationId xmlns:a16="http://schemas.microsoft.com/office/drawing/2014/main" id="{0556B33A-46AB-714A-8638-7EF5BEE0A612}"/>
              </a:ext>
            </a:extLst>
          </p:cNvPr>
          <p:cNvCxnSpPr>
            <a:cxnSpLocks noChangeAspect="1" noChangeShapeType="1"/>
            <a:stCxn id="232" idx="1"/>
            <a:endCxn id="290" idx="3"/>
          </p:cNvCxnSpPr>
          <p:nvPr/>
        </p:nvCxnSpPr>
        <p:spPr bwMode="auto">
          <a:xfrm>
            <a:off x="1975112" y="2354891"/>
            <a:ext cx="3056463" cy="1184647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7" name="AutoShape 80">
            <a:extLst>
              <a:ext uri="{FF2B5EF4-FFF2-40B4-BE49-F238E27FC236}">
                <a16:creationId xmlns:a16="http://schemas.microsoft.com/office/drawing/2014/main" id="{4CA70F4D-E6E7-084B-9C9F-B92BCEC27510}"/>
              </a:ext>
            </a:extLst>
          </p:cNvPr>
          <p:cNvCxnSpPr>
            <a:cxnSpLocks noChangeAspect="1" noChangeShapeType="1"/>
            <a:stCxn id="278" idx="1"/>
            <a:endCxn id="281" idx="3"/>
          </p:cNvCxnSpPr>
          <p:nvPr/>
        </p:nvCxnSpPr>
        <p:spPr bwMode="auto">
          <a:xfrm>
            <a:off x="2974120" y="2178965"/>
            <a:ext cx="696106" cy="346141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8" name="AutoShape 81">
            <a:extLst>
              <a:ext uri="{FF2B5EF4-FFF2-40B4-BE49-F238E27FC236}">
                <a16:creationId xmlns:a16="http://schemas.microsoft.com/office/drawing/2014/main" id="{3795E6D1-2522-134C-BDD8-03614BBB7349}"/>
              </a:ext>
            </a:extLst>
          </p:cNvPr>
          <p:cNvCxnSpPr>
            <a:cxnSpLocks noChangeAspect="1" noChangeShapeType="1"/>
            <a:stCxn id="281" idx="1"/>
            <a:endCxn id="284" idx="1"/>
          </p:cNvCxnSpPr>
          <p:nvPr/>
        </p:nvCxnSpPr>
        <p:spPr bwMode="auto">
          <a:xfrm>
            <a:off x="3840537" y="2694177"/>
            <a:ext cx="594376" cy="3427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9" name="AutoShape 82">
            <a:extLst>
              <a:ext uri="{FF2B5EF4-FFF2-40B4-BE49-F238E27FC236}">
                <a16:creationId xmlns:a16="http://schemas.microsoft.com/office/drawing/2014/main" id="{FACFB6A0-2CC4-7E48-96E7-61B7FC675CCC}"/>
              </a:ext>
            </a:extLst>
          </p:cNvPr>
          <p:cNvCxnSpPr>
            <a:cxnSpLocks noChangeAspect="1" noChangeShapeType="1"/>
            <a:stCxn id="217" idx="1"/>
            <a:endCxn id="278" idx="3"/>
          </p:cNvCxnSpPr>
          <p:nvPr/>
        </p:nvCxnSpPr>
        <p:spPr bwMode="auto">
          <a:xfrm flipH="1">
            <a:off x="2803809" y="1735721"/>
            <a:ext cx="858416" cy="274171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0" name="AutoShape 83">
            <a:extLst>
              <a:ext uri="{FF2B5EF4-FFF2-40B4-BE49-F238E27FC236}">
                <a16:creationId xmlns:a16="http://schemas.microsoft.com/office/drawing/2014/main" id="{7A408174-AD11-F04F-A451-43156F59F987}"/>
              </a:ext>
            </a:extLst>
          </p:cNvPr>
          <p:cNvCxnSpPr>
            <a:cxnSpLocks noChangeAspect="1" noChangeShapeType="1"/>
            <a:stCxn id="220" idx="3"/>
            <a:endCxn id="281" idx="3"/>
          </p:cNvCxnSpPr>
          <p:nvPr/>
        </p:nvCxnSpPr>
        <p:spPr bwMode="auto">
          <a:xfrm>
            <a:off x="2644928" y="1459266"/>
            <a:ext cx="1025298" cy="1065840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1" name="AutoShape 84">
            <a:extLst>
              <a:ext uri="{FF2B5EF4-FFF2-40B4-BE49-F238E27FC236}">
                <a16:creationId xmlns:a16="http://schemas.microsoft.com/office/drawing/2014/main" id="{37FC31EC-6E40-D846-86A1-5AD4CE680A4B}"/>
              </a:ext>
            </a:extLst>
          </p:cNvPr>
          <p:cNvCxnSpPr>
            <a:cxnSpLocks noChangeAspect="1" noChangeShapeType="1"/>
            <a:stCxn id="220" idx="3"/>
            <a:endCxn id="283" idx="3"/>
          </p:cNvCxnSpPr>
          <p:nvPr/>
        </p:nvCxnSpPr>
        <p:spPr bwMode="auto">
          <a:xfrm>
            <a:off x="2644928" y="1459266"/>
            <a:ext cx="1960297" cy="1064697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2" name="AutoShape 85">
            <a:extLst>
              <a:ext uri="{FF2B5EF4-FFF2-40B4-BE49-F238E27FC236}">
                <a16:creationId xmlns:a16="http://schemas.microsoft.com/office/drawing/2014/main" id="{93D98738-4CD3-A346-ACE8-DE2A09F87B68}"/>
              </a:ext>
            </a:extLst>
          </p:cNvPr>
          <p:cNvCxnSpPr>
            <a:cxnSpLocks noChangeAspect="1" noChangeShapeType="1"/>
            <a:stCxn id="278" idx="1"/>
            <a:endCxn id="283" idx="3"/>
          </p:cNvCxnSpPr>
          <p:nvPr/>
        </p:nvCxnSpPr>
        <p:spPr bwMode="auto">
          <a:xfrm>
            <a:off x="2974120" y="2178965"/>
            <a:ext cx="1631104" cy="344998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3" name="AutoShape 86">
            <a:extLst>
              <a:ext uri="{FF2B5EF4-FFF2-40B4-BE49-F238E27FC236}">
                <a16:creationId xmlns:a16="http://schemas.microsoft.com/office/drawing/2014/main" id="{31598081-38A6-A24D-8184-6F945C94724B}"/>
              </a:ext>
            </a:extLst>
          </p:cNvPr>
          <p:cNvCxnSpPr>
            <a:cxnSpLocks noChangeAspect="1" noChangeShapeType="1"/>
            <a:stCxn id="289" idx="1"/>
            <a:endCxn id="237" idx="1"/>
          </p:cNvCxnSpPr>
          <p:nvPr/>
        </p:nvCxnSpPr>
        <p:spPr bwMode="auto">
          <a:xfrm>
            <a:off x="2847244" y="3489273"/>
            <a:ext cx="2012877" cy="225049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4" name="AutoShape 87">
            <a:extLst>
              <a:ext uri="{FF2B5EF4-FFF2-40B4-BE49-F238E27FC236}">
                <a16:creationId xmlns:a16="http://schemas.microsoft.com/office/drawing/2014/main" id="{97486A34-E145-3A46-ABB6-0D6529053A92}"/>
              </a:ext>
            </a:extLst>
          </p:cNvPr>
          <p:cNvCxnSpPr>
            <a:cxnSpLocks noChangeAspect="1" noChangeShapeType="1"/>
            <a:stCxn id="233" idx="3"/>
            <a:endCxn id="289" idx="3"/>
          </p:cNvCxnSpPr>
          <p:nvPr/>
        </p:nvCxnSpPr>
        <p:spPr bwMode="auto">
          <a:xfrm flipH="1">
            <a:off x="2676932" y="2348037"/>
            <a:ext cx="125733" cy="972165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5" name="AutoShape 88">
            <a:extLst>
              <a:ext uri="{FF2B5EF4-FFF2-40B4-BE49-F238E27FC236}">
                <a16:creationId xmlns:a16="http://schemas.microsoft.com/office/drawing/2014/main" id="{1AF73D4C-C68E-AD40-80CE-64BB01E1F8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4486" y="3154556"/>
            <a:ext cx="338337" cy="339287"/>
          </a:xfrm>
          <a:prstGeom prst="rtTriangle">
            <a:avLst/>
          </a:prstGeom>
          <a:solidFill>
            <a:sysClr val="window" lastClr="FFFFFF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6" name="AutoShape 89">
            <a:extLst>
              <a:ext uri="{FF2B5EF4-FFF2-40B4-BE49-F238E27FC236}">
                <a16:creationId xmlns:a16="http://schemas.microsoft.com/office/drawing/2014/main" id="{FF3F8C05-B5DE-0448-A1B8-6F21A10A9F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1057" y="3240235"/>
            <a:ext cx="249181" cy="252466"/>
          </a:xfrm>
          <a:prstGeom prst="rtTriangle">
            <a:avLst/>
          </a:prstGeom>
          <a:solidFill>
            <a:srgbClr val="000000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267" name="AutoShape 90">
            <a:extLst>
              <a:ext uri="{FF2B5EF4-FFF2-40B4-BE49-F238E27FC236}">
                <a16:creationId xmlns:a16="http://schemas.microsoft.com/office/drawing/2014/main" id="{8BD2FF59-ABBC-E047-BA7D-487D08373DF3}"/>
              </a:ext>
            </a:extLst>
          </p:cNvPr>
          <p:cNvCxnSpPr>
            <a:cxnSpLocks noChangeAspect="1" noChangeShapeType="1"/>
            <a:stCxn id="232" idx="1"/>
            <a:endCxn id="265" idx="1"/>
          </p:cNvCxnSpPr>
          <p:nvPr/>
        </p:nvCxnSpPr>
        <p:spPr bwMode="auto">
          <a:xfrm>
            <a:off x="1975112" y="2354891"/>
            <a:ext cx="1529375" cy="969880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8" name="AutoShape 91">
            <a:extLst>
              <a:ext uri="{FF2B5EF4-FFF2-40B4-BE49-F238E27FC236}">
                <a16:creationId xmlns:a16="http://schemas.microsoft.com/office/drawing/2014/main" id="{7E58D183-DD2E-6444-A1AB-96BCE55224C1}"/>
              </a:ext>
            </a:extLst>
          </p:cNvPr>
          <p:cNvCxnSpPr>
            <a:cxnSpLocks noChangeAspect="1" noChangeShapeType="1"/>
            <a:stCxn id="289" idx="1"/>
            <a:endCxn id="265" idx="1"/>
          </p:cNvCxnSpPr>
          <p:nvPr/>
        </p:nvCxnSpPr>
        <p:spPr bwMode="auto">
          <a:xfrm flipV="1">
            <a:off x="2847244" y="3324771"/>
            <a:ext cx="657242" cy="164503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9" name="AutoShape 92">
            <a:extLst>
              <a:ext uri="{FF2B5EF4-FFF2-40B4-BE49-F238E27FC236}">
                <a16:creationId xmlns:a16="http://schemas.microsoft.com/office/drawing/2014/main" id="{88C62E5C-033C-174A-96B1-463838E5C8CE}"/>
              </a:ext>
            </a:extLst>
          </p:cNvPr>
          <p:cNvCxnSpPr>
            <a:cxnSpLocks noChangeAspect="1" noChangeShapeType="1"/>
            <a:stCxn id="292" idx="1"/>
            <a:endCxn id="237" idx="1"/>
          </p:cNvCxnSpPr>
          <p:nvPr/>
        </p:nvCxnSpPr>
        <p:spPr bwMode="auto">
          <a:xfrm>
            <a:off x="3846253" y="3319059"/>
            <a:ext cx="1013868" cy="395263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0" name="AutoShape 93">
            <a:extLst>
              <a:ext uri="{FF2B5EF4-FFF2-40B4-BE49-F238E27FC236}">
                <a16:creationId xmlns:a16="http://schemas.microsoft.com/office/drawing/2014/main" id="{8311C9D8-D17F-434F-8C9C-3278419EE898}"/>
              </a:ext>
            </a:extLst>
          </p:cNvPr>
          <p:cNvCxnSpPr>
            <a:cxnSpLocks noChangeAspect="1" noChangeShapeType="1"/>
            <a:stCxn id="241" idx="3"/>
            <a:endCxn id="292" idx="3"/>
          </p:cNvCxnSpPr>
          <p:nvPr/>
        </p:nvCxnSpPr>
        <p:spPr bwMode="auto">
          <a:xfrm>
            <a:off x="3669083" y="2863250"/>
            <a:ext cx="6858" cy="286737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1" name="AutoShape 94">
            <a:extLst>
              <a:ext uri="{FF2B5EF4-FFF2-40B4-BE49-F238E27FC236}">
                <a16:creationId xmlns:a16="http://schemas.microsoft.com/office/drawing/2014/main" id="{94BD0B0F-55A0-164E-A106-287BA1A5978A}"/>
              </a:ext>
            </a:extLst>
          </p:cNvPr>
          <p:cNvCxnSpPr>
            <a:cxnSpLocks noChangeAspect="1" noChangeShapeType="1"/>
            <a:stCxn id="218" idx="3"/>
            <a:endCxn id="221" idx="1"/>
          </p:cNvCxnSpPr>
          <p:nvPr/>
        </p:nvCxnSpPr>
        <p:spPr bwMode="auto">
          <a:xfrm>
            <a:off x="4001705" y="1736864"/>
            <a:ext cx="1511086" cy="356422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2" name="AutoShape 95">
            <a:extLst>
              <a:ext uri="{FF2B5EF4-FFF2-40B4-BE49-F238E27FC236}">
                <a16:creationId xmlns:a16="http://schemas.microsoft.com/office/drawing/2014/main" id="{53428287-4AC0-0A46-9669-C3922B6553F2}"/>
              </a:ext>
            </a:extLst>
          </p:cNvPr>
          <p:cNvCxnSpPr>
            <a:cxnSpLocks noChangeAspect="1" noChangeShapeType="1"/>
            <a:stCxn id="215" idx="3"/>
            <a:endCxn id="218" idx="1"/>
          </p:cNvCxnSpPr>
          <p:nvPr/>
        </p:nvCxnSpPr>
        <p:spPr bwMode="auto">
          <a:xfrm>
            <a:off x="3829107" y="1202230"/>
            <a:ext cx="2286" cy="365561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3" name="AutoShape 96">
            <a:extLst>
              <a:ext uri="{FF2B5EF4-FFF2-40B4-BE49-F238E27FC236}">
                <a16:creationId xmlns:a16="http://schemas.microsoft.com/office/drawing/2014/main" id="{4EF6D22D-6427-304B-8EA7-55C0BF24780A}"/>
              </a:ext>
            </a:extLst>
          </p:cNvPr>
          <p:cNvCxnSpPr>
            <a:cxnSpLocks noChangeAspect="1" noChangeShapeType="1"/>
            <a:stCxn id="232" idx="1"/>
            <a:endCxn id="289" idx="3"/>
          </p:cNvCxnSpPr>
          <p:nvPr/>
        </p:nvCxnSpPr>
        <p:spPr bwMode="auto">
          <a:xfrm>
            <a:off x="1975112" y="2354891"/>
            <a:ext cx="701821" cy="965310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4" name="AutoShape 97">
            <a:extLst>
              <a:ext uri="{FF2B5EF4-FFF2-40B4-BE49-F238E27FC236}">
                <a16:creationId xmlns:a16="http://schemas.microsoft.com/office/drawing/2014/main" id="{60F0F182-AD5D-9647-A4BF-F419DA0FFC25}"/>
              </a:ext>
            </a:extLst>
          </p:cNvPr>
          <p:cNvCxnSpPr>
            <a:cxnSpLocks noChangeAspect="1" noChangeShapeType="1"/>
            <a:stCxn id="220" idx="3"/>
            <a:endCxn id="278" idx="3"/>
          </p:cNvCxnSpPr>
          <p:nvPr/>
        </p:nvCxnSpPr>
        <p:spPr bwMode="auto">
          <a:xfrm>
            <a:off x="2644928" y="1459266"/>
            <a:ext cx="158881" cy="550627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5" name="AutoShape 98">
            <a:extLst>
              <a:ext uri="{FF2B5EF4-FFF2-40B4-BE49-F238E27FC236}">
                <a16:creationId xmlns:a16="http://schemas.microsoft.com/office/drawing/2014/main" id="{B6D87A6B-D313-BB44-9E41-CD8261D9209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0800000">
            <a:off x="2482617" y="1122264"/>
            <a:ext cx="339480" cy="339287"/>
          </a:xfrm>
          <a:prstGeom prst="rtTriangle">
            <a:avLst/>
          </a:prstGeom>
          <a:solidFill>
            <a:sysClr val="window" lastClr="FFFFFF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76" name="Group 99">
            <a:extLst>
              <a:ext uri="{FF2B5EF4-FFF2-40B4-BE49-F238E27FC236}">
                <a16:creationId xmlns:a16="http://schemas.microsoft.com/office/drawing/2014/main" id="{34C54E2B-A1D8-8146-96F9-22B1148007F2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2633497" y="2008750"/>
            <a:ext cx="339480" cy="339287"/>
            <a:chOff x="5424" y="768"/>
            <a:chExt cx="371" cy="371"/>
          </a:xfrm>
        </p:grpSpPr>
        <p:sp>
          <p:nvSpPr>
            <p:cNvPr id="277" name="AutoShape 100">
              <a:extLst>
                <a:ext uri="{FF2B5EF4-FFF2-40B4-BE49-F238E27FC236}">
                  <a16:creationId xmlns:a16="http://schemas.microsoft.com/office/drawing/2014/main" id="{BCA9FDC5-CB08-BB49-8061-3D1B700441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4" y="864"/>
              <a:ext cx="272" cy="272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AutoShape 101">
              <a:extLst>
                <a:ext uri="{FF2B5EF4-FFF2-40B4-BE49-F238E27FC236}">
                  <a16:creationId xmlns:a16="http://schemas.microsoft.com/office/drawing/2014/main" id="{84563072-C2E7-F640-9D68-C1DCF7F69A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4" y="768"/>
              <a:ext cx="371" cy="371"/>
            </a:xfrm>
            <a:prstGeom prst="rtTriangle">
              <a:avLst/>
            </a:prstGeom>
            <a:noFill/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9" name="Group 102">
            <a:extLst>
              <a:ext uri="{FF2B5EF4-FFF2-40B4-BE49-F238E27FC236}">
                <a16:creationId xmlns:a16="http://schemas.microsoft.com/office/drawing/2014/main" id="{863E4A91-E352-F046-BCBA-3BB1BDF79F63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3499914" y="2523963"/>
            <a:ext cx="339480" cy="339287"/>
            <a:chOff x="5424" y="768"/>
            <a:chExt cx="371" cy="371"/>
          </a:xfrm>
        </p:grpSpPr>
        <p:sp>
          <p:nvSpPr>
            <p:cNvPr id="280" name="AutoShape 103">
              <a:extLst>
                <a:ext uri="{FF2B5EF4-FFF2-40B4-BE49-F238E27FC236}">
                  <a16:creationId xmlns:a16="http://schemas.microsoft.com/office/drawing/2014/main" id="{5AA7848F-E805-0848-9531-5DE4168496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4" y="864"/>
              <a:ext cx="272" cy="272"/>
            </a:xfrm>
            <a:prstGeom prst="rtTriangle">
              <a:avLst/>
            </a:prstGeom>
            <a:solidFill>
              <a:sysClr val="windowText" lastClr="000000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1" name="AutoShape 104">
              <a:extLst>
                <a:ext uri="{FF2B5EF4-FFF2-40B4-BE49-F238E27FC236}">
                  <a16:creationId xmlns:a16="http://schemas.microsoft.com/office/drawing/2014/main" id="{5A2B86CD-482A-2542-8FA5-ACD2A7B03B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4" y="768"/>
              <a:ext cx="371" cy="371"/>
            </a:xfrm>
            <a:prstGeom prst="rtTriangle">
              <a:avLst/>
            </a:prstGeom>
            <a:noFill/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82" name="AutoShape 105">
            <a:extLst>
              <a:ext uri="{FF2B5EF4-FFF2-40B4-BE49-F238E27FC236}">
                <a16:creationId xmlns:a16="http://schemas.microsoft.com/office/drawing/2014/main" id="{C7919C73-0710-1246-9EC8-F07BD29ED5C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0800000">
            <a:off x="4520641" y="2526248"/>
            <a:ext cx="248038" cy="249039"/>
          </a:xfrm>
          <a:prstGeom prst="rtTriangle">
            <a:avLst/>
          </a:prstGeom>
          <a:solidFill>
            <a:srgbClr val="000000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3" name="AutoShape 106">
            <a:extLst>
              <a:ext uri="{FF2B5EF4-FFF2-40B4-BE49-F238E27FC236}">
                <a16:creationId xmlns:a16="http://schemas.microsoft.com/office/drawing/2014/main" id="{567C41F7-E80F-F549-AF97-F1F44334EA1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0800000">
            <a:off x="4434913" y="2522821"/>
            <a:ext cx="339480" cy="339287"/>
          </a:xfrm>
          <a:prstGeom prst="rtTriangle">
            <a:avLst/>
          </a:prstGeom>
          <a:noFill/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4" name="AutoShape 107">
            <a:extLst>
              <a:ext uri="{FF2B5EF4-FFF2-40B4-BE49-F238E27FC236}">
                <a16:creationId xmlns:a16="http://schemas.microsoft.com/office/drawing/2014/main" id="{41193096-0C67-F447-B228-A1BE765DE7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34913" y="2528533"/>
            <a:ext cx="339480" cy="338144"/>
          </a:xfrm>
          <a:prstGeom prst="rtTriangle">
            <a:avLst/>
          </a:prstGeom>
          <a:solidFill>
            <a:srgbClr val="000000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5" name="Oval 108">
            <a:extLst>
              <a:ext uri="{FF2B5EF4-FFF2-40B4-BE49-F238E27FC236}">
                <a16:creationId xmlns:a16="http://schemas.microsoft.com/office/drawing/2014/main" id="{AA9B9CDA-5C74-CE4E-A15D-DD5C23712B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63671" y="3557816"/>
            <a:ext cx="317762" cy="317581"/>
          </a:xfrm>
          <a:prstGeom prst="ellipse">
            <a:avLst/>
          </a:prstGeom>
          <a:solidFill>
            <a:sysClr val="windowText" lastClr="000000"/>
          </a:solidFill>
          <a:ln w="3175">
            <a:solidFill>
              <a:sysClr val="windowText" lastClr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6" name="AutoShape 109">
            <a:extLst>
              <a:ext uri="{FF2B5EF4-FFF2-40B4-BE49-F238E27FC236}">
                <a16:creationId xmlns:a16="http://schemas.microsoft.com/office/drawing/2014/main" id="{0026C5FC-88EE-934C-8590-3F7119FA7FE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5658053" y="3536014"/>
            <a:ext cx="339287" cy="339480"/>
          </a:xfrm>
          <a:prstGeom prst="rtTriangle">
            <a:avLst/>
          </a:prstGeom>
          <a:solidFill>
            <a:sysClr val="window" lastClr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7" name="AutoShape 110">
            <a:extLst>
              <a:ext uri="{FF2B5EF4-FFF2-40B4-BE49-F238E27FC236}">
                <a16:creationId xmlns:a16="http://schemas.microsoft.com/office/drawing/2014/main" id="{E827FC28-E1CE-F943-A9A1-7F6CCF9414D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0800000">
            <a:off x="5652241" y="3530399"/>
            <a:ext cx="339480" cy="339287"/>
          </a:xfrm>
          <a:prstGeom prst="rtTriangle">
            <a:avLst/>
          </a:prstGeom>
          <a:noFill/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8" name="AutoShape 111">
            <a:extLst>
              <a:ext uri="{FF2B5EF4-FFF2-40B4-BE49-F238E27FC236}">
                <a16:creationId xmlns:a16="http://schemas.microsoft.com/office/drawing/2014/main" id="{02DF3EE8-5F45-CF40-B9F3-2732C3DAA44D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 flipV="1">
            <a:off x="1804800" y="2008750"/>
            <a:ext cx="339480" cy="339287"/>
          </a:xfrm>
          <a:prstGeom prst="rtTriangle">
            <a:avLst/>
          </a:prstGeom>
          <a:solidFill>
            <a:srgbClr val="000000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9" name="AutoShape 112">
            <a:extLst>
              <a:ext uri="{FF2B5EF4-FFF2-40B4-BE49-F238E27FC236}">
                <a16:creationId xmlns:a16="http://schemas.microsoft.com/office/drawing/2014/main" id="{B92C8294-F738-7542-B688-5C333576806A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 flipV="1">
            <a:off x="2507764" y="3319059"/>
            <a:ext cx="338337" cy="339287"/>
          </a:xfrm>
          <a:prstGeom prst="rtTriangle">
            <a:avLst/>
          </a:prstGeom>
          <a:solidFill>
            <a:srgbClr val="000000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0" name="AutoShape 113">
            <a:extLst>
              <a:ext uri="{FF2B5EF4-FFF2-40B4-BE49-F238E27FC236}">
                <a16:creationId xmlns:a16="http://schemas.microsoft.com/office/drawing/2014/main" id="{7EBFF46C-2A5E-0042-AE56-95BAC60D929F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 flipV="1">
            <a:off x="4861264" y="3538396"/>
            <a:ext cx="339480" cy="339287"/>
          </a:xfrm>
          <a:prstGeom prst="rtTriangle">
            <a:avLst/>
          </a:prstGeom>
          <a:solidFill>
            <a:srgbClr val="000000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1" name="AutoShape 114">
            <a:extLst>
              <a:ext uri="{FF2B5EF4-FFF2-40B4-BE49-F238E27FC236}">
                <a16:creationId xmlns:a16="http://schemas.microsoft.com/office/drawing/2014/main" id="{BD07D0BB-8161-F248-AB98-93BE10424AA1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 flipV="1">
            <a:off x="4982425" y="4444302"/>
            <a:ext cx="338337" cy="339287"/>
          </a:xfrm>
          <a:prstGeom prst="rtTriangle">
            <a:avLst/>
          </a:prstGeom>
          <a:solidFill>
            <a:srgbClr val="000000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2" name="AutoShape 115">
            <a:extLst>
              <a:ext uri="{FF2B5EF4-FFF2-40B4-BE49-F238E27FC236}">
                <a16:creationId xmlns:a16="http://schemas.microsoft.com/office/drawing/2014/main" id="{14AACD53-C833-774A-99D1-E2327A5ECB87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 flipV="1">
            <a:off x="3505630" y="3149987"/>
            <a:ext cx="339480" cy="338144"/>
          </a:xfrm>
          <a:prstGeom prst="rtTriangle">
            <a:avLst/>
          </a:prstGeom>
          <a:solidFill>
            <a:srgbClr val="000000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93" name="Group 116">
            <a:extLst>
              <a:ext uri="{FF2B5EF4-FFF2-40B4-BE49-F238E27FC236}">
                <a16:creationId xmlns:a16="http://schemas.microsoft.com/office/drawing/2014/main" id="{20691A38-6675-EC4B-8B4C-014A0F835B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05357" y="3269937"/>
            <a:ext cx="339480" cy="339287"/>
            <a:chOff x="2736" y="144"/>
            <a:chExt cx="371" cy="371"/>
          </a:xfrm>
        </p:grpSpPr>
        <p:sp>
          <p:nvSpPr>
            <p:cNvPr id="294" name="AutoShape 117">
              <a:extLst>
                <a:ext uri="{FF2B5EF4-FFF2-40B4-BE49-F238E27FC236}">
                  <a16:creationId xmlns:a16="http://schemas.microsoft.com/office/drawing/2014/main" id="{E0DD1A38-5D30-A24F-B91E-407EC9B9AE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6" y="144"/>
              <a:ext cx="371" cy="371"/>
            </a:xfrm>
            <a:prstGeom prst="rtTriangle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AutoShape 118">
              <a:extLst>
                <a:ext uri="{FF2B5EF4-FFF2-40B4-BE49-F238E27FC236}">
                  <a16:creationId xmlns:a16="http://schemas.microsoft.com/office/drawing/2014/main" id="{1EDEFB1F-E76B-B147-92E1-BEACB8A71B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736" y="144"/>
              <a:ext cx="371" cy="371"/>
            </a:xfrm>
            <a:prstGeom prst="rtTriangle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6" name="Oval 119">
            <a:extLst>
              <a:ext uri="{FF2B5EF4-FFF2-40B4-BE49-F238E27FC236}">
                <a16:creationId xmlns:a16="http://schemas.microsoft.com/office/drawing/2014/main" id="{373DD191-8299-7B44-8F3D-75344BE921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16787" y="3281360"/>
            <a:ext cx="316619" cy="316439"/>
          </a:xfrm>
          <a:prstGeom prst="ellipse">
            <a:avLst/>
          </a:prstGeom>
          <a:solidFill>
            <a:srgbClr val="000000"/>
          </a:solidFill>
          <a:ln w="3175">
            <a:solidFill>
              <a:sysClr val="windowText" lastClr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7" name="AutoShape 120">
            <a:extLst>
              <a:ext uri="{FF2B5EF4-FFF2-40B4-BE49-F238E27FC236}">
                <a16:creationId xmlns:a16="http://schemas.microsoft.com/office/drawing/2014/main" id="{FFBF1603-39D7-B249-BDE6-C53A47FD7D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06500" y="3269937"/>
            <a:ext cx="339480" cy="339287"/>
          </a:xfrm>
          <a:prstGeom prst="rtTriangle">
            <a:avLst/>
          </a:prstGeom>
          <a:solidFill>
            <a:sysClr val="window" lastClr="FFFFFF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98" name="Group 121">
            <a:extLst>
              <a:ext uri="{FF2B5EF4-FFF2-40B4-BE49-F238E27FC236}">
                <a16:creationId xmlns:a16="http://schemas.microsoft.com/office/drawing/2014/main" id="{2055485B-B26D-0D44-BC1A-F6FDF87F29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61547" y="4444302"/>
            <a:ext cx="339480" cy="339287"/>
            <a:chOff x="2736" y="144"/>
            <a:chExt cx="371" cy="371"/>
          </a:xfrm>
        </p:grpSpPr>
        <p:sp>
          <p:nvSpPr>
            <p:cNvPr id="299" name="AutoShape 122">
              <a:extLst>
                <a:ext uri="{FF2B5EF4-FFF2-40B4-BE49-F238E27FC236}">
                  <a16:creationId xmlns:a16="http://schemas.microsoft.com/office/drawing/2014/main" id="{0BE97F20-2294-9946-B5F6-D2EC337F88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6" y="144"/>
              <a:ext cx="371" cy="371"/>
            </a:xfrm>
            <a:prstGeom prst="rtTriangle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AutoShape 123">
              <a:extLst>
                <a:ext uri="{FF2B5EF4-FFF2-40B4-BE49-F238E27FC236}">
                  <a16:creationId xmlns:a16="http://schemas.microsoft.com/office/drawing/2014/main" id="{E4EE543F-FFD6-584B-AC16-46ED83DE7F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736" y="144"/>
              <a:ext cx="371" cy="371"/>
            </a:xfrm>
            <a:prstGeom prst="rtTriangle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01" name="Oval 124">
            <a:extLst>
              <a:ext uri="{FF2B5EF4-FFF2-40B4-BE49-F238E27FC236}">
                <a16:creationId xmlns:a16="http://schemas.microsoft.com/office/drawing/2014/main" id="{84ACCE07-98F4-6F48-BE84-D12FE3E18F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2977" y="4455726"/>
            <a:ext cx="316619" cy="316439"/>
          </a:xfrm>
          <a:prstGeom prst="ellipse">
            <a:avLst/>
          </a:prstGeom>
          <a:solidFill>
            <a:srgbClr val="000000"/>
          </a:solidFill>
          <a:ln w="3175">
            <a:solidFill>
              <a:sysClr val="windowText" lastClr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02" name="Group 125">
            <a:extLst>
              <a:ext uri="{FF2B5EF4-FFF2-40B4-BE49-F238E27FC236}">
                <a16:creationId xmlns:a16="http://schemas.microsoft.com/office/drawing/2014/main" id="{361C0E6B-18A9-C549-91EA-080C0CBBB8B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89688" y="4444302"/>
            <a:ext cx="338337" cy="339287"/>
            <a:chOff x="2736" y="144"/>
            <a:chExt cx="371" cy="371"/>
          </a:xfrm>
        </p:grpSpPr>
        <p:sp>
          <p:nvSpPr>
            <p:cNvPr id="303" name="AutoShape 126">
              <a:extLst>
                <a:ext uri="{FF2B5EF4-FFF2-40B4-BE49-F238E27FC236}">
                  <a16:creationId xmlns:a16="http://schemas.microsoft.com/office/drawing/2014/main" id="{F0581268-5849-7049-AB94-16BBF4127F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6" y="144"/>
              <a:ext cx="371" cy="371"/>
            </a:xfrm>
            <a:prstGeom prst="rtTriangle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AutoShape 127">
              <a:extLst>
                <a:ext uri="{FF2B5EF4-FFF2-40B4-BE49-F238E27FC236}">
                  <a16:creationId xmlns:a16="http://schemas.microsoft.com/office/drawing/2014/main" id="{E4B7FE65-ADAC-CA46-A86E-A3BB0124DB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736" y="144"/>
              <a:ext cx="371" cy="371"/>
            </a:xfrm>
            <a:prstGeom prst="rtTriangle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05" name="Oval 128">
            <a:extLst>
              <a:ext uri="{FF2B5EF4-FFF2-40B4-BE49-F238E27FC236}">
                <a16:creationId xmlns:a16="http://schemas.microsoft.com/office/drawing/2014/main" id="{3FFAB792-541D-BE43-A7E1-337CB58190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99975" y="4455726"/>
            <a:ext cx="316619" cy="316439"/>
          </a:xfrm>
          <a:prstGeom prst="ellipse">
            <a:avLst/>
          </a:prstGeom>
          <a:solidFill>
            <a:srgbClr val="000000"/>
          </a:solidFill>
          <a:ln w="3175">
            <a:solidFill>
              <a:sysClr val="windowText" lastClr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06" name="Group 129">
            <a:extLst>
              <a:ext uri="{FF2B5EF4-FFF2-40B4-BE49-F238E27FC236}">
                <a16:creationId xmlns:a16="http://schemas.microsoft.com/office/drawing/2014/main" id="{87C4B344-50E6-BA42-9B48-CEF0ACF945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89415" y="4213542"/>
            <a:ext cx="339480" cy="339287"/>
            <a:chOff x="2736" y="144"/>
            <a:chExt cx="371" cy="371"/>
          </a:xfrm>
        </p:grpSpPr>
        <p:sp>
          <p:nvSpPr>
            <p:cNvPr id="307" name="AutoShape 130">
              <a:extLst>
                <a:ext uri="{FF2B5EF4-FFF2-40B4-BE49-F238E27FC236}">
                  <a16:creationId xmlns:a16="http://schemas.microsoft.com/office/drawing/2014/main" id="{690D78C3-82D8-E845-A793-37C2CF10D5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6" y="144"/>
              <a:ext cx="371" cy="371"/>
            </a:xfrm>
            <a:prstGeom prst="rtTriangle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AutoShape 131">
              <a:extLst>
                <a:ext uri="{FF2B5EF4-FFF2-40B4-BE49-F238E27FC236}">
                  <a16:creationId xmlns:a16="http://schemas.microsoft.com/office/drawing/2014/main" id="{94F36AA3-60BF-9240-AA04-97CA2E9C07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736" y="144"/>
              <a:ext cx="371" cy="371"/>
            </a:xfrm>
            <a:prstGeom prst="rtTriangle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09" name="Oval 132">
            <a:extLst>
              <a:ext uri="{FF2B5EF4-FFF2-40B4-BE49-F238E27FC236}">
                <a16:creationId xmlns:a16="http://schemas.microsoft.com/office/drawing/2014/main" id="{AC7DDDA4-B89D-2941-8E6E-2334102B43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99702" y="4224965"/>
            <a:ext cx="317762" cy="316439"/>
          </a:xfrm>
          <a:prstGeom prst="ellipse">
            <a:avLst/>
          </a:prstGeom>
          <a:solidFill>
            <a:srgbClr val="000000"/>
          </a:solidFill>
          <a:ln w="3175">
            <a:solidFill>
              <a:sysClr val="windowText" lastClr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0" name="AutoShape 133">
            <a:extLst>
              <a:ext uri="{FF2B5EF4-FFF2-40B4-BE49-F238E27FC236}">
                <a16:creationId xmlns:a16="http://schemas.microsoft.com/office/drawing/2014/main" id="{5842D234-791C-7D4B-B1D0-82238EDFB5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90558" y="4213542"/>
            <a:ext cx="339480" cy="339287"/>
          </a:xfrm>
          <a:prstGeom prst="rtTriangle">
            <a:avLst/>
          </a:prstGeom>
          <a:solidFill>
            <a:sysClr val="window" lastClr="FFFFFF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11" name="Group 134">
            <a:extLst>
              <a:ext uri="{FF2B5EF4-FFF2-40B4-BE49-F238E27FC236}">
                <a16:creationId xmlns:a16="http://schemas.microsoft.com/office/drawing/2014/main" id="{33089B4D-E5B7-5E4C-BB7D-C0584D40F4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88272" y="4213542"/>
            <a:ext cx="339480" cy="339287"/>
            <a:chOff x="5424" y="1200"/>
            <a:chExt cx="371" cy="371"/>
          </a:xfrm>
        </p:grpSpPr>
        <p:sp>
          <p:nvSpPr>
            <p:cNvPr id="312" name="AutoShape 135">
              <a:extLst>
                <a:ext uri="{FF2B5EF4-FFF2-40B4-BE49-F238E27FC236}">
                  <a16:creationId xmlns:a16="http://schemas.microsoft.com/office/drawing/2014/main" id="{AE23B548-3001-294E-A2F2-A059440128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4" y="1200"/>
              <a:ext cx="371" cy="371"/>
            </a:xfrm>
            <a:prstGeom prst="rtTriangle">
              <a:avLst/>
            </a:prstGeom>
            <a:noFill/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AutoShape 136">
              <a:extLst>
                <a:ext uri="{FF2B5EF4-FFF2-40B4-BE49-F238E27FC236}">
                  <a16:creationId xmlns:a16="http://schemas.microsoft.com/office/drawing/2014/main" id="{AD0BB485-3D3E-9348-9463-0CD8BED23F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4" y="1418"/>
              <a:ext cx="148" cy="148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14" name="Group 137">
            <a:extLst>
              <a:ext uri="{FF2B5EF4-FFF2-40B4-BE49-F238E27FC236}">
                <a16:creationId xmlns:a16="http://schemas.microsoft.com/office/drawing/2014/main" id="{98EC508E-C642-FE4F-9FD3-0B64208D40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10202" y="3780580"/>
            <a:ext cx="339480" cy="338144"/>
            <a:chOff x="2736" y="144"/>
            <a:chExt cx="371" cy="371"/>
          </a:xfrm>
        </p:grpSpPr>
        <p:sp>
          <p:nvSpPr>
            <p:cNvPr id="315" name="AutoShape 138">
              <a:extLst>
                <a:ext uri="{FF2B5EF4-FFF2-40B4-BE49-F238E27FC236}">
                  <a16:creationId xmlns:a16="http://schemas.microsoft.com/office/drawing/2014/main" id="{34E00D9F-B61F-654D-A6CD-AF68401F1D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6" y="144"/>
              <a:ext cx="371" cy="371"/>
            </a:xfrm>
            <a:prstGeom prst="rtTriangle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AutoShape 139">
              <a:extLst>
                <a:ext uri="{FF2B5EF4-FFF2-40B4-BE49-F238E27FC236}">
                  <a16:creationId xmlns:a16="http://schemas.microsoft.com/office/drawing/2014/main" id="{4B9865D7-B83D-2E42-B65E-BB6062D1E8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736" y="144"/>
              <a:ext cx="371" cy="371"/>
            </a:xfrm>
            <a:prstGeom prst="rtTriangle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17" name="Oval 140">
            <a:extLst>
              <a:ext uri="{FF2B5EF4-FFF2-40B4-BE49-F238E27FC236}">
                <a16:creationId xmlns:a16="http://schemas.microsoft.com/office/drawing/2014/main" id="{DF67E464-F9E4-7C4F-B30A-3F7E90322A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21632" y="3792004"/>
            <a:ext cx="316619" cy="315297"/>
          </a:xfrm>
          <a:prstGeom prst="ellipse">
            <a:avLst/>
          </a:prstGeom>
          <a:solidFill>
            <a:srgbClr val="000000"/>
          </a:solidFill>
          <a:ln w="3175">
            <a:solidFill>
              <a:sysClr val="windowText" lastClr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8" name="AutoShape 141">
            <a:extLst>
              <a:ext uri="{FF2B5EF4-FFF2-40B4-BE49-F238E27FC236}">
                <a16:creationId xmlns:a16="http://schemas.microsoft.com/office/drawing/2014/main" id="{F37743BD-6504-6F45-A71E-445457F86C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11345" y="3780580"/>
            <a:ext cx="339480" cy="338144"/>
          </a:xfrm>
          <a:prstGeom prst="rtTriangle">
            <a:avLst/>
          </a:prstGeom>
          <a:solidFill>
            <a:sysClr val="window" lastClr="FFFFFF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9" name="AutoShape 142">
            <a:extLst>
              <a:ext uri="{FF2B5EF4-FFF2-40B4-BE49-F238E27FC236}">
                <a16:creationId xmlns:a16="http://schemas.microsoft.com/office/drawing/2014/main" id="{57364A2A-39D2-2A48-84DA-EC0CBA9E70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17060" y="3869686"/>
            <a:ext cx="248038" cy="249039"/>
          </a:xfrm>
          <a:prstGeom prst="rtTriangle">
            <a:avLst/>
          </a:prstGeom>
          <a:solidFill>
            <a:srgbClr val="000000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0" name="AutoShape 143">
            <a:extLst>
              <a:ext uri="{FF2B5EF4-FFF2-40B4-BE49-F238E27FC236}">
                <a16:creationId xmlns:a16="http://schemas.microsoft.com/office/drawing/2014/main" id="{C582768F-E06B-2C4F-84C1-A9760568E7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2690" y="4444302"/>
            <a:ext cx="339480" cy="339287"/>
          </a:xfrm>
          <a:prstGeom prst="rtTriangle">
            <a:avLst/>
          </a:prstGeom>
          <a:solidFill>
            <a:srgbClr val="000000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321" name="AutoShape 144">
            <a:extLst>
              <a:ext uri="{FF2B5EF4-FFF2-40B4-BE49-F238E27FC236}">
                <a16:creationId xmlns:a16="http://schemas.microsoft.com/office/drawing/2014/main" id="{528BF4A9-6D54-3F4D-AE68-20B88E675B3A}"/>
              </a:ext>
            </a:extLst>
          </p:cNvPr>
          <p:cNvCxnSpPr>
            <a:cxnSpLocks noChangeAspect="1" noChangeShapeType="1"/>
            <a:stCxn id="232" idx="1"/>
            <a:endCxn id="295" idx="1"/>
          </p:cNvCxnSpPr>
          <p:nvPr/>
        </p:nvCxnSpPr>
        <p:spPr bwMode="auto">
          <a:xfrm flipH="1">
            <a:off x="1875668" y="2356033"/>
            <a:ext cx="99444" cy="915046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AutoShape 145">
            <a:extLst>
              <a:ext uri="{FF2B5EF4-FFF2-40B4-BE49-F238E27FC236}">
                <a16:creationId xmlns:a16="http://schemas.microsoft.com/office/drawing/2014/main" id="{054579E0-F2D0-F244-A403-18970FC2F082}"/>
              </a:ext>
            </a:extLst>
          </p:cNvPr>
          <p:cNvCxnSpPr>
            <a:cxnSpLocks noChangeAspect="1" noChangeShapeType="1"/>
            <a:stCxn id="297" idx="3"/>
            <a:endCxn id="308" idx="1"/>
          </p:cNvCxnSpPr>
          <p:nvPr/>
        </p:nvCxnSpPr>
        <p:spPr bwMode="auto">
          <a:xfrm>
            <a:off x="1876811" y="3609223"/>
            <a:ext cx="382915" cy="605461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3" name="AutoShape 146">
            <a:extLst>
              <a:ext uri="{FF2B5EF4-FFF2-40B4-BE49-F238E27FC236}">
                <a16:creationId xmlns:a16="http://schemas.microsoft.com/office/drawing/2014/main" id="{3A2CE5B9-209E-7D4A-8098-1F68D066BE3A}"/>
              </a:ext>
            </a:extLst>
          </p:cNvPr>
          <p:cNvCxnSpPr>
            <a:cxnSpLocks noChangeAspect="1" noChangeShapeType="1"/>
            <a:stCxn id="235" idx="3"/>
            <a:endCxn id="308" idx="1"/>
          </p:cNvCxnSpPr>
          <p:nvPr/>
        </p:nvCxnSpPr>
        <p:spPr bwMode="auto">
          <a:xfrm flipH="1">
            <a:off x="2259726" y="3658345"/>
            <a:ext cx="417206" cy="556339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4" name="AutoShape 147">
            <a:extLst>
              <a:ext uri="{FF2B5EF4-FFF2-40B4-BE49-F238E27FC236}">
                <a16:creationId xmlns:a16="http://schemas.microsoft.com/office/drawing/2014/main" id="{C7831B3C-9B19-2147-88E2-F843F9D48B48}"/>
              </a:ext>
            </a:extLst>
          </p:cNvPr>
          <p:cNvCxnSpPr>
            <a:cxnSpLocks noChangeAspect="1" noChangeShapeType="1"/>
            <a:stCxn id="308" idx="3"/>
            <a:endCxn id="315" idx="1"/>
          </p:cNvCxnSpPr>
          <p:nvPr/>
        </p:nvCxnSpPr>
        <p:spPr bwMode="auto">
          <a:xfrm flipV="1">
            <a:off x="2430038" y="3949652"/>
            <a:ext cx="1080164" cy="434104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5" name="AutoShape 148">
            <a:extLst>
              <a:ext uri="{FF2B5EF4-FFF2-40B4-BE49-F238E27FC236}">
                <a16:creationId xmlns:a16="http://schemas.microsoft.com/office/drawing/2014/main" id="{B9495C73-8789-B54E-89D7-5D19AE667832}"/>
              </a:ext>
            </a:extLst>
          </p:cNvPr>
          <p:cNvCxnSpPr>
            <a:cxnSpLocks noChangeAspect="1" noChangeShapeType="1"/>
            <a:stCxn id="265" idx="3"/>
            <a:endCxn id="316" idx="1"/>
          </p:cNvCxnSpPr>
          <p:nvPr/>
        </p:nvCxnSpPr>
        <p:spPr bwMode="auto">
          <a:xfrm>
            <a:off x="3673655" y="3493843"/>
            <a:ext cx="5715" cy="287880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6" name="AutoShape 149">
            <a:extLst>
              <a:ext uri="{FF2B5EF4-FFF2-40B4-BE49-F238E27FC236}">
                <a16:creationId xmlns:a16="http://schemas.microsoft.com/office/drawing/2014/main" id="{5FEB8B20-ABA4-B34D-AE41-8692E6ED1A0D}"/>
              </a:ext>
            </a:extLst>
          </p:cNvPr>
          <p:cNvCxnSpPr>
            <a:cxnSpLocks noChangeAspect="1" noChangeShapeType="1"/>
            <a:stCxn id="237" idx="3"/>
            <a:endCxn id="301" idx="0"/>
          </p:cNvCxnSpPr>
          <p:nvPr/>
        </p:nvCxnSpPr>
        <p:spPr bwMode="auto">
          <a:xfrm flipH="1">
            <a:off x="3130716" y="3883394"/>
            <a:ext cx="1899717" cy="572332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7" name="AutoShape 150">
            <a:extLst>
              <a:ext uri="{FF2B5EF4-FFF2-40B4-BE49-F238E27FC236}">
                <a16:creationId xmlns:a16="http://schemas.microsoft.com/office/drawing/2014/main" id="{661F115C-E0FF-3640-A0BF-559776D520B2}"/>
              </a:ext>
            </a:extLst>
          </p:cNvPr>
          <p:cNvCxnSpPr>
            <a:cxnSpLocks noChangeAspect="1" noChangeShapeType="1"/>
            <a:stCxn id="319" idx="3"/>
            <a:endCxn id="300" idx="1"/>
          </p:cNvCxnSpPr>
          <p:nvPr/>
        </p:nvCxnSpPr>
        <p:spPr bwMode="auto">
          <a:xfrm flipH="1">
            <a:off x="3131859" y="4118724"/>
            <a:ext cx="509792" cy="326720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8" name="AutoShape 151">
            <a:extLst>
              <a:ext uri="{FF2B5EF4-FFF2-40B4-BE49-F238E27FC236}">
                <a16:creationId xmlns:a16="http://schemas.microsoft.com/office/drawing/2014/main" id="{3E7A4AC7-2CED-0440-B585-355D46F78419}"/>
              </a:ext>
            </a:extLst>
          </p:cNvPr>
          <p:cNvCxnSpPr>
            <a:cxnSpLocks noChangeAspect="1" noChangeShapeType="1"/>
            <a:stCxn id="224" idx="1"/>
            <a:endCxn id="304" idx="3"/>
          </p:cNvCxnSpPr>
          <p:nvPr/>
        </p:nvCxnSpPr>
        <p:spPr bwMode="auto">
          <a:xfrm flipH="1" flipV="1">
            <a:off x="4229168" y="4613374"/>
            <a:ext cx="752114" cy="1142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9" name="AutoShape 152">
            <a:extLst>
              <a:ext uri="{FF2B5EF4-FFF2-40B4-BE49-F238E27FC236}">
                <a16:creationId xmlns:a16="http://schemas.microsoft.com/office/drawing/2014/main" id="{9F3DBD08-6744-4F43-BF1D-EB2907E1C42B}"/>
              </a:ext>
            </a:extLst>
          </p:cNvPr>
          <p:cNvCxnSpPr>
            <a:cxnSpLocks noChangeAspect="1" noChangeShapeType="1"/>
            <a:stCxn id="300" idx="3"/>
            <a:endCxn id="303" idx="1"/>
          </p:cNvCxnSpPr>
          <p:nvPr/>
        </p:nvCxnSpPr>
        <p:spPr bwMode="auto">
          <a:xfrm>
            <a:off x="3302170" y="4614517"/>
            <a:ext cx="587518" cy="0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0" name="AutoShape 153">
            <a:extLst>
              <a:ext uri="{FF2B5EF4-FFF2-40B4-BE49-F238E27FC236}">
                <a16:creationId xmlns:a16="http://schemas.microsoft.com/office/drawing/2014/main" id="{72E8A822-B956-DA47-A953-63BD5C70CD84}"/>
              </a:ext>
            </a:extLst>
          </p:cNvPr>
          <p:cNvCxnSpPr>
            <a:cxnSpLocks noChangeAspect="1" noChangeShapeType="1"/>
            <a:stCxn id="297" idx="3"/>
            <a:endCxn id="315" idx="1"/>
          </p:cNvCxnSpPr>
          <p:nvPr/>
        </p:nvCxnSpPr>
        <p:spPr bwMode="auto">
          <a:xfrm>
            <a:off x="1876811" y="3609223"/>
            <a:ext cx="1633390" cy="340429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1" name="AutoShape 154">
            <a:extLst>
              <a:ext uri="{FF2B5EF4-FFF2-40B4-BE49-F238E27FC236}">
                <a16:creationId xmlns:a16="http://schemas.microsoft.com/office/drawing/2014/main" id="{8E069715-72C1-8B4A-832F-938CC6301AF4}"/>
              </a:ext>
            </a:extLst>
          </p:cNvPr>
          <p:cNvCxnSpPr>
            <a:cxnSpLocks noChangeAspect="1" noChangeShapeType="1"/>
            <a:stCxn id="297" idx="3"/>
            <a:endCxn id="300" idx="1"/>
          </p:cNvCxnSpPr>
          <p:nvPr/>
        </p:nvCxnSpPr>
        <p:spPr bwMode="auto">
          <a:xfrm>
            <a:off x="1876811" y="3609223"/>
            <a:ext cx="1255047" cy="836221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2" name="AutoShape 155">
            <a:extLst>
              <a:ext uri="{FF2B5EF4-FFF2-40B4-BE49-F238E27FC236}">
                <a16:creationId xmlns:a16="http://schemas.microsoft.com/office/drawing/2014/main" id="{61A4ADFF-5838-D84D-8689-7329C3D94B84}"/>
              </a:ext>
            </a:extLst>
          </p:cNvPr>
          <p:cNvCxnSpPr>
            <a:cxnSpLocks noChangeAspect="1" noChangeShapeType="1"/>
            <a:stCxn id="308" idx="3"/>
            <a:endCxn id="320" idx="1"/>
          </p:cNvCxnSpPr>
          <p:nvPr/>
        </p:nvCxnSpPr>
        <p:spPr bwMode="auto">
          <a:xfrm>
            <a:off x="2430038" y="4383756"/>
            <a:ext cx="532652" cy="230761"/>
          </a:xfrm>
          <a:prstGeom prst="straightConnector1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3" name="Text Box 156">
            <a:extLst>
              <a:ext uri="{FF2B5EF4-FFF2-40B4-BE49-F238E27FC236}">
                <a16:creationId xmlns:a16="http://schemas.microsoft.com/office/drawing/2014/main" id="{F36DE427-EB4D-0B4B-A2A3-EE5A74B8A17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590214" y="616190"/>
            <a:ext cx="539510" cy="24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457200"/>
            <a:r>
              <a:rPr lang="en-US" altLang="ja-JP" sz="10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S(0,0)</a:t>
            </a:r>
          </a:p>
        </p:txBody>
      </p:sp>
      <p:sp>
        <p:nvSpPr>
          <p:cNvPr id="334" name="Text Box 157">
            <a:extLst>
              <a:ext uri="{FF2B5EF4-FFF2-40B4-BE49-F238E27FC236}">
                <a16:creationId xmlns:a16="http://schemas.microsoft.com/office/drawing/2014/main" id="{6F8293A6-AAEA-2C48-BA2F-7AB03C165C3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394604" y="910924"/>
            <a:ext cx="539510" cy="24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457200"/>
            <a:r>
              <a:rPr lang="en-US" altLang="ja-JP" sz="10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S(0,1)</a:t>
            </a:r>
          </a:p>
        </p:txBody>
      </p:sp>
      <p:sp>
        <p:nvSpPr>
          <p:cNvPr id="335" name="Text Box 158">
            <a:extLst>
              <a:ext uri="{FF2B5EF4-FFF2-40B4-BE49-F238E27FC236}">
                <a16:creationId xmlns:a16="http://schemas.microsoft.com/office/drawing/2014/main" id="{7011725F-4439-1542-948C-ACF12C15C72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607056" y="1748288"/>
            <a:ext cx="539510" cy="24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457200"/>
            <a:r>
              <a:rPr lang="en-US" altLang="ja-JP" sz="10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S(0,2)</a:t>
            </a:r>
          </a:p>
        </p:txBody>
      </p:sp>
      <p:sp>
        <p:nvSpPr>
          <p:cNvPr id="336" name="Text Box 159">
            <a:extLst>
              <a:ext uri="{FF2B5EF4-FFF2-40B4-BE49-F238E27FC236}">
                <a16:creationId xmlns:a16="http://schemas.microsoft.com/office/drawing/2014/main" id="{9C9EDE2B-5452-2646-880A-5CFF51FBC7A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933275" y="824103"/>
            <a:ext cx="539510" cy="24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457200"/>
            <a:r>
              <a:rPr lang="en-US" altLang="ja-JP" sz="10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S(2,0)</a:t>
            </a:r>
          </a:p>
        </p:txBody>
      </p:sp>
      <p:sp>
        <p:nvSpPr>
          <p:cNvPr id="337" name="Text Box 160">
            <a:extLst>
              <a:ext uri="{FF2B5EF4-FFF2-40B4-BE49-F238E27FC236}">
                <a16:creationId xmlns:a16="http://schemas.microsoft.com/office/drawing/2014/main" id="{82AAC0A7-5E9C-7E4C-BC41-414AC8EF0A8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409615" y="1318753"/>
            <a:ext cx="539510" cy="24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457200"/>
            <a:r>
              <a:rPr lang="en-US" altLang="ja-JP" sz="10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S(1,0)</a:t>
            </a:r>
          </a:p>
        </p:txBody>
      </p:sp>
      <p:sp>
        <p:nvSpPr>
          <p:cNvPr id="338" name="Text Box 161">
            <a:extLst>
              <a:ext uri="{FF2B5EF4-FFF2-40B4-BE49-F238E27FC236}">
                <a16:creationId xmlns:a16="http://schemas.microsoft.com/office/drawing/2014/main" id="{F0DD4428-C36E-DD47-8739-EA63E4AE140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08805" y="1671748"/>
            <a:ext cx="539510" cy="24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457200"/>
            <a:r>
              <a:rPr lang="en-US" altLang="ja-JP" sz="10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S(3,0)</a:t>
            </a:r>
          </a:p>
        </p:txBody>
      </p:sp>
      <p:sp>
        <p:nvSpPr>
          <p:cNvPr id="339" name="Text Box 162">
            <a:extLst>
              <a:ext uri="{FF2B5EF4-FFF2-40B4-BE49-F238E27FC236}">
                <a16:creationId xmlns:a16="http://schemas.microsoft.com/office/drawing/2014/main" id="{3A9D270C-C488-E048-97FD-2A8486CDED0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822552" y="2526248"/>
            <a:ext cx="539510" cy="24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457200"/>
            <a:r>
              <a:rPr lang="en-US" altLang="ja-JP" sz="10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S(4,0)</a:t>
            </a:r>
          </a:p>
        </p:txBody>
      </p:sp>
      <p:sp>
        <p:nvSpPr>
          <p:cNvPr id="340" name="Text Box 163">
            <a:extLst>
              <a:ext uri="{FF2B5EF4-FFF2-40B4-BE49-F238E27FC236}">
                <a16:creationId xmlns:a16="http://schemas.microsoft.com/office/drawing/2014/main" id="{655EB174-F218-9942-A678-0DAA8D47087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204861" y="1903651"/>
            <a:ext cx="539510" cy="24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457200"/>
            <a:r>
              <a:rPr lang="en-US" altLang="ja-JP" sz="10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S(1,1)</a:t>
            </a:r>
          </a:p>
        </p:txBody>
      </p:sp>
      <p:sp>
        <p:nvSpPr>
          <p:cNvPr id="341" name="Text Box 164">
            <a:extLst>
              <a:ext uri="{FF2B5EF4-FFF2-40B4-BE49-F238E27FC236}">
                <a16:creationId xmlns:a16="http://schemas.microsoft.com/office/drawing/2014/main" id="{D9A30F2C-7EA2-F746-A2B2-84CB45D7F8E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019842" y="2530817"/>
            <a:ext cx="539510" cy="24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457200"/>
            <a:r>
              <a:rPr lang="en-US" altLang="ja-JP" sz="10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S(2,1)</a:t>
            </a:r>
          </a:p>
        </p:txBody>
      </p:sp>
      <p:sp>
        <p:nvSpPr>
          <p:cNvPr id="342" name="Text Box 165">
            <a:extLst>
              <a:ext uri="{FF2B5EF4-FFF2-40B4-BE49-F238E27FC236}">
                <a16:creationId xmlns:a16="http://schemas.microsoft.com/office/drawing/2014/main" id="{6757B147-1802-6E48-A269-5615B258292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01209" y="2317192"/>
            <a:ext cx="539510" cy="24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457200"/>
            <a:r>
              <a:rPr lang="en-US" altLang="ja-JP" sz="1000" i="1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S(3,1)</a:t>
            </a:r>
          </a:p>
        </p:txBody>
      </p:sp>
      <p:sp>
        <p:nvSpPr>
          <p:cNvPr id="343" name="Text Box 166">
            <a:extLst>
              <a:ext uri="{FF2B5EF4-FFF2-40B4-BE49-F238E27FC236}">
                <a16:creationId xmlns:a16="http://schemas.microsoft.com/office/drawing/2014/main" id="{2EBA6ECF-B205-9041-99A0-088BAE208A1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952858" y="3529257"/>
            <a:ext cx="539510" cy="24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457200"/>
            <a:r>
              <a:rPr lang="en-US" altLang="ja-JP" sz="10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S(4,1)</a:t>
            </a:r>
          </a:p>
        </p:txBody>
      </p:sp>
      <p:sp>
        <p:nvSpPr>
          <p:cNvPr id="344" name="Text Box 167">
            <a:extLst>
              <a:ext uri="{FF2B5EF4-FFF2-40B4-BE49-F238E27FC236}">
                <a16:creationId xmlns:a16="http://schemas.microsoft.com/office/drawing/2014/main" id="{49DE18F3-13D9-0346-AD77-DDC61480D70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167141" y="3090583"/>
            <a:ext cx="539510" cy="24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457200"/>
            <a:r>
              <a:rPr lang="en-US" altLang="ja-JP" sz="10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S(1,2)</a:t>
            </a:r>
          </a:p>
        </p:txBody>
      </p:sp>
      <p:sp>
        <p:nvSpPr>
          <p:cNvPr id="345" name="Text Box 168">
            <a:extLst>
              <a:ext uri="{FF2B5EF4-FFF2-40B4-BE49-F238E27FC236}">
                <a16:creationId xmlns:a16="http://schemas.microsoft.com/office/drawing/2014/main" id="{ACC187F3-4AE6-1A46-BB7E-A9A399AEAC2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131859" y="2970633"/>
            <a:ext cx="539510" cy="24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457200"/>
            <a:r>
              <a:rPr lang="en-US" altLang="ja-JP" sz="10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S(2,2)</a:t>
            </a:r>
          </a:p>
        </p:txBody>
      </p:sp>
      <p:sp>
        <p:nvSpPr>
          <p:cNvPr id="346" name="Text Box 169">
            <a:extLst>
              <a:ext uri="{FF2B5EF4-FFF2-40B4-BE49-F238E27FC236}">
                <a16:creationId xmlns:a16="http://schemas.microsoft.com/office/drawing/2014/main" id="{29508B91-0814-9444-AFB0-A5E8C469C8B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09858" y="3337337"/>
            <a:ext cx="539510" cy="24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457200"/>
            <a:r>
              <a:rPr lang="en-US" altLang="ja-JP" sz="10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S(3,2)</a:t>
            </a:r>
          </a:p>
        </p:txBody>
      </p:sp>
      <p:sp>
        <p:nvSpPr>
          <p:cNvPr id="347" name="Text Box 170">
            <a:extLst>
              <a:ext uri="{FF2B5EF4-FFF2-40B4-BE49-F238E27FC236}">
                <a16:creationId xmlns:a16="http://schemas.microsoft.com/office/drawing/2014/main" id="{60575359-4042-1F49-B0E6-1111B184668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902413" y="4756172"/>
            <a:ext cx="539510" cy="24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457200"/>
            <a:r>
              <a:rPr lang="en-US" altLang="ja-JP" sz="10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S(4,2)</a:t>
            </a:r>
          </a:p>
        </p:txBody>
      </p:sp>
      <p:sp>
        <p:nvSpPr>
          <p:cNvPr id="348" name="Text Box 171">
            <a:extLst>
              <a:ext uri="{FF2B5EF4-FFF2-40B4-BE49-F238E27FC236}">
                <a16:creationId xmlns:a16="http://schemas.microsoft.com/office/drawing/2014/main" id="{075297BA-73B0-8544-B7C9-BE48E5868DA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059696" y="4549401"/>
            <a:ext cx="539510" cy="24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457200"/>
            <a:r>
              <a:rPr lang="en-US" altLang="ja-JP" sz="1000" i="1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S(1,3)</a:t>
            </a:r>
          </a:p>
        </p:txBody>
      </p:sp>
      <p:sp>
        <p:nvSpPr>
          <p:cNvPr id="349" name="Text Box 172">
            <a:extLst>
              <a:ext uri="{FF2B5EF4-FFF2-40B4-BE49-F238E27FC236}">
                <a16:creationId xmlns:a16="http://schemas.microsoft.com/office/drawing/2014/main" id="{0E301A20-40E5-2A48-AD3F-F7B86CEA2C5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921541" y="4777877"/>
            <a:ext cx="539510" cy="24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457200"/>
            <a:r>
              <a:rPr lang="en-US" altLang="ja-JP" sz="1000" i="1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S(3,3)</a:t>
            </a:r>
          </a:p>
        </p:txBody>
      </p:sp>
      <p:sp>
        <p:nvSpPr>
          <p:cNvPr id="350" name="Text Box 173">
            <a:extLst>
              <a:ext uri="{FF2B5EF4-FFF2-40B4-BE49-F238E27FC236}">
                <a16:creationId xmlns:a16="http://schemas.microsoft.com/office/drawing/2014/main" id="{BB02B60D-BA38-E74C-9F21-89B68E64818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786815" y="3777153"/>
            <a:ext cx="539510" cy="24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457200"/>
            <a:r>
              <a:rPr lang="en-US" altLang="ja-JP" sz="1000" i="1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S(2,3)</a:t>
            </a:r>
          </a:p>
        </p:txBody>
      </p:sp>
      <p:sp>
        <p:nvSpPr>
          <p:cNvPr id="351" name="Text Box 174">
            <a:extLst>
              <a:ext uri="{FF2B5EF4-FFF2-40B4-BE49-F238E27FC236}">
                <a16:creationId xmlns:a16="http://schemas.microsoft.com/office/drawing/2014/main" id="{52B900A7-8C23-F14D-B4B7-7C4876D4F54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56540" y="4784731"/>
            <a:ext cx="539510" cy="24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457200"/>
            <a:r>
              <a:rPr lang="en-US" altLang="ja-JP" sz="1000" i="1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S(4,3)</a:t>
            </a:r>
          </a:p>
        </p:txBody>
      </p:sp>
      <p:sp>
        <p:nvSpPr>
          <p:cNvPr id="352" name="AutoShape 175">
            <a:extLst>
              <a:ext uri="{FF2B5EF4-FFF2-40B4-BE49-F238E27FC236}">
                <a16:creationId xmlns:a16="http://schemas.microsoft.com/office/drawing/2014/main" id="{919E2769-7469-574D-9F21-545E35C0EE5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0800000">
            <a:off x="5739111" y="3529257"/>
            <a:ext cx="249181" cy="249039"/>
          </a:xfrm>
          <a:prstGeom prst="rtTriangle">
            <a:avLst/>
          </a:prstGeom>
          <a:solidFill>
            <a:srgbClr val="000000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3" name="AutoShape 177">
            <a:extLst>
              <a:ext uri="{FF2B5EF4-FFF2-40B4-BE49-F238E27FC236}">
                <a16:creationId xmlns:a16="http://schemas.microsoft.com/office/drawing/2014/main" id="{77EA3393-DC99-3D44-8CCD-AB13F48FBB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84711" y="1151966"/>
            <a:ext cx="243465" cy="247896"/>
          </a:xfrm>
          <a:prstGeom prst="rtTriangle">
            <a:avLst/>
          </a:prstGeom>
          <a:solidFill>
            <a:srgbClr val="000000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4" name="AutoShape 178">
            <a:extLst>
              <a:ext uri="{FF2B5EF4-FFF2-40B4-BE49-F238E27FC236}">
                <a16:creationId xmlns:a16="http://schemas.microsoft.com/office/drawing/2014/main" id="{BDAF89E0-C124-3C44-8C08-1D86CEE3FBD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0800000">
            <a:off x="2566059" y="1118837"/>
            <a:ext cx="249181" cy="249039"/>
          </a:xfrm>
          <a:prstGeom prst="rtTriangle">
            <a:avLst/>
          </a:prstGeom>
          <a:solidFill>
            <a:sysClr val="windowText" lastClr="000000"/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5" name="Text Box 167">
            <a:extLst>
              <a:ext uri="{FF2B5EF4-FFF2-40B4-BE49-F238E27FC236}">
                <a16:creationId xmlns:a16="http://schemas.microsoft.com/office/drawing/2014/main" id="{5A3C8039-9B89-4E42-85F9-8F5B8AF228C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480450" y="2967038"/>
            <a:ext cx="5393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457200"/>
            <a:r>
              <a:rPr lang="en-US" altLang="ja-JP" sz="10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S(0,3)</a:t>
            </a:r>
          </a:p>
        </p:txBody>
      </p:sp>
    </p:spTree>
    <p:extLst>
      <p:ext uri="{BB962C8B-B14F-4D97-AF65-F5344CB8AC3E}">
        <p14:creationId xmlns:p14="http://schemas.microsoft.com/office/powerpoint/2010/main" val="82848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roup 277">
            <a:extLst>
              <a:ext uri="{FF2B5EF4-FFF2-40B4-BE49-F238E27FC236}">
                <a16:creationId xmlns:a16="http://schemas.microsoft.com/office/drawing/2014/main" id="{E3CF2865-6CBC-E249-A8DC-D2516409FBD6}"/>
              </a:ext>
            </a:extLst>
          </p:cNvPr>
          <p:cNvGrpSpPr/>
          <p:nvPr/>
        </p:nvGrpSpPr>
        <p:grpSpPr>
          <a:xfrm>
            <a:off x="4754564" y="952184"/>
            <a:ext cx="3475071" cy="2976562"/>
            <a:chOff x="4754564" y="1050927"/>
            <a:chExt cx="3475071" cy="2976562"/>
          </a:xfrm>
        </p:grpSpPr>
        <p:sp>
          <p:nvSpPr>
            <p:cNvPr id="279" name="AutoShape 186">
              <a:extLst>
                <a:ext uri="{FF2B5EF4-FFF2-40B4-BE49-F238E27FC236}">
                  <a16:creationId xmlns:a16="http://schemas.microsoft.com/office/drawing/2014/main" id="{E08A1C86-35C6-184A-A8F8-3421F26468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5400677" y="1847852"/>
              <a:ext cx="236538" cy="236537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80" name="Group 187">
              <a:extLst>
                <a:ext uri="{FF2B5EF4-FFF2-40B4-BE49-F238E27FC236}">
                  <a16:creationId xmlns:a16="http://schemas.microsoft.com/office/drawing/2014/main" id="{686DDC10-8292-E144-8BB4-A1C0ABF6A1B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13464" y="1050927"/>
              <a:ext cx="236538" cy="236537"/>
              <a:chOff x="2736" y="144"/>
              <a:chExt cx="371" cy="371"/>
            </a:xfrm>
          </p:grpSpPr>
          <p:sp>
            <p:nvSpPr>
              <p:cNvPr id="407" name="AutoShape 188">
                <a:extLst>
                  <a:ext uri="{FF2B5EF4-FFF2-40B4-BE49-F238E27FC236}">
                    <a16:creationId xmlns:a16="http://schemas.microsoft.com/office/drawing/2014/main" id="{7EB104B7-5A02-A84E-8615-5997EC55C4D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96969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8" name="AutoShape 189">
                <a:extLst>
                  <a:ext uri="{FF2B5EF4-FFF2-40B4-BE49-F238E27FC236}">
                    <a16:creationId xmlns:a16="http://schemas.microsoft.com/office/drawing/2014/main" id="{B3EECB88-903C-074D-9B1D-507147DE563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96969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81" name="AutoShape 190">
              <a:extLst>
                <a:ext uri="{FF2B5EF4-FFF2-40B4-BE49-F238E27FC236}">
                  <a16:creationId xmlns:a16="http://schemas.microsoft.com/office/drawing/2014/main" id="{3A29A3C0-05E8-EF4E-818C-FC429AB806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16639" y="1541465"/>
              <a:ext cx="236538" cy="234950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2" name="AutoShape 191">
              <a:extLst>
                <a:ext uri="{FF2B5EF4-FFF2-40B4-BE49-F238E27FC236}">
                  <a16:creationId xmlns:a16="http://schemas.microsoft.com/office/drawing/2014/main" id="{3B8A48DE-F50E-2046-8A5A-D77D1F9193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6118227" y="1539877"/>
              <a:ext cx="234950" cy="236538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3" name="AutoShape 192">
              <a:extLst>
                <a:ext uri="{FF2B5EF4-FFF2-40B4-BE49-F238E27FC236}">
                  <a16:creationId xmlns:a16="http://schemas.microsoft.com/office/drawing/2014/main" id="{AE63BEC5-4F82-9A4D-A886-D74887AFA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16639" y="1682752"/>
              <a:ext cx="95250" cy="93662"/>
            </a:xfrm>
            <a:prstGeom prst="rtTriangl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4" name="AutoShape 193">
              <a:extLst>
                <a:ext uri="{FF2B5EF4-FFF2-40B4-BE49-F238E27FC236}">
                  <a16:creationId xmlns:a16="http://schemas.microsoft.com/office/drawing/2014/main" id="{FBDBAFBB-C6D4-0441-A7AF-F34A20A224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89552" y="1230315"/>
              <a:ext cx="236538" cy="234950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5" name="AutoShape 194">
              <a:extLst>
                <a:ext uri="{FF2B5EF4-FFF2-40B4-BE49-F238E27FC236}">
                  <a16:creationId xmlns:a16="http://schemas.microsoft.com/office/drawing/2014/main" id="{54564F18-CAE9-634C-8BB6-FE476B3B39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04102" y="1789115"/>
              <a:ext cx="236538" cy="236537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6" name="AutoShape 195">
              <a:extLst>
                <a:ext uri="{FF2B5EF4-FFF2-40B4-BE49-F238E27FC236}">
                  <a16:creationId xmlns:a16="http://schemas.microsoft.com/office/drawing/2014/main" id="{7C74C587-2598-F640-9471-585F3BCD20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7404102" y="1789115"/>
              <a:ext cx="236537" cy="236538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87" name="Group 196">
              <a:extLst>
                <a:ext uri="{FF2B5EF4-FFF2-40B4-BE49-F238E27FC236}">
                  <a16:creationId xmlns:a16="http://schemas.microsoft.com/office/drawing/2014/main" id="{5C487B6F-7F4A-2043-B686-B748007BE15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034215" y="3543302"/>
              <a:ext cx="236538" cy="236537"/>
              <a:chOff x="2736" y="144"/>
              <a:chExt cx="371" cy="371"/>
            </a:xfrm>
          </p:grpSpPr>
          <p:sp>
            <p:nvSpPr>
              <p:cNvPr id="405" name="AutoShape 197">
                <a:extLst>
                  <a:ext uri="{FF2B5EF4-FFF2-40B4-BE49-F238E27FC236}">
                    <a16:creationId xmlns:a16="http://schemas.microsoft.com/office/drawing/2014/main" id="{29B2FA27-81C1-7246-A243-03C98C649F1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6" name="AutoShape 198">
                <a:extLst>
                  <a:ext uri="{FF2B5EF4-FFF2-40B4-BE49-F238E27FC236}">
                    <a16:creationId xmlns:a16="http://schemas.microsoft.com/office/drawing/2014/main" id="{563FE4A0-83BF-7643-91E6-77F2B9B7C35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88" name="Oval 199">
              <a:extLst>
                <a:ext uri="{FF2B5EF4-FFF2-40B4-BE49-F238E27FC236}">
                  <a16:creationId xmlns:a16="http://schemas.microsoft.com/office/drawing/2014/main" id="{EFBFE1D4-5AED-6146-BAFD-27AA5835C9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42152" y="3551239"/>
              <a:ext cx="219075" cy="220662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89" name="Group 200">
              <a:extLst>
                <a:ext uri="{FF2B5EF4-FFF2-40B4-BE49-F238E27FC236}">
                  <a16:creationId xmlns:a16="http://schemas.microsoft.com/office/drawing/2014/main" id="{67BE6F19-E8F8-AB43-B7C3-4F57780893B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527927" y="2363790"/>
              <a:ext cx="234950" cy="236537"/>
              <a:chOff x="2736" y="144"/>
              <a:chExt cx="371" cy="371"/>
            </a:xfrm>
          </p:grpSpPr>
          <p:sp>
            <p:nvSpPr>
              <p:cNvPr id="403" name="AutoShape 201">
                <a:extLst>
                  <a:ext uri="{FF2B5EF4-FFF2-40B4-BE49-F238E27FC236}">
                    <a16:creationId xmlns:a16="http://schemas.microsoft.com/office/drawing/2014/main" id="{8AF9E600-F83E-0F48-AF97-3A0442F9224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4" name="AutoShape 202">
                <a:extLst>
                  <a:ext uri="{FF2B5EF4-FFF2-40B4-BE49-F238E27FC236}">
                    <a16:creationId xmlns:a16="http://schemas.microsoft.com/office/drawing/2014/main" id="{57031257-A14A-C241-95B2-BF860DC47F7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90" name="Oval 203">
              <a:extLst>
                <a:ext uri="{FF2B5EF4-FFF2-40B4-BE49-F238E27FC236}">
                  <a16:creationId xmlns:a16="http://schemas.microsoft.com/office/drawing/2014/main" id="{ECF8FE94-0483-FE47-830B-E76B7F9EE9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35865" y="2371727"/>
              <a:ext cx="219075" cy="220662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AutoShape 204">
              <a:extLst>
                <a:ext uri="{FF2B5EF4-FFF2-40B4-BE49-F238E27FC236}">
                  <a16:creationId xmlns:a16="http://schemas.microsoft.com/office/drawing/2014/main" id="{6E3B23B5-396A-2A4F-8483-8FA5AFF2D2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7526340" y="2365377"/>
              <a:ext cx="236537" cy="234950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AutoShape 205">
              <a:extLst>
                <a:ext uri="{FF2B5EF4-FFF2-40B4-BE49-F238E27FC236}">
                  <a16:creationId xmlns:a16="http://schemas.microsoft.com/office/drawing/2014/main" id="{5D08DBB8-AC20-CE49-AC23-34E40C3812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V="1">
              <a:off x="4822827" y="1852615"/>
              <a:ext cx="236537" cy="236538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AutoShape 206">
              <a:extLst>
                <a:ext uri="{FF2B5EF4-FFF2-40B4-BE49-F238E27FC236}">
                  <a16:creationId xmlns:a16="http://schemas.microsoft.com/office/drawing/2014/main" id="{DD4DB106-89EA-3A4C-B386-170C16909C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00677" y="1847852"/>
              <a:ext cx="234950" cy="236537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AutoShape 207">
              <a:extLst>
                <a:ext uri="{FF2B5EF4-FFF2-40B4-BE49-F238E27FC236}">
                  <a16:creationId xmlns:a16="http://schemas.microsoft.com/office/drawing/2014/main" id="{7D289915-7455-D14A-AC35-2CF116C840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00677" y="1990727"/>
              <a:ext cx="93663" cy="93662"/>
            </a:xfrm>
            <a:prstGeom prst="rtTriangl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AutoShape 208">
              <a:extLst>
                <a:ext uri="{FF2B5EF4-FFF2-40B4-BE49-F238E27FC236}">
                  <a16:creationId xmlns:a16="http://schemas.microsoft.com/office/drawing/2014/main" id="{49B90E7B-3816-BA45-9D94-135746609D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11777" y="2760664"/>
              <a:ext cx="236538" cy="236537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AutoShape 209">
              <a:extLst>
                <a:ext uri="{FF2B5EF4-FFF2-40B4-BE49-F238E27FC236}">
                  <a16:creationId xmlns:a16="http://schemas.microsoft.com/office/drawing/2014/main" id="{6CFC2EAF-872B-A642-A862-D310EA4B5E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11777" y="2901952"/>
              <a:ext cx="95250" cy="93662"/>
            </a:xfrm>
            <a:prstGeom prst="rtTriangl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AutoShape 210">
              <a:extLst>
                <a:ext uri="{FF2B5EF4-FFF2-40B4-BE49-F238E27FC236}">
                  <a16:creationId xmlns:a16="http://schemas.microsoft.com/office/drawing/2014/main" id="{F5802F5F-1814-CC42-977B-70BC4A9680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50077" y="2917827"/>
              <a:ext cx="236538" cy="234950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AutoShape 211">
              <a:extLst>
                <a:ext uri="{FF2B5EF4-FFF2-40B4-BE49-F238E27FC236}">
                  <a16:creationId xmlns:a16="http://schemas.microsoft.com/office/drawing/2014/main" id="{40E1372B-E661-5A4C-8B3A-4C364EC5DC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7035802" y="1190627"/>
              <a:ext cx="234950" cy="230188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AutoShape 212">
              <a:extLst>
                <a:ext uri="{FF2B5EF4-FFF2-40B4-BE49-F238E27FC236}">
                  <a16:creationId xmlns:a16="http://schemas.microsoft.com/office/drawing/2014/main" id="{8A14E9B8-EDA7-1341-97EB-079C193102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37390" y="1252540"/>
              <a:ext cx="168275" cy="171450"/>
            </a:xfrm>
            <a:prstGeom prst="rtTriangl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AutoShape 213">
              <a:extLst>
                <a:ext uri="{FF2B5EF4-FFF2-40B4-BE49-F238E27FC236}">
                  <a16:creationId xmlns:a16="http://schemas.microsoft.com/office/drawing/2014/main" id="{ECFB4427-230A-F441-AE35-AFB5F73883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37390" y="1189040"/>
              <a:ext cx="230188" cy="234950"/>
            </a:xfrm>
            <a:prstGeom prst="rtTriangle">
              <a:avLst/>
            </a:prstGeom>
            <a:noFill/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AutoShape 214">
              <a:extLst>
                <a:ext uri="{FF2B5EF4-FFF2-40B4-BE49-F238E27FC236}">
                  <a16:creationId xmlns:a16="http://schemas.microsoft.com/office/drawing/2014/main" id="{A26824FA-770A-134F-A3CD-BBA2EF2848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03927" y="2273302"/>
              <a:ext cx="171450" cy="173037"/>
            </a:xfrm>
            <a:prstGeom prst="rtTriangl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AutoShape 215">
              <a:extLst>
                <a:ext uri="{FF2B5EF4-FFF2-40B4-BE49-F238E27FC236}">
                  <a16:creationId xmlns:a16="http://schemas.microsoft.com/office/drawing/2014/main" id="{0E0A96E8-AED8-234B-9E40-39CB7602D3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03927" y="2206627"/>
              <a:ext cx="234950" cy="236537"/>
            </a:xfrm>
            <a:prstGeom prst="rtTriangle">
              <a:avLst/>
            </a:prstGeom>
            <a:noFill/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03" name="AutoShape 216">
              <a:extLst>
                <a:ext uri="{FF2B5EF4-FFF2-40B4-BE49-F238E27FC236}">
                  <a16:creationId xmlns:a16="http://schemas.microsoft.com/office/drawing/2014/main" id="{268A5F4B-B9A8-3E4B-BECA-3503A5FDED04}"/>
                </a:ext>
              </a:extLst>
            </p:cNvPr>
            <p:cNvCxnSpPr>
              <a:cxnSpLocks noChangeAspect="1" noChangeShapeType="1"/>
              <a:stCxn id="407" idx="1"/>
              <a:endCxn id="337" idx="1"/>
            </p:cNvCxnSpPr>
            <p:nvPr/>
          </p:nvCxnSpPr>
          <p:spPr bwMode="auto">
            <a:xfrm flipH="1">
              <a:off x="5529264" y="1169990"/>
              <a:ext cx="584200" cy="17462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4" name="AutoShape 217">
              <a:extLst>
                <a:ext uri="{FF2B5EF4-FFF2-40B4-BE49-F238E27FC236}">
                  <a16:creationId xmlns:a16="http://schemas.microsoft.com/office/drawing/2014/main" id="{1B6FBF23-6561-3040-BCFB-3D5C5FEC56FB}"/>
                </a:ext>
              </a:extLst>
            </p:cNvPr>
            <p:cNvCxnSpPr>
              <a:cxnSpLocks noChangeAspect="1" noChangeShapeType="1"/>
              <a:stCxn id="408" idx="3"/>
              <a:endCxn id="300" idx="1"/>
            </p:cNvCxnSpPr>
            <p:nvPr/>
          </p:nvCxnSpPr>
          <p:spPr bwMode="auto">
            <a:xfrm>
              <a:off x="6351589" y="1169990"/>
              <a:ext cx="685800" cy="13652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5" name="AutoShape 218">
              <a:extLst>
                <a:ext uri="{FF2B5EF4-FFF2-40B4-BE49-F238E27FC236}">
                  <a16:creationId xmlns:a16="http://schemas.microsoft.com/office/drawing/2014/main" id="{FFF4DFD8-56B1-774B-8D4D-D976931983D5}"/>
                </a:ext>
              </a:extLst>
            </p:cNvPr>
            <p:cNvCxnSpPr>
              <a:cxnSpLocks noChangeAspect="1" noChangeShapeType="1"/>
              <a:stCxn id="408" idx="3"/>
              <a:endCxn id="285" idx="1"/>
            </p:cNvCxnSpPr>
            <p:nvPr/>
          </p:nvCxnSpPr>
          <p:spPr bwMode="auto">
            <a:xfrm>
              <a:off x="6351589" y="1169990"/>
              <a:ext cx="1052513" cy="738187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6" name="AutoShape 219">
              <a:extLst>
                <a:ext uri="{FF2B5EF4-FFF2-40B4-BE49-F238E27FC236}">
                  <a16:creationId xmlns:a16="http://schemas.microsoft.com/office/drawing/2014/main" id="{E01E91CF-E9B2-9A4A-A1A1-0AA30B81FB42}"/>
                </a:ext>
              </a:extLst>
            </p:cNvPr>
            <p:cNvCxnSpPr>
              <a:cxnSpLocks noChangeAspect="1" noChangeShapeType="1"/>
              <a:stCxn id="282" idx="3"/>
              <a:endCxn id="300" idx="1"/>
            </p:cNvCxnSpPr>
            <p:nvPr/>
          </p:nvCxnSpPr>
          <p:spPr bwMode="auto">
            <a:xfrm flipV="1">
              <a:off x="6353177" y="1306515"/>
              <a:ext cx="684213" cy="35242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7" name="AutoShape 220">
              <a:extLst>
                <a:ext uri="{FF2B5EF4-FFF2-40B4-BE49-F238E27FC236}">
                  <a16:creationId xmlns:a16="http://schemas.microsoft.com/office/drawing/2014/main" id="{17CA08FB-5A36-0244-91D5-452FBC4F0ECC}"/>
                </a:ext>
              </a:extLst>
            </p:cNvPr>
            <p:cNvCxnSpPr>
              <a:cxnSpLocks noChangeAspect="1" noChangeShapeType="1"/>
              <a:stCxn id="300" idx="3"/>
              <a:endCxn id="286" idx="1"/>
            </p:cNvCxnSpPr>
            <p:nvPr/>
          </p:nvCxnSpPr>
          <p:spPr bwMode="auto">
            <a:xfrm>
              <a:off x="7153277" y="1423990"/>
              <a:ext cx="369888" cy="36512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8" name="AutoShape 221">
              <a:extLst>
                <a:ext uri="{FF2B5EF4-FFF2-40B4-BE49-F238E27FC236}">
                  <a16:creationId xmlns:a16="http://schemas.microsoft.com/office/drawing/2014/main" id="{B28447F0-9886-F449-A74A-734832498E77}"/>
                </a:ext>
              </a:extLst>
            </p:cNvPr>
            <p:cNvCxnSpPr>
              <a:cxnSpLocks noChangeAspect="1" noChangeShapeType="1"/>
              <a:stCxn id="285" idx="3"/>
              <a:endCxn id="291" idx="1"/>
            </p:cNvCxnSpPr>
            <p:nvPr/>
          </p:nvCxnSpPr>
          <p:spPr bwMode="auto">
            <a:xfrm>
              <a:off x="7523165" y="2025652"/>
              <a:ext cx="122238" cy="339725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9" name="AutoShape 222">
              <a:extLst>
                <a:ext uri="{FF2B5EF4-FFF2-40B4-BE49-F238E27FC236}">
                  <a16:creationId xmlns:a16="http://schemas.microsoft.com/office/drawing/2014/main" id="{80F43D3E-0C4C-FE41-9C77-3FFCB1EB7808}"/>
                </a:ext>
              </a:extLst>
            </p:cNvPr>
            <p:cNvCxnSpPr>
              <a:cxnSpLocks noChangeAspect="1" noChangeShapeType="1"/>
              <a:stCxn id="285" idx="3"/>
              <a:endCxn id="342" idx="1"/>
            </p:cNvCxnSpPr>
            <p:nvPr/>
          </p:nvCxnSpPr>
          <p:spPr bwMode="auto">
            <a:xfrm flipH="1">
              <a:off x="6891340" y="2025652"/>
              <a:ext cx="631825" cy="298450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0" name="AutoShape 223">
              <a:extLst>
                <a:ext uri="{FF2B5EF4-FFF2-40B4-BE49-F238E27FC236}">
                  <a16:creationId xmlns:a16="http://schemas.microsoft.com/office/drawing/2014/main" id="{BF55D188-2315-554E-B95A-9E3FA1DF6775}"/>
                </a:ext>
              </a:extLst>
            </p:cNvPr>
            <p:cNvCxnSpPr>
              <a:cxnSpLocks noChangeAspect="1" noChangeShapeType="1"/>
              <a:stCxn id="290" idx="4"/>
              <a:endCxn id="399" idx="3"/>
            </p:cNvCxnSpPr>
            <p:nvPr/>
          </p:nvCxnSpPr>
          <p:spPr bwMode="auto">
            <a:xfrm flipH="1">
              <a:off x="7620002" y="2592389"/>
              <a:ext cx="25400" cy="315912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1" name="AutoShape 224">
              <a:extLst>
                <a:ext uri="{FF2B5EF4-FFF2-40B4-BE49-F238E27FC236}">
                  <a16:creationId xmlns:a16="http://schemas.microsoft.com/office/drawing/2014/main" id="{17A9ECE3-6FDB-1F43-8C20-D062EF1151ED}"/>
                </a:ext>
              </a:extLst>
            </p:cNvPr>
            <p:cNvCxnSpPr>
              <a:cxnSpLocks noChangeAspect="1" noChangeShapeType="1"/>
              <a:stCxn id="400" idx="4"/>
              <a:endCxn id="349" idx="3"/>
            </p:cNvCxnSpPr>
            <p:nvPr/>
          </p:nvCxnSpPr>
          <p:spPr bwMode="auto">
            <a:xfrm flipH="1">
              <a:off x="7153277" y="3148014"/>
              <a:ext cx="466725" cy="39687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2" name="AutoShape 225">
              <a:extLst>
                <a:ext uri="{FF2B5EF4-FFF2-40B4-BE49-F238E27FC236}">
                  <a16:creationId xmlns:a16="http://schemas.microsoft.com/office/drawing/2014/main" id="{BD101D4F-428A-F341-89A4-85B5D0F69B08}"/>
                </a:ext>
              </a:extLst>
            </p:cNvPr>
            <p:cNvCxnSpPr>
              <a:cxnSpLocks noChangeAspect="1" noChangeShapeType="1"/>
              <a:stCxn id="342" idx="1"/>
              <a:endCxn id="399" idx="3"/>
            </p:cNvCxnSpPr>
            <p:nvPr/>
          </p:nvCxnSpPr>
          <p:spPr bwMode="auto">
            <a:xfrm>
              <a:off x="6891340" y="2324102"/>
              <a:ext cx="728663" cy="584200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3" name="AutoShape 226">
              <a:extLst>
                <a:ext uri="{FF2B5EF4-FFF2-40B4-BE49-F238E27FC236}">
                  <a16:creationId xmlns:a16="http://schemas.microsoft.com/office/drawing/2014/main" id="{39DEF3A8-DFF7-A745-B79D-CA02A6C49B1A}"/>
                </a:ext>
              </a:extLst>
            </p:cNvPr>
            <p:cNvCxnSpPr>
              <a:cxnSpLocks noChangeAspect="1" noChangeShapeType="1"/>
              <a:stCxn id="300" idx="3"/>
              <a:endCxn id="340" idx="3"/>
            </p:cNvCxnSpPr>
            <p:nvPr/>
          </p:nvCxnSpPr>
          <p:spPr bwMode="auto">
            <a:xfrm flipH="1">
              <a:off x="6121402" y="1423990"/>
              <a:ext cx="1030288" cy="78422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4" name="AutoShape 227">
              <a:extLst>
                <a:ext uri="{FF2B5EF4-FFF2-40B4-BE49-F238E27FC236}">
                  <a16:creationId xmlns:a16="http://schemas.microsoft.com/office/drawing/2014/main" id="{1ADB9EBA-63B9-954A-A06E-9C1A3AEC26F2}"/>
                </a:ext>
              </a:extLst>
            </p:cNvPr>
            <p:cNvCxnSpPr>
              <a:cxnSpLocks noChangeAspect="1" noChangeShapeType="1"/>
              <a:stCxn id="297" idx="3"/>
              <a:endCxn id="349" idx="3"/>
            </p:cNvCxnSpPr>
            <p:nvPr/>
          </p:nvCxnSpPr>
          <p:spPr bwMode="auto">
            <a:xfrm>
              <a:off x="7069140" y="3152777"/>
              <a:ext cx="84138" cy="392112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5" name="AutoShape 228">
              <a:extLst>
                <a:ext uri="{FF2B5EF4-FFF2-40B4-BE49-F238E27FC236}">
                  <a16:creationId xmlns:a16="http://schemas.microsoft.com/office/drawing/2014/main" id="{57750F17-440B-F34B-837F-5316344E3499}"/>
                </a:ext>
              </a:extLst>
            </p:cNvPr>
            <p:cNvCxnSpPr>
              <a:cxnSpLocks noChangeAspect="1" noChangeShapeType="1"/>
              <a:stCxn id="343" idx="3"/>
              <a:endCxn id="348" idx="3"/>
            </p:cNvCxnSpPr>
            <p:nvPr/>
          </p:nvCxnSpPr>
          <p:spPr bwMode="auto">
            <a:xfrm>
              <a:off x="6772277" y="2446340"/>
              <a:ext cx="296863" cy="468312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6" name="AutoShape 229">
              <a:extLst>
                <a:ext uri="{FF2B5EF4-FFF2-40B4-BE49-F238E27FC236}">
                  <a16:creationId xmlns:a16="http://schemas.microsoft.com/office/drawing/2014/main" id="{E18B5F94-AED6-D648-BFB1-3B13ED99832C}"/>
                </a:ext>
              </a:extLst>
            </p:cNvPr>
            <p:cNvCxnSpPr>
              <a:cxnSpLocks noChangeAspect="1" noChangeShapeType="1"/>
              <a:stCxn id="284" idx="3"/>
              <a:endCxn id="346" idx="3"/>
            </p:cNvCxnSpPr>
            <p:nvPr/>
          </p:nvCxnSpPr>
          <p:spPr bwMode="auto">
            <a:xfrm flipH="1">
              <a:off x="4941889" y="1465265"/>
              <a:ext cx="466725" cy="38417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7" name="AutoShape 230">
              <a:extLst>
                <a:ext uri="{FF2B5EF4-FFF2-40B4-BE49-F238E27FC236}">
                  <a16:creationId xmlns:a16="http://schemas.microsoft.com/office/drawing/2014/main" id="{9CC0B3D0-583F-9049-8913-02D2E4ACFBA9}"/>
                </a:ext>
              </a:extLst>
            </p:cNvPr>
            <p:cNvCxnSpPr>
              <a:cxnSpLocks noChangeAspect="1" noChangeShapeType="1"/>
              <a:stCxn id="292" idx="1"/>
              <a:endCxn id="348" idx="3"/>
            </p:cNvCxnSpPr>
            <p:nvPr/>
          </p:nvCxnSpPr>
          <p:spPr bwMode="auto">
            <a:xfrm>
              <a:off x="4941889" y="2089152"/>
              <a:ext cx="2127251" cy="825500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8" name="AutoShape 231">
              <a:extLst>
                <a:ext uri="{FF2B5EF4-FFF2-40B4-BE49-F238E27FC236}">
                  <a16:creationId xmlns:a16="http://schemas.microsoft.com/office/drawing/2014/main" id="{DB02C08F-1032-5440-9905-93F0FBED81BD}"/>
                </a:ext>
              </a:extLst>
            </p:cNvPr>
            <p:cNvCxnSpPr>
              <a:cxnSpLocks noChangeAspect="1" noChangeShapeType="1"/>
              <a:stCxn id="279" idx="1"/>
              <a:endCxn id="340" idx="3"/>
            </p:cNvCxnSpPr>
            <p:nvPr/>
          </p:nvCxnSpPr>
          <p:spPr bwMode="auto">
            <a:xfrm>
              <a:off x="5637214" y="1966915"/>
              <a:ext cx="484188" cy="241300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9" name="AutoShape 232">
              <a:extLst>
                <a:ext uri="{FF2B5EF4-FFF2-40B4-BE49-F238E27FC236}">
                  <a16:creationId xmlns:a16="http://schemas.microsoft.com/office/drawing/2014/main" id="{42865501-B721-EE4B-968B-FD5CBE61E876}"/>
                </a:ext>
              </a:extLst>
            </p:cNvPr>
            <p:cNvCxnSpPr>
              <a:cxnSpLocks noChangeAspect="1" noChangeShapeType="1"/>
              <a:stCxn id="340" idx="1"/>
              <a:endCxn id="343" idx="1"/>
            </p:cNvCxnSpPr>
            <p:nvPr/>
          </p:nvCxnSpPr>
          <p:spPr bwMode="auto">
            <a:xfrm>
              <a:off x="6240464" y="2325690"/>
              <a:ext cx="414338" cy="317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0" name="AutoShape 233">
              <a:extLst>
                <a:ext uri="{FF2B5EF4-FFF2-40B4-BE49-F238E27FC236}">
                  <a16:creationId xmlns:a16="http://schemas.microsoft.com/office/drawing/2014/main" id="{7E8BB9C9-9B73-494F-AB1B-80CD41DB654E}"/>
                </a:ext>
              </a:extLst>
            </p:cNvPr>
            <p:cNvCxnSpPr>
              <a:cxnSpLocks noChangeAspect="1" noChangeShapeType="1"/>
              <a:stCxn id="281" idx="1"/>
              <a:endCxn id="279" idx="3"/>
            </p:cNvCxnSpPr>
            <p:nvPr/>
          </p:nvCxnSpPr>
          <p:spPr bwMode="auto">
            <a:xfrm flipH="1">
              <a:off x="5519739" y="1658940"/>
              <a:ext cx="596900" cy="190500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1" name="AutoShape 234">
              <a:extLst>
                <a:ext uri="{FF2B5EF4-FFF2-40B4-BE49-F238E27FC236}">
                  <a16:creationId xmlns:a16="http://schemas.microsoft.com/office/drawing/2014/main" id="{70263961-5E9A-2241-B0F7-482B8306FC03}"/>
                </a:ext>
              </a:extLst>
            </p:cNvPr>
            <p:cNvCxnSpPr>
              <a:cxnSpLocks noChangeAspect="1" noChangeShapeType="1"/>
              <a:stCxn id="284" idx="3"/>
              <a:endCxn id="340" idx="3"/>
            </p:cNvCxnSpPr>
            <p:nvPr/>
          </p:nvCxnSpPr>
          <p:spPr bwMode="auto">
            <a:xfrm>
              <a:off x="5408614" y="1465265"/>
              <a:ext cx="712788" cy="742950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2" name="AutoShape 235">
              <a:extLst>
                <a:ext uri="{FF2B5EF4-FFF2-40B4-BE49-F238E27FC236}">
                  <a16:creationId xmlns:a16="http://schemas.microsoft.com/office/drawing/2014/main" id="{0E77A114-3B3D-D844-BDDA-C41EC6EAF7EC}"/>
                </a:ext>
              </a:extLst>
            </p:cNvPr>
            <p:cNvCxnSpPr>
              <a:cxnSpLocks noChangeAspect="1" noChangeShapeType="1"/>
              <a:stCxn id="284" idx="3"/>
              <a:endCxn id="342" idx="3"/>
            </p:cNvCxnSpPr>
            <p:nvPr/>
          </p:nvCxnSpPr>
          <p:spPr bwMode="auto">
            <a:xfrm>
              <a:off x="5408614" y="1465265"/>
              <a:ext cx="1363663" cy="741362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3" name="AutoShape 236">
              <a:extLst>
                <a:ext uri="{FF2B5EF4-FFF2-40B4-BE49-F238E27FC236}">
                  <a16:creationId xmlns:a16="http://schemas.microsoft.com/office/drawing/2014/main" id="{A75818D7-6B7D-AF43-ACE5-9C62DCAF7A1D}"/>
                </a:ext>
              </a:extLst>
            </p:cNvPr>
            <p:cNvCxnSpPr>
              <a:cxnSpLocks noChangeAspect="1" noChangeShapeType="1"/>
              <a:stCxn id="279" idx="1"/>
              <a:endCxn id="342" idx="3"/>
            </p:cNvCxnSpPr>
            <p:nvPr/>
          </p:nvCxnSpPr>
          <p:spPr bwMode="auto">
            <a:xfrm>
              <a:off x="5637214" y="1966915"/>
              <a:ext cx="1135063" cy="239712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4" name="AutoShape 237">
              <a:extLst>
                <a:ext uri="{FF2B5EF4-FFF2-40B4-BE49-F238E27FC236}">
                  <a16:creationId xmlns:a16="http://schemas.microsoft.com/office/drawing/2014/main" id="{9E13FC64-F871-DB49-A420-E3DD9A419833}"/>
                </a:ext>
              </a:extLst>
            </p:cNvPr>
            <p:cNvCxnSpPr>
              <a:cxnSpLocks noChangeAspect="1" noChangeShapeType="1"/>
              <a:stCxn id="347" idx="1"/>
              <a:endCxn id="297" idx="1"/>
            </p:cNvCxnSpPr>
            <p:nvPr/>
          </p:nvCxnSpPr>
          <p:spPr bwMode="auto">
            <a:xfrm>
              <a:off x="5549902" y="2879727"/>
              <a:ext cx="1400175" cy="15557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5" name="AutoShape 238">
              <a:extLst>
                <a:ext uri="{FF2B5EF4-FFF2-40B4-BE49-F238E27FC236}">
                  <a16:creationId xmlns:a16="http://schemas.microsoft.com/office/drawing/2014/main" id="{5CA5A6C4-6824-544F-B336-0B8C3AC68ABC}"/>
                </a:ext>
              </a:extLst>
            </p:cNvPr>
            <p:cNvCxnSpPr>
              <a:cxnSpLocks noChangeAspect="1" noChangeShapeType="1"/>
              <a:stCxn id="293" idx="3"/>
              <a:endCxn id="347" idx="3"/>
            </p:cNvCxnSpPr>
            <p:nvPr/>
          </p:nvCxnSpPr>
          <p:spPr bwMode="auto">
            <a:xfrm flipH="1">
              <a:off x="5430839" y="2084390"/>
              <a:ext cx="87313" cy="677862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26" name="AutoShape 239">
              <a:extLst>
                <a:ext uri="{FF2B5EF4-FFF2-40B4-BE49-F238E27FC236}">
                  <a16:creationId xmlns:a16="http://schemas.microsoft.com/office/drawing/2014/main" id="{F056585A-A896-5F45-92B7-8858353D14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07102" y="2646364"/>
              <a:ext cx="234950" cy="236537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7" name="AutoShape 240">
              <a:extLst>
                <a:ext uri="{FF2B5EF4-FFF2-40B4-BE49-F238E27FC236}">
                  <a16:creationId xmlns:a16="http://schemas.microsoft.com/office/drawing/2014/main" id="{2EC64859-CBC9-234A-B2CE-08957845B5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03927" y="2705102"/>
              <a:ext cx="173038" cy="176212"/>
            </a:xfrm>
            <a:prstGeom prst="rtTriangl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28" name="AutoShape 241">
              <a:extLst>
                <a:ext uri="{FF2B5EF4-FFF2-40B4-BE49-F238E27FC236}">
                  <a16:creationId xmlns:a16="http://schemas.microsoft.com/office/drawing/2014/main" id="{724A4C5E-6938-944A-9732-9C763C6B73A9}"/>
                </a:ext>
              </a:extLst>
            </p:cNvPr>
            <p:cNvCxnSpPr>
              <a:cxnSpLocks noChangeAspect="1" noChangeShapeType="1"/>
              <a:stCxn id="292" idx="1"/>
              <a:endCxn id="326" idx="1"/>
            </p:cNvCxnSpPr>
            <p:nvPr/>
          </p:nvCxnSpPr>
          <p:spPr bwMode="auto">
            <a:xfrm>
              <a:off x="4941889" y="2089152"/>
              <a:ext cx="1065213" cy="67627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9" name="AutoShape 242">
              <a:extLst>
                <a:ext uri="{FF2B5EF4-FFF2-40B4-BE49-F238E27FC236}">
                  <a16:creationId xmlns:a16="http://schemas.microsoft.com/office/drawing/2014/main" id="{0BA3B41F-2520-8243-BB26-3762A541301D}"/>
                </a:ext>
              </a:extLst>
            </p:cNvPr>
            <p:cNvCxnSpPr>
              <a:cxnSpLocks noChangeAspect="1" noChangeShapeType="1"/>
              <a:stCxn id="347" idx="1"/>
              <a:endCxn id="326" idx="1"/>
            </p:cNvCxnSpPr>
            <p:nvPr/>
          </p:nvCxnSpPr>
          <p:spPr bwMode="auto">
            <a:xfrm flipV="1">
              <a:off x="5549902" y="2765427"/>
              <a:ext cx="457200" cy="114300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0" name="AutoShape 243">
              <a:extLst>
                <a:ext uri="{FF2B5EF4-FFF2-40B4-BE49-F238E27FC236}">
                  <a16:creationId xmlns:a16="http://schemas.microsoft.com/office/drawing/2014/main" id="{699FB2CA-30D3-564C-B83F-11F25BC425B7}"/>
                </a:ext>
              </a:extLst>
            </p:cNvPr>
            <p:cNvCxnSpPr>
              <a:cxnSpLocks noChangeAspect="1" noChangeShapeType="1"/>
              <a:stCxn id="350" idx="1"/>
              <a:endCxn id="297" idx="1"/>
            </p:cNvCxnSpPr>
            <p:nvPr/>
          </p:nvCxnSpPr>
          <p:spPr bwMode="auto">
            <a:xfrm>
              <a:off x="6245227" y="2760664"/>
              <a:ext cx="704850" cy="274637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1" name="AutoShape 244">
              <a:extLst>
                <a:ext uri="{FF2B5EF4-FFF2-40B4-BE49-F238E27FC236}">
                  <a16:creationId xmlns:a16="http://schemas.microsoft.com/office/drawing/2014/main" id="{A7195CAA-4953-A940-B856-1DE855D34766}"/>
                </a:ext>
              </a:extLst>
            </p:cNvPr>
            <p:cNvCxnSpPr>
              <a:cxnSpLocks noChangeAspect="1" noChangeShapeType="1"/>
              <a:stCxn id="302" idx="3"/>
              <a:endCxn id="350" idx="3"/>
            </p:cNvCxnSpPr>
            <p:nvPr/>
          </p:nvCxnSpPr>
          <p:spPr bwMode="auto">
            <a:xfrm>
              <a:off x="6121402" y="2443165"/>
              <a:ext cx="4763" cy="20002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2" name="AutoShape 245">
              <a:extLst>
                <a:ext uri="{FF2B5EF4-FFF2-40B4-BE49-F238E27FC236}">
                  <a16:creationId xmlns:a16="http://schemas.microsoft.com/office/drawing/2014/main" id="{CA843592-EB1F-F44B-8E68-F623B40FE0EF}"/>
                </a:ext>
              </a:extLst>
            </p:cNvPr>
            <p:cNvCxnSpPr>
              <a:cxnSpLocks noChangeAspect="1" noChangeShapeType="1"/>
              <a:stCxn id="282" idx="3"/>
              <a:endCxn id="285" idx="1"/>
            </p:cNvCxnSpPr>
            <p:nvPr/>
          </p:nvCxnSpPr>
          <p:spPr bwMode="auto">
            <a:xfrm>
              <a:off x="6353177" y="1658940"/>
              <a:ext cx="1050925" cy="249237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3" name="AutoShape 246">
              <a:extLst>
                <a:ext uri="{FF2B5EF4-FFF2-40B4-BE49-F238E27FC236}">
                  <a16:creationId xmlns:a16="http://schemas.microsoft.com/office/drawing/2014/main" id="{8803687F-EF96-9144-9223-157B935BC67D}"/>
                </a:ext>
              </a:extLst>
            </p:cNvPr>
            <p:cNvCxnSpPr>
              <a:cxnSpLocks noChangeAspect="1" noChangeShapeType="1"/>
              <a:stCxn id="407" idx="3"/>
              <a:endCxn id="282" idx="1"/>
            </p:cNvCxnSpPr>
            <p:nvPr/>
          </p:nvCxnSpPr>
          <p:spPr bwMode="auto">
            <a:xfrm>
              <a:off x="6232527" y="1287465"/>
              <a:ext cx="1588" cy="254000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4" name="AutoShape 247">
              <a:extLst>
                <a:ext uri="{FF2B5EF4-FFF2-40B4-BE49-F238E27FC236}">
                  <a16:creationId xmlns:a16="http://schemas.microsoft.com/office/drawing/2014/main" id="{ED5326E3-DD72-2243-B940-B98CF149163E}"/>
                </a:ext>
              </a:extLst>
            </p:cNvPr>
            <p:cNvCxnSpPr>
              <a:cxnSpLocks noChangeAspect="1" noChangeShapeType="1"/>
              <a:stCxn id="292" idx="1"/>
              <a:endCxn id="347" idx="3"/>
            </p:cNvCxnSpPr>
            <p:nvPr/>
          </p:nvCxnSpPr>
          <p:spPr bwMode="auto">
            <a:xfrm>
              <a:off x="4941889" y="2089152"/>
              <a:ext cx="488950" cy="673100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5" name="AutoShape 248">
              <a:extLst>
                <a:ext uri="{FF2B5EF4-FFF2-40B4-BE49-F238E27FC236}">
                  <a16:creationId xmlns:a16="http://schemas.microsoft.com/office/drawing/2014/main" id="{43F7E586-B258-044C-93E8-13FFB71709DE}"/>
                </a:ext>
              </a:extLst>
            </p:cNvPr>
            <p:cNvCxnSpPr>
              <a:cxnSpLocks noChangeAspect="1" noChangeShapeType="1"/>
              <a:stCxn id="284" idx="3"/>
              <a:endCxn id="279" idx="3"/>
            </p:cNvCxnSpPr>
            <p:nvPr/>
          </p:nvCxnSpPr>
          <p:spPr bwMode="auto">
            <a:xfrm>
              <a:off x="5408614" y="1465265"/>
              <a:ext cx="111125" cy="38417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6" name="AutoShape 249">
              <a:extLst>
                <a:ext uri="{FF2B5EF4-FFF2-40B4-BE49-F238E27FC236}">
                  <a16:creationId xmlns:a16="http://schemas.microsoft.com/office/drawing/2014/main" id="{9CE4C408-E318-0D44-8D5D-829D9D876F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5354639" y="1225552"/>
              <a:ext cx="173038" cy="173037"/>
            </a:xfrm>
            <a:prstGeom prst="rtTriangl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7" name="AutoShape 250">
              <a:extLst>
                <a:ext uri="{FF2B5EF4-FFF2-40B4-BE49-F238E27FC236}">
                  <a16:creationId xmlns:a16="http://schemas.microsoft.com/office/drawing/2014/main" id="{946E3042-8B94-7F40-8A78-69ECA00A11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5291139" y="1227140"/>
              <a:ext cx="236538" cy="234950"/>
            </a:xfrm>
            <a:prstGeom prst="rtTriangle">
              <a:avLst/>
            </a:prstGeom>
            <a:noFill/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8" name="AutoShape 251">
              <a:extLst>
                <a:ext uri="{FF2B5EF4-FFF2-40B4-BE49-F238E27FC236}">
                  <a16:creationId xmlns:a16="http://schemas.microsoft.com/office/drawing/2014/main" id="{4C7DF601-7885-5942-9FB7-DF07459EA9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5464177" y="1851027"/>
              <a:ext cx="173038" cy="173037"/>
            </a:xfrm>
            <a:prstGeom prst="rtTriangl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9" name="AutoShape 252">
              <a:extLst>
                <a:ext uri="{FF2B5EF4-FFF2-40B4-BE49-F238E27FC236}">
                  <a16:creationId xmlns:a16="http://schemas.microsoft.com/office/drawing/2014/main" id="{A4279DCA-BAA2-B346-8A8B-F0225A7DCE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6065839" y="2209802"/>
              <a:ext cx="174625" cy="173037"/>
            </a:xfrm>
            <a:prstGeom prst="rtTriangl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0" name="AutoShape 253">
              <a:extLst>
                <a:ext uri="{FF2B5EF4-FFF2-40B4-BE49-F238E27FC236}">
                  <a16:creationId xmlns:a16="http://schemas.microsoft.com/office/drawing/2014/main" id="{CC8F15E6-C103-C94D-B1CF-06D9084138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6003927" y="2206627"/>
              <a:ext cx="236538" cy="236537"/>
            </a:xfrm>
            <a:prstGeom prst="rtTriangle">
              <a:avLst/>
            </a:prstGeom>
            <a:noFill/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1" name="AutoShape 254">
              <a:extLst>
                <a:ext uri="{FF2B5EF4-FFF2-40B4-BE49-F238E27FC236}">
                  <a16:creationId xmlns:a16="http://schemas.microsoft.com/office/drawing/2014/main" id="{52E922B1-4BA4-9444-B66E-7BE9FA399F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6713540" y="2208215"/>
              <a:ext cx="173038" cy="174625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2" name="AutoShape 255">
              <a:extLst>
                <a:ext uri="{FF2B5EF4-FFF2-40B4-BE49-F238E27FC236}">
                  <a16:creationId xmlns:a16="http://schemas.microsoft.com/office/drawing/2014/main" id="{871C3E97-4F3D-DE4C-8ADB-242FF508EA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6654802" y="2206627"/>
              <a:ext cx="234950" cy="236537"/>
            </a:xfrm>
            <a:prstGeom prst="rtTriangl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3" name="AutoShape 256">
              <a:extLst>
                <a:ext uri="{FF2B5EF4-FFF2-40B4-BE49-F238E27FC236}">
                  <a16:creationId xmlns:a16="http://schemas.microsoft.com/office/drawing/2014/main" id="{6A9EA4AC-CE4E-514C-86CC-24CCC033AD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54802" y="2209802"/>
              <a:ext cx="234950" cy="236537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44" name="Group 257">
              <a:extLst>
                <a:ext uri="{FF2B5EF4-FFF2-40B4-BE49-F238E27FC236}">
                  <a16:creationId xmlns:a16="http://schemas.microsoft.com/office/drawing/2014/main" id="{9C5AEAFF-FF13-F040-9D72-3FA1E887710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505702" y="2911477"/>
              <a:ext cx="234950" cy="236537"/>
              <a:chOff x="5424" y="1728"/>
              <a:chExt cx="371" cy="371"/>
            </a:xfrm>
          </p:grpSpPr>
          <p:sp>
            <p:nvSpPr>
              <p:cNvPr id="400" name="Oval 258">
                <a:extLst>
                  <a:ext uri="{FF2B5EF4-FFF2-40B4-BE49-F238E27FC236}">
                    <a16:creationId xmlns:a16="http://schemas.microsoft.com/office/drawing/2014/main" id="{2963B00C-CBCE-C946-A17D-27F783BC109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30" y="1752"/>
                <a:ext cx="347" cy="347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1" name="AutoShape 259">
                <a:extLst>
                  <a:ext uri="{FF2B5EF4-FFF2-40B4-BE49-F238E27FC236}">
                    <a16:creationId xmlns:a16="http://schemas.microsoft.com/office/drawing/2014/main" id="{24BA6D93-60FD-DA48-A94C-43B50F6BA57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424" y="1728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2" name="AutoShape 260">
                <a:extLst>
                  <a:ext uri="{FF2B5EF4-FFF2-40B4-BE49-F238E27FC236}">
                    <a16:creationId xmlns:a16="http://schemas.microsoft.com/office/drawing/2014/main" id="{ECBF0FC9-6195-AD49-BE10-36DA58D9657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24" y="1728"/>
                <a:ext cx="371" cy="371"/>
              </a:xfrm>
              <a:prstGeom prst="rtTriangl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45" name="Group 261">
              <a:extLst>
                <a:ext uri="{FF2B5EF4-FFF2-40B4-BE49-F238E27FC236}">
                  <a16:creationId xmlns:a16="http://schemas.microsoft.com/office/drawing/2014/main" id="{AFEAE8CC-73D4-084F-9C2B-2D52723EBFB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0800000">
              <a:off x="7500940" y="2908302"/>
              <a:ext cx="236538" cy="234950"/>
              <a:chOff x="5424" y="768"/>
              <a:chExt cx="371" cy="371"/>
            </a:xfrm>
          </p:grpSpPr>
          <p:sp>
            <p:nvSpPr>
              <p:cNvPr id="398" name="AutoShape 262">
                <a:extLst>
                  <a:ext uri="{FF2B5EF4-FFF2-40B4-BE49-F238E27FC236}">
                    <a16:creationId xmlns:a16="http://schemas.microsoft.com/office/drawing/2014/main" id="{B80A1D18-2789-3040-8BCD-C3453FD3FF2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24" y="864"/>
                <a:ext cx="272" cy="272"/>
              </a:xfrm>
              <a:prstGeom prst="rtTriangl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9" name="AutoShape 263">
                <a:extLst>
                  <a:ext uri="{FF2B5EF4-FFF2-40B4-BE49-F238E27FC236}">
                    <a16:creationId xmlns:a16="http://schemas.microsoft.com/office/drawing/2014/main" id="{005B433D-8D8C-CA4F-904B-DA92D3557BF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24" y="768"/>
                <a:ext cx="371" cy="371"/>
              </a:xfrm>
              <a:prstGeom prst="rtTriangl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46" name="AutoShape 264">
              <a:extLst>
                <a:ext uri="{FF2B5EF4-FFF2-40B4-BE49-F238E27FC236}">
                  <a16:creationId xmlns:a16="http://schemas.microsoft.com/office/drawing/2014/main" id="{DA0E2951-B3E1-4F4B-9E07-47B448DB3C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 flipV="1">
              <a:off x="4824414" y="1847852"/>
              <a:ext cx="236538" cy="236537"/>
            </a:xfrm>
            <a:prstGeom prst="rtTriangl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7" name="AutoShape 265">
              <a:extLst>
                <a:ext uri="{FF2B5EF4-FFF2-40B4-BE49-F238E27FC236}">
                  <a16:creationId xmlns:a16="http://schemas.microsoft.com/office/drawing/2014/main" id="{81005D86-CE56-AE4C-A576-87A42E3996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 flipV="1">
              <a:off x="5313364" y="2760664"/>
              <a:ext cx="234950" cy="236537"/>
            </a:xfrm>
            <a:prstGeom prst="rtTriangl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8" name="AutoShape 266">
              <a:extLst>
                <a:ext uri="{FF2B5EF4-FFF2-40B4-BE49-F238E27FC236}">
                  <a16:creationId xmlns:a16="http://schemas.microsoft.com/office/drawing/2014/main" id="{B66D1E08-FA0C-A84A-B9FE-360C4B262E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 flipV="1">
              <a:off x="6950077" y="2913064"/>
              <a:ext cx="236538" cy="236537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9" name="AutoShape 267">
              <a:extLst>
                <a:ext uri="{FF2B5EF4-FFF2-40B4-BE49-F238E27FC236}">
                  <a16:creationId xmlns:a16="http://schemas.microsoft.com/office/drawing/2014/main" id="{F479C1DC-6F29-174A-9DA1-00EB7FDA02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 flipV="1">
              <a:off x="7035802" y="3543302"/>
              <a:ext cx="234950" cy="236537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0" name="AutoShape 268">
              <a:extLst>
                <a:ext uri="{FF2B5EF4-FFF2-40B4-BE49-F238E27FC236}">
                  <a16:creationId xmlns:a16="http://schemas.microsoft.com/office/drawing/2014/main" id="{60B3EABE-0FBD-EA42-844E-947546DF03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 flipV="1">
              <a:off x="6007102" y="2643189"/>
              <a:ext cx="236538" cy="234950"/>
            </a:xfrm>
            <a:prstGeom prst="rtTriangl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51" name="Group 269">
              <a:extLst>
                <a:ext uri="{FF2B5EF4-FFF2-40B4-BE49-F238E27FC236}">
                  <a16:creationId xmlns:a16="http://schemas.microsoft.com/office/drawing/2014/main" id="{FA3E1642-9798-8641-A8B7-6B8FDD6715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54564" y="2725739"/>
              <a:ext cx="236538" cy="236537"/>
              <a:chOff x="2736" y="144"/>
              <a:chExt cx="371" cy="371"/>
            </a:xfrm>
          </p:grpSpPr>
          <p:sp>
            <p:nvSpPr>
              <p:cNvPr id="396" name="AutoShape 270">
                <a:extLst>
                  <a:ext uri="{FF2B5EF4-FFF2-40B4-BE49-F238E27FC236}">
                    <a16:creationId xmlns:a16="http://schemas.microsoft.com/office/drawing/2014/main" id="{B41FCBCC-76D8-8143-AA18-07C5A89D6A1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96969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7" name="AutoShape 271">
                <a:extLst>
                  <a:ext uri="{FF2B5EF4-FFF2-40B4-BE49-F238E27FC236}">
                    <a16:creationId xmlns:a16="http://schemas.microsoft.com/office/drawing/2014/main" id="{B8C2E11F-91EE-4841-9FB8-6A284E18DDE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96969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52" name="Oval 272">
              <a:extLst>
                <a:ext uri="{FF2B5EF4-FFF2-40B4-BE49-F238E27FC236}">
                  <a16:creationId xmlns:a16="http://schemas.microsoft.com/office/drawing/2014/main" id="{CE7CACF8-FA2E-CC47-A12A-F76D8DF3C5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62502" y="2733677"/>
              <a:ext cx="220663" cy="220662"/>
            </a:xfrm>
            <a:prstGeom prst="ellips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3" name="AutoShape 273">
              <a:extLst>
                <a:ext uri="{FF2B5EF4-FFF2-40B4-BE49-F238E27FC236}">
                  <a16:creationId xmlns:a16="http://schemas.microsoft.com/office/drawing/2014/main" id="{E7C38DAE-5C50-3A48-93EF-33DBD8C78E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56152" y="2725739"/>
              <a:ext cx="234950" cy="236537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54" name="Group 274">
              <a:extLst>
                <a:ext uri="{FF2B5EF4-FFF2-40B4-BE49-F238E27FC236}">
                  <a16:creationId xmlns:a16="http://schemas.microsoft.com/office/drawing/2014/main" id="{D1FEE30C-B582-D945-82E4-800C2549B64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629277" y="3543302"/>
              <a:ext cx="236538" cy="236537"/>
              <a:chOff x="2736" y="144"/>
              <a:chExt cx="371" cy="371"/>
            </a:xfrm>
          </p:grpSpPr>
          <p:sp>
            <p:nvSpPr>
              <p:cNvPr id="394" name="AutoShape 275">
                <a:extLst>
                  <a:ext uri="{FF2B5EF4-FFF2-40B4-BE49-F238E27FC236}">
                    <a16:creationId xmlns:a16="http://schemas.microsoft.com/office/drawing/2014/main" id="{9F366B7C-F5CE-1248-806F-D456824F6F8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5" name="AutoShape 276">
                <a:extLst>
                  <a:ext uri="{FF2B5EF4-FFF2-40B4-BE49-F238E27FC236}">
                    <a16:creationId xmlns:a16="http://schemas.microsoft.com/office/drawing/2014/main" id="{E4EBC8B5-9B9B-A443-AD25-EEE5494E668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55" name="Oval 277">
              <a:extLst>
                <a:ext uri="{FF2B5EF4-FFF2-40B4-BE49-F238E27FC236}">
                  <a16:creationId xmlns:a16="http://schemas.microsoft.com/office/drawing/2014/main" id="{2FA12678-9A5E-084D-91E7-4F9C10F85D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37214" y="3551239"/>
              <a:ext cx="220663" cy="220662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56" name="Group 278">
              <a:extLst>
                <a:ext uri="{FF2B5EF4-FFF2-40B4-BE49-F238E27FC236}">
                  <a16:creationId xmlns:a16="http://schemas.microsoft.com/office/drawing/2014/main" id="{0B32B138-CA24-7F45-BC0B-53F559EFEFF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275389" y="3543302"/>
              <a:ext cx="234950" cy="236537"/>
              <a:chOff x="2736" y="144"/>
              <a:chExt cx="371" cy="371"/>
            </a:xfrm>
          </p:grpSpPr>
          <p:sp>
            <p:nvSpPr>
              <p:cNvPr id="392" name="AutoShape 279">
                <a:extLst>
                  <a:ext uri="{FF2B5EF4-FFF2-40B4-BE49-F238E27FC236}">
                    <a16:creationId xmlns:a16="http://schemas.microsoft.com/office/drawing/2014/main" id="{56FBA76A-2C2C-D74B-911C-07A904932DF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3" name="AutoShape 280">
                <a:extLst>
                  <a:ext uri="{FF2B5EF4-FFF2-40B4-BE49-F238E27FC236}">
                    <a16:creationId xmlns:a16="http://schemas.microsoft.com/office/drawing/2014/main" id="{9CDA8F6C-60AA-2442-A189-C146A1494F5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57" name="Oval 281">
              <a:extLst>
                <a:ext uri="{FF2B5EF4-FFF2-40B4-BE49-F238E27FC236}">
                  <a16:creationId xmlns:a16="http://schemas.microsoft.com/office/drawing/2014/main" id="{9A62FC5F-3B01-5F4C-9883-447151CE90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81739" y="3551239"/>
              <a:ext cx="220663" cy="220662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58" name="Group 282">
              <a:extLst>
                <a:ext uri="{FF2B5EF4-FFF2-40B4-BE49-F238E27FC236}">
                  <a16:creationId xmlns:a16="http://schemas.microsoft.com/office/drawing/2014/main" id="{60B4126A-CC11-DD49-97C3-5EFB64736D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22852" y="3382964"/>
              <a:ext cx="234950" cy="236537"/>
              <a:chOff x="2736" y="144"/>
              <a:chExt cx="371" cy="371"/>
            </a:xfrm>
          </p:grpSpPr>
          <p:sp>
            <p:nvSpPr>
              <p:cNvPr id="390" name="AutoShape 283">
                <a:extLst>
                  <a:ext uri="{FF2B5EF4-FFF2-40B4-BE49-F238E27FC236}">
                    <a16:creationId xmlns:a16="http://schemas.microsoft.com/office/drawing/2014/main" id="{B5D628BE-B7F7-904F-B80E-B7752FB3C67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96969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1" name="AutoShape 284">
                <a:extLst>
                  <a:ext uri="{FF2B5EF4-FFF2-40B4-BE49-F238E27FC236}">
                    <a16:creationId xmlns:a16="http://schemas.microsoft.com/office/drawing/2014/main" id="{F8554041-B40B-144E-A681-90112A170F3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96969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59" name="Oval 285">
              <a:extLst>
                <a:ext uri="{FF2B5EF4-FFF2-40B4-BE49-F238E27FC236}">
                  <a16:creationId xmlns:a16="http://schemas.microsoft.com/office/drawing/2014/main" id="{0B2CFD78-E639-0548-B4E7-7FCF9CF143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29202" y="3390902"/>
              <a:ext cx="220663" cy="220662"/>
            </a:xfrm>
            <a:prstGeom prst="ellips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0" name="AutoShape 286">
              <a:extLst>
                <a:ext uri="{FF2B5EF4-FFF2-40B4-BE49-F238E27FC236}">
                  <a16:creationId xmlns:a16="http://schemas.microsoft.com/office/drawing/2014/main" id="{B9955B21-50D6-924A-98FE-8545975BB6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22852" y="3382964"/>
              <a:ext cx="236538" cy="236537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1" name="AutoShape 287">
              <a:extLst>
                <a:ext uri="{FF2B5EF4-FFF2-40B4-BE49-F238E27FC236}">
                  <a16:creationId xmlns:a16="http://schemas.microsoft.com/office/drawing/2014/main" id="{C81EE5C1-8398-1941-89B7-A887ED64A6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21264" y="3382964"/>
              <a:ext cx="236538" cy="236537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2" name="AutoShape 288">
              <a:extLst>
                <a:ext uri="{FF2B5EF4-FFF2-40B4-BE49-F238E27FC236}">
                  <a16:creationId xmlns:a16="http://schemas.microsoft.com/office/drawing/2014/main" id="{9626729C-348D-3941-9783-67573BE4A3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21264" y="3522664"/>
              <a:ext cx="93663" cy="93662"/>
            </a:xfrm>
            <a:prstGeom prst="rtTriangl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63" name="Group 289">
              <a:extLst>
                <a:ext uri="{FF2B5EF4-FFF2-40B4-BE49-F238E27FC236}">
                  <a16:creationId xmlns:a16="http://schemas.microsoft.com/office/drawing/2014/main" id="{E720F66C-2EA5-2044-8AA3-B00CA064169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10277" y="3081339"/>
              <a:ext cx="236538" cy="236537"/>
              <a:chOff x="2736" y="144"/>
              <a:chExt cx="371" cy="371"/>
            </a:xfrm>
          </p:grpSpPr>
          <p:sp>
            <p:nvSpPr>
              <p:cNvPr id="388" name="AutoShape 290">
                <a:extLst>
                  <a:ext uri="{FF2B5EF4-FFF2-40B4-BE49-F238E27FC236}">
                    <a16:creationId xmlns:a16="http://schemas.microsoft.com/office/drawing/2014/main" id="{1CA83C22-B771-3B42-9A1B-20A94176977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96969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9" name="AutoShape 291">
                <a:extLst>
                  <a:ext uri="{FF2B5EF4-FFF2-40B4-BE49-F238E27FC236}">
                    <a16:creationId xmlns:a16="http://schemas.microsoft.com/office/drawing/2014/main" id="{E6500D04-7413-CE4D-AF33-7BF0AEA4887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96969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64" name="Oval 292">
              <a:extLst>
                <a:ext uri="{FF2B5EF4-FFF2-40B4-BE49-F238E27FC236}">
                  <a16:creationId xmlns:a16="http://schemas.microsoft.com/office/drawing/2014/main" id="{578C70B0-5562-FB47-A09C-9D446A39E5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8214" y="3089277"/>
              <a:ext cx="220663" cy="220662"/>
            </a:xfrm>
            <a:prstGeom prst="ellips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5" name="AutoShape 293">
              <a:extLst>
                <a:ext uri="{FF2B5EF4-FFF2-40B4-BE49-F238E27FC236}">
                  <a16:creationId xmlns:a16="http://schemas.microsoft.com/office/drawing/2014/main" id="{4460A4D7-6F36-9F47-92C8-197BF10044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1864" y="3081339"/>
              <a:ext cx="236538" cy="236537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6" name="AutoShape 294">
              <a:extLst>
                <a:ext uri="{FF2B5EF4-FFF2-40B4-BE49-F238E27FC236}">
                  <a16:creationId xmlns:a16="http://schemas.microsoft.com/office/drawing/2014/main" id="{59B29549-B734-2745-A68A-7F95381CAA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5039" y="3143252"/>
              <a:ext cx="173038" cy="174625"/>
            </a:xfrm>
            <a:prstGeom prst="rtTriangl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7" name="AutoShape 295">
              <a:extLst>
                <a:ext uri="{FF2B5EF4-FFF2-40B4-BE49-F238E27FC236}">
                  <a16:creationId xmlns:a16="http://schemas.microsoft.com/office/drawing/2014/main" id="{1F787238-51BB-FF46-8981-94FCC02AD6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29277" y="3543302"/>
              <a:ext cx="236538" cy="236537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68" name="AutoShape 296">
              <a:extLst>
                <a:ext uri="{FF2B5EF4-FFF2-40B4-BE49-F238E27FC236}">
                  <a16:creationId xmlns:a16="http://schemas.microsoft.com/office/drawing/2014/main" id="{E5AC803B-74E8-7A41-8409-8C43F84F2956}"/>
                </a:ext>
              </a:extLst>
            </p:cNvPr>
            <p:cNvCxnSpPr>
              <a:cxnSpLocks noChangeAspect="1" noChangeShapeType="1"/>
              <a:stCxn id="292" idx="1"/>
              <a:endCxn id="397" idx="1"/>
            </p:cNvCxnSpPr>
            <p:nvPr/>
          </p:nvCxnSpPr>
          <p:spPr bwMode="auto">
            <a:xfrm flipH="1">
              <a:off x="4873627" y="2090740"/>
              <a:ext cx="68263" cy="636587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9" name="AutoShape 297">
              <a:extLst>
                <a:ext uri="{FF2B5EF4-FFF2-40B4-BE49-F238E27FC236}">
                  <a16:creationId xmlns:a16="http://schemas.microsoft.com/office/drawing/2014/main" id="{C33BD944-5BC7-9248-95A6-43380CD33D7D}"/>
                </a:ext>
              </a:extLst>
            </p:cNvPr>
            <p:cNvCxnSpPr>
              <a:cxnSpLocks noChangeAspect="1" noChangeShapeType="1"/>
              <a:stCxn id="353" idx="3"/>
              <a:endCxn id="391" idx="1"/>
            </p:cNvCxnSpPr>
            <p:nvPr/>
          </p:nvCxnSpPr>
          <p:spPr bwMode="auto">
            <a:xfrm>
              <a:off x="4873627" y="2962277"/>
              <a:ext cx="266700" cy="42227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0" name="AutoShape 298">
              <a:extLst>
                <a:ext uri="{FF2B5EF4-FFF2-40B4-BE49-F238E27FC236}">
                  <a16:creationId xmlns:a16="http://schemas.microsoft.com/office/drawing/2014/main" id="{6FA2A459-57C0-A34B-B946-520AD63E8F4C}"/>
                </a:ext>
              </a:extLst>
            </p:cNvPr>
            <p:cNvCxnSpPr>
              <a:cxnSpLocks noChangeAspect="1" noChangeShapeType="1"/>
              <a:stCxn id="295" idx="3"/>
              <a:endCxn id="391" idx="1"/>
            </p:cNvCxnSpPr>
            <p:nvPr/>
          </p:nvCxnSpPr>
          <p:spPr bwMode="auto">
            <a:xfrm flipH="1">
              <a:off x="5140327" y="2997202"/>
              <a:ext cx="290513" cy="387350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1" name="AutoShape 299">
              <a:extLst>
                <a:ext uri="{FF2B5EF4-FFF2-40B4-BE49-F238E27FC236}">
                  <a16:creationId xmlns:a16="http://schemas.microsoft.com/office/drawing/2014/main" id="{A2C670E6-BA22-924E-B88E-38BC28571E40}"/>
                </a:ext>
              </a:extLst>
            </p:cNvPr>
            <p:cNvCxnSpPr>
              <a:cxnSpLocks noChangeAspect="1" noChangeShapeType="1"/>
              <a:stCxn id="391" idx="3"/>
              <a:endCxn id="388" idx="1"/>
            </p:cNvCxnSpPr>
            <p:nvPr/>
          </p:nvCxnSpPr>
          <p:spPr bwMode="auto">
            <a:xfrm flipV="1">
              <a:off x="5259389" y="3200402"/>
              <a:ext cx="750888" cy="30162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2" name="AutoShape 300">
              <a:extLst>
                <a:ext uri="{FF2B5EF4-FFF2-40B4-BE49-F238E27FC236}">
                  <a16:creationId xmlns:a16="http://schemas.microsoft.com/office/drawing/2014/main" id="{7EE66131-3BD8-7C4E-84B6-4090BB817094}"/>
                </a:ext>
              </a:extLst>
            </p:cNvPr>
            <p:cNvCxnSpPr>
              <a:cxnSpLocks noChangeAspect="1" noChangeShapeType="1"/>
              <a:stCxn id="326" idx="3"/>
              <a:endCxn id="389" idx="1"/>
            </p:cNvCxnSpPr>
            <p:nvPr/>
          </p:nvCxnSpPr>
          <p:spPr bwMode="auto">
            <a:xfrm>
              <a:off x="6124577" y="2882902"/>
              <a:ext cx="3175" cy="20002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3" name="AutoShape 301">
              <a:extLst>
                <a:ext uri="{FF2B5EF4-FFF2-40B4-BE49-F238E27FC236}">
                  <a16:creationId xmlns:a16="http://schemas.microsoft.com/office/drawing/2014/main" id="{9BD710B9-1F89-FE47-B0DD-392846B4B821}"/>
                </a:ext>
              </a:extLst>
            </p:cNvPr>
            <p:cNvCxnSpPr>
              <a:cxnSpLocks noChangeAspect="1" noChangeShapeType="1"/>
              <a:stCxn id="297" idx="3"/>
              <a:endCxn id="355" idx="0"/>
            </p:cNvCxnSpPr>
            <p:nvPr/>
          </p:nvCxnSpPr>
          <p:spPr bwMode="auto">
            <a:xfrm flipH="1">
              <a:off x="5746752" y="3152777"/>
              <a:ext cx="1322388" cy="398462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4" name="AutoShape 302">
              <a:extLst>
                <a:ext uri="{FF2B5EF4-FFF2-40B4-BE49-F238E27FC236}">
                  <a16:creationId xmlns:a16="http://schemas.microsoft.com/office/drawing/2014/main" id="{AABD37E9-5AA6-5945-A2F6-63649E92118C}"/>
                </a:ext>
              </a:extLst>
            </p:cNvPr>
            <p:cNvCxnSpPr>
              <a:cxnSpLocks noChangeAspect="1" noChangeShapeType="1"/>
              <a:stCxn id="366" idx="3"/>
              <a:endCxn id="395" idx="1"/>
            </p:cNvCxnSpPr>
            <p:nvPr/>
          </p:nvCxnSpPr>
          <p:spPr bwMode="auto">
            <a:xfrm flipH="1">
              <a:off x="5746752" y="3317877"/>
              <a:ext cx="355600" cy="227012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5" name="AutoShape 303">
              <a:extLst>
                <a:ext uri="{FF2B5EF4-FFF2-40B4-BE49-F238E27FC236}">
                  <a16:creationId xmlns:a16="http://schemas.microsoft.com/office/drawing/2014/main" id="{4261C760-4239-564B-A9C0-F102739AA7E3}"/>
                </a:ext>
              </a:extLst>
            </p:cNvPr>
            <p:cNvCxnSpPr>
              <a:cxnSpLocks noChangeAspect="1" noChangeShapeType="1"/>
              <a:stCxn id="405" idx="1"/>
              <a:endCxn id="393" idx="3"/>
            </p:cNvCxnSpPr>
            <p:nvPr/>
          </p:nvCxnSpPr>
          <p:spPr bwMode="auto">
            <a:xfrm flipH="1" flipV="1">
              <a:off x="6510340" y="3662364"/>
              <a:ext cx="523875" cy="0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6" name="AutoShape 304">
              <a:extLst>
                <a:ext uri="{FF2B5EF4-FFF2-40B4-BE49-F238E27FC236}">
                  <a16:creationId xmlns:a16="http://schemas.microsoft.com/office/drawing/2014/main" id="{B2455463-158B-1347-8B88-456B64E24791}"/>
                </a:ext>
              </a:extLst>
            </p:cNvPr>
            <p:cNvCxnSpPr>
              <a:cxnSpLocks noChangeAspect="1" noChangeShapeType="1"/>
              <a:stCxn id="395" idx="3"/>
              <a:endCxn id="392" idx="1"/>
            </p:cNvCxnSpPr>
            <p:nvPr/>
          </p:nvCxnSpPr>
          <p:spPr bwMode="auto">
            <a:xfrm>
              <a:off x="5865814" y="3662364"/>
              <a:ext cx="409575" cy="0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7" name="AutoShape 305">
              <a:extLst>
                <a:ext uri="{FF2B5EF4-FFF2-40B4-BE49-F238E27FC236}">
                  <a16:creationId xmlns:a16="http://schemas.microsoft.com/office/drawing/2014/main" id="{508E597C-0A0E-0B44-A24C-604CBD514E8B}"/>
                </a:ext>
              </a:extLst>
            </p:cNvPr>
            <p:cNvCxnSpPr>
              <a:cxnSpLocks noChangeAspect="1" noChangeShapeType="1"/>
              <a:stCxn id="353" idx="3"/>
              <a:endCxn id="388" idx="1"/>
            </p:cNvCxnSpPr>
            <p:nvPr/>
          </p:nvCxnSpPr>
          <p:spPr bwMode="auto">
            <a:xfrm>
              <a:off x="4873627" y="2962277"/>
              <a:ext cx="1136650" cy="23812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8" name="AutoShape 306">
              <a:extLst>
                <a:ext uri="{FF2B5EF4-FFF2-40B4-BE49-F238E27FC236}">
                  <a16:creationId xmlns:a16="http://schemas.microsoft.com/office/drawing/2014/main" id="{53E32BBC-978D-2E46-8D65-ACD4EF56BFF9}"/>
                </a:ext>
              </a:extLst>
            </p:cNvPr>
            <p:cNvCxnSpPr>
              <a:cxnSpLocks noChangeAspect="1" noChangeShapeType="1"/>
              <a:stCxn id="353" idx="3"/>
              <a:endCxn id="395" idx="1"/>
            </p:cNvCxnSpPr>
            <p:nvPr/>
          </p:nvCxnSpPr>
          <p:spPr bwMode="auto">
            <a:xfrm>
              <a:off x="4873627" y="2962277"/>
              <a:ext cx="873125" cy="582612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9" name="AutoShape 307">
              <a:extLst>
                <a:ext uri="{FF2B5EF4-FFF2-40B4-BE49-F238E27FC236}">
                  <a16:creationId xmlns:a16="http://schemas.microsoft.com/office/drawing/2014/main" id="{A8F8970B-72C2-0549-82F7-26EFD899ABFA}"/>
                </a:ext>
              </a:extLst>
            </p:cNvPr>
            <p:cNvCxnSpPr>
              <a:cxnSpLocks noChangeAspect="1" noChangeShapeType="1"/>
              <a:stCxn id="391" idx="3"/>
              <a:endCxn id="367" idx="1"/>
            </p:cNvCxnSpPr>
            <p:nvPr/>
          </p:nvCxnSpPr>
          <p:spPr bwMode="auto">
            <a:xfrm>
              <a:off x="5259389" y="3502027"/>
              <a:ext cx="369888" cy="160337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0" name="Text Box 312">
              <a:extLst>
                <a:ext uri="{FF2B5EF4-FFF2-40B4-BE49-F238E27FC236}">
                  <a16:creationId xmlns:a16="http://schemas.microsoft.com/office/drawing/2014/main" id="{5A2272B8-9665-8C46-8E45-E3487E171D3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429502" y="1562582"/>
              <a:ext cx="539750" cy="24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S(3,0)</a:t>
              </a:r>
            </a:p>
          </p:txBody>
        </p:sp>
        <p:sp>
          <p:nvSpPr>
            <p:cNvPr id="381" name="Text Box 313">
              <a:extLst>
                <a:ext uri="{FF2B5EF4-FFF2-40B4-BE49-F238E27FC236}">
                  <a16:creationId xmlns:a16="http://schemas.microsoft.com/office/drawing/2014/main" id="{89216323-4658-8C44-82E2-D81B482F5BC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604127" y="2117728"/>
              <a:ext cx="539750" cy="24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S(4,0)</a:t>
              </a:r>
            </a:p>
          </p:txBody>
        </p:sp>
        <p:sp>
          <p:nvSpPr>
            <p:cNvPr id="382" name="Text Box 316">
              <a:extLst>
                <a:ext uri="{FF2B5EF4-FFF2-40B4-BE49-F238E27FC236}">
                  <a16:creationId xmlns:a16="http://schemas.microsoft.com/office/drawing/2014/main" id="{3B4DE185-8964-084B-8C92-8EE065BD41B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80522" y="1973265"/>
              <a:ext cx="539750" cy="24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S(3,1)</a:t>
              </a:r>
            </a:p>
          </p:txBody>
        </p:sp>
        <p:sp>
          <p:nvSpPr>
            <p:cNvPr id="383" name="Text Box 317">
              <a:extLst>
                <a:ext uri="{FF2B5EF4-FFF2-40B4-BE49-F238E27FC236}">
                  <a16:creationId xmlns:a16="http://schemas.microsoft.com/office/drawing/2014/main" id="{6F3FA680-11EF-5942-8944-640F000903A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689885" y="2885413"/>
              <a:ext cx="539750" cy="24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S(4,1)</a:t>
              </a:r>
            </a:p>
          </p:txBody>
        </p:sp>
        <p:sp>
          <p:nvSpPr>
            <p:cNvPr id="384" name="Text Box 320">
              <a:extLst>
                <a:ext uri="{FF2B5EF4-FFF2-40B4-BE49-F238E27FC236}">
                  <a16:creationId xmlns:a16="http://schemas.microsoft.com/office/drawing/2014/main" id="{E7E813C9-2851-3D42-9E47-9B282313606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971977" y="2713995"/>
              <a:ext cx="539750" cy="24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S(3,2)</a:t>
              </a:r>
            </a:p>
          </p:txBody>
        </p:sp>
        <p:sp>
          <p:nvSpPr>
            <p:cNvPr id="385" name="Text Box 321">
              <a:extLst>
                <a:ext uri="{FF2B5EF4-FFF2-40B4-BE49-F238E27FC236}">
                  <a16:creationId xmlns:a16="http://schemas.microsoft.com/office/drawing/2014/main" id="{6105C995-78FB-0948-B6AC-5D163FB22DC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891340" y="3750950"/>
              <a:ext cx="539750" cy="24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S(4,2)</a:t>
              </a:r>
            </a:p>
          </p:txBody>
        </p:sp>
        <p:sp>
          <p:nvSpPr>
            <p:cNvPr id="386" name="Text Box 323">
              <a:extLst>
                <a:ext uri="{FF2B5EF4-FFF2-40B4-BE49-F238E27FC236}">
                  <a16:creationId xmlns:a16="http://schemas.microsoft.com/office/drawing/2014/main" id="{DF6186E9-DF4F-3C42-AD21-3532AE7D19F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478783" y="3776664"/>
              <a:ext cx="539750" cy="24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S(3,3)</a:t>
              </a:r>
            </a:p>
          </p:txBody>
        </p:sp>
        <p:sp>
          <p:nvSpPr>
            <p:cNvPr id="387" name="Text Box 325">
              <a:extLst>
                <a:ext uri="{FF2B5EF4-FFF2-40B4-BE49-F238E27FC236}">
                  <a16:creationId xmlns:a16="http://schemas.microsoft.com/office/drawing/2014/main" id="{5C6E71BA-8D25-7E4E-B6FB-942D24111A0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121402" y="3781427"/>
              <a:ext cx="539750" cy="24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S(4,3)</a:t>
              </a:r>
            </a:p>
          </p:txBody>
        </p:sp>
      </p:grpSp>
      <p:sp>
        <p:nvSpPr>
          <p:cNvPr id="409" name="Rectangle 328">
            <a:extLst>
              <a:ext uri="{FF2B5EF4-FFF2-40B4-BE49-F238E27FC236}">
                <a16:creationId xmlns:a16="http://schemas.microsoft.com/office/drawing/2014/main" id="{12BC52AD-70CD-F843-8427-71E1D0177D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4437" y="3800001"/>
            <a:ext cx="3235325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(b) learning by guiding</a:t>
            </a:r>
          </a:p>
        </p:txBody>
      </p:sp>
      <p:sp>
        <p:nvSpPr>
          <p:cNvPr id="410" name="Rectangle 327">
            <a:extLst>
              <a:ext uri="{FF2B5EF4-FFF2-40B4-BE49-F238E27FC236}">
                <a16:creationId xmlns:a16="http://schemas.microsoft.com/office/drawing/2014/main" id="{AA3B55C6-D9B5-8C47-BDE7-71CF8D5B94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3006" y="3800001"/>
            <a:ext cx="3235325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(a) learning by apprenticeship</a:t>
            </a:r>
            <a:endParaRPr lang="en-US" altLang="ja-JP" sz="1400" i="1" kern="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grpSp>
        <p:nvGrpSpPr>
          <p:cNvPr id="411" name="Group 621">
            <a:extLst>
              <a:ext uri="{FF2B5EF4-FFF2-40B4-BE49-F238E27FC236}">
                <a16:creationId xmlns:a16="http://schemas.microsoft.com/office/drawing/2014/main" id="{DA5F1803-ADB1-1D44-A413-B82FAB78F280}"/>
              </a:ext>
            </a:extLst>
          </p:cNvPr>
          <p:cNvGrpSpPr>
            <a:grpSpLocks/>
          </p:cNvGrpSpPr>
          <p:nvPr/>
        </p:nvGrpSpPr>
        <p:grpSpPr bwMode="auto">
          <a:xfrm>
            <a:off x="766949" y="903289"/>
            <a:ext cx="3627439" cy="3033713"/>
            <a:chOff x="-148" y="227"/>
            <a:chExt cx="2285" cy="1911"/>
          </a:xfrm>
        </p:grpSpPr>
        <p:grpSp>
          <p:nvGrpSpPr>
            <p:cNvPr id="412" name="Group 474">
              <a:extLst>
                <a:ext uri="{FF2B5EF4-FFF2-40B4-BE49-F238E27FC236}">
                  <a16:creationId xmlns:a16="http://schemas.microsoft.com/office/drawing/2014/main" id="{EA102E74-BDF4-974A-BA88-4750B4AA2CE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44" y="372"/>
              <a:ext cx="149" cy="149"/>
              <a:chOff x="2736" y="144"/>
              <a:chExt cx="371" cy="371"/>
            </a:xfrm>
          </p:grpSpPr>
          <p:sp>
            <p:nvSpPr>
              <p:cNvPr id="552" name="AutoShape 475">
                <a:extLst>
                  <a:ext uri="{FF2B5EF4-FFF2-40B4-BE49-F238E27FC236}">
                    <a16:creationId xmlns:a16="http://schemas.microsoft.com/office/drawing/2014/main" id="{622BE372-5295-AF41-B340-28A8B35C715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3" name="AutoShape 476">
                <a:extLst>
                  <a:ext uri="{FF2B5EF4-FFF2-40B4-BE49-F238E27FC236}">
                    <a16:creationId xmlns:a16="http://schemas.microsoft.com/office/drawing/2014/main" id="{26E73607-7392-3843-9534-41179E21B6E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13" name="AutoShape 477">
              <a:extLst>
                <a:ext uri="{FF2B5EF4-FFF2-40B4-BE49-F238E27FC236}">
                  <a16:creationId xmlns:a16="http://schemas.microsoft.com/office/drawing/2014/main" id="{A9211452-E5C4-3343-BCC3-3F6F388BEF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6" y="680"/>
              <a:ext cx="148" cy="148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4" name="AutoShape 478">
              <a:extLst>
                <a:ext uri="{FF2B5EF4-FFF2-40B4-BE49-F238E27FC236}">
                  <a16:creationId xmlns:a16="http://schemas.microsoft.com/office/drawing/2014/main" id="{06869CA6-A0EF-7040-93A0-E42D5FF287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946" y="680"/>
              <a:ext cx="148" cy="148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5" name="AutoShape 479">
              <a:extLst>
                <a:ext uri="{FF2B5EF4-FFF2-40B4-BE49-F238E27FC236}">
                  <a16:creationId xmlns:a16="http://schemas.microsoft.com/office/drawing/2014/main" id="{9E16C19C-BFC9-4444-BED6-8E52458376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6" y="769"/>
              <a:ext cx="59" cy="59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6" name="AutoShape 480">
              <a:extLst>
                <a:ext uri="{FF2B5EF4-FFF2-40B4-BE49-F238E27FC236}">
                  <a16:creationId xmlns:a16="http://schemas.microsoft.com/office/drawing/2014/main" id="{6C95D8CB-18A2-DB4A-B50C-6C1CFDA55C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" y="485"/>
              <a:ext cx="149" cy="148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7" name="AutoShape 481">
              <a:extLst>
                <a:ext uri="{FF2B5EF4-FFF2-40B4-BE49-F238E27FC236}">
                  <a16:creationId xmlns:a16="http://schemas.microsoft.com/office/drawing/2014/main" id="{3AF241B4-BFFA-4D48-9ACC-460497A445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55" y="836"/>
              <a:ext cx="148" cy="149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8" name="AutoShape 482">
              <a:extLst>
                <a:ext uri="{FF2B5EF4-FFF2-40B4-BE49-F238E27FC236}">
                  <a16:creationId xmlns:a16="http://schemas.microsoft.com/office/drawing/2014/main" id="{53EE92B0-2184-1A4C-AC2A-8A4FF3DC09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1754" y="837"/>
              <a:ext cx="149" cy="148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19" name="Group 483">
              <a:extLst>
                <a:ext uri="{FF2B5EF4-FFF2-40B4-BE49-F238E27FC236}">
                  <a16:creationId xmlns:a16="http://schemas.microsoft.com/office/drawing/2014/main" id="{B0144929-1F14-454C-9569-46C1EFC7BC7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22" y="1939"/>
              <a:ext cx="149" cy="149"/>
              <a:chOff x="2736" y="144"/>
              <a:chExt cx="371" cy="371"/>
            </a:xfrm>
          </p:grpSpPr>
          <p:sp>
            <p:nvSpPr>
              <p:cNvPr id="550" name="AutoShape 484">
                <a:extLst>
                  <a:ext uri="{FF2B5EF4-FFF2-40B4-BE49-F238E27FC236}">
                    <a16:creationId xmlns:a16="http://schemas.microsoft.com/office/drawing/2014/main" id="{2F4F0D68-9599-3845-A979-81A618B6854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1" name="AutoShape 485">
                <a:extLst>
                  <a:ext uri="{FF2B5EF4-FFF2-40B4-BE49-F238E27FC236}">
                    <a16:creationId xmlns:a16="http://schemas.microsoft.com/office/drawing/2014/main" id="{B911E99A-FD39-864D-A6AF-56477BF0375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20" name="Oval 486">
              <a:extLst>
                <a:ext uri="{FF2B5EF4-FFF2-40B4-BE49-F238E27FC236}">
                  <a16:creationId xmlns:a16="http://schemas.microsoft.com/office/drawing/2014/main" id="{948F9E6D-C917-F046-841D-4EBAB36BF9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7" y="1944"/>
              <a:ext cx="138" cy="139"/>
            </a:xfrm>
            <a:prstGeom prst="ellipse">
              <a:avLst/>
            </a:prstGeom>
            <a:solidFill>
              <a:srgbClr val="808080"/>
            </a:solidFill>
            <a:ln w="31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21" name="Group 487">
              <a:extLst>
                <a:ext uri="{FF2B5EF4-FFF2-40B4-BE49-F238E27FC236}">
                  <a16:creationId xmlns:a16="http://schemas.microsoft.com/office/drawing/2014/main" id="{184B42A4-81F3-634F-A866-96BA4E08A55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14" y="1183"/>
              <a:ext cx="149" cy="148"/>
              <a:chOff x="2736" y="144"/>
              <a:chExt cx="371" cy="371"/>
            </a:xfrm>
          </p:grpSpPr>
          <p:sp>
            <p:nvSpPr>
              <p:cNvPr id="548" name="AutoShape 488">
                <a:extLst>
                  <a:ext uri="{FF2B5EF4-FFF2-40B4-BE49-F238E27FC236}">
                    <a16:creationId xmlns:a16="http://schemas.microsoft.com/office/drawing/2014/main" id="{AB7B2EB7-F4C0-0B40-99FB-52FCF71AF02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9" name="AutoShape 489">
                <a:extLst>
                  <a:ext uri="{FF2B5EF4-FFF2-40B4-BE49-F238E27FC236}">
                    <a16:creationId xmlns:a16="http://schemas.microsoft.com/office/drawing/2014/main" id="{F750AFB2-80C1-8747-9FFB-697EE716206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22" name="Oval 490">
              <a:extLst>
                <a:ext uri="{FF2B5EF4-FFF2-40B4-BE49-F238E27FC236}">
                  <a16:creationId xmlns:a16="http://schemas.microsoft.com/office/drawing/2014/main" id="{E4125229-31E6-9C48-B2E0-5F0C3189D1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19" y="1188"/>
              <a:ext cx="139" cy="138"/>
            </a:xfrm>
            <a:prstGeom prst="ellipse">
              <a:avLst/>
            </a:prstGeom>
            <a:solidFill>
              <a:srgbClr val="808080"/>
            </a:solidFill>
            <a:ln w="31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3" name="AutoShape 491">
              <a:extLst>
                <a:ext uri="{FF2B5EF4-FFF2-40B4-BE49-F238E27FC236}">
                  <a16:creationId xmlns:a16="http://schemas.microsoft.com/office/drawing/2014/main" id="{6EDCA720-9C29-1C4F-B508-B7BE2087E4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1815" y="1182"/>
              <a:ext cx="148" cy="149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4" name="AutoShape 492">
              <a:extLst>
                <a:ext uri="{FF2B5EF4-FFF2-40B4-BE49-F238E27FC236}">
                  <a16:creationId xmlns:a16="http://schemas.microsoft.com/office/drawing/2014/main" id="{0189AC49-1F78-A041-BF18-7F2CA06F74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V="1">
              <a:off x="132" y="877"/>
              <a:ext cx="149" cy="148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5" name="AutoShape 493">
              <a:extLst>
                <a:ext uri="{FF2B5EF4-FFF2-40B4-BE49-F238E27FC236}">
                  <a16:creationId xmlns:a16="http://schemas.microsoft.com/office/drawing/2014/main" id="{63C26AC3-5190-8D42-9DA3-A692FB1749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5" y="874"/>
              <a:ext cx="149" cy="148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6" name="AutoShape 494">
              <a:extLst>
                <a:ext uri="{FF2B5EF4-FFF2-40B4-BE49-F238E27FC236}">
                  <a16:creationId xmlns:a16="http://schemas.microsoft.com/office/drawing/2014/main" id="{D51B89B7-9CAD-6345-89D2-311473BDFB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5" y="963"/>
              <a:ext cx="60" cy="59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7" name="AutoShape 495">
              <a:extLst>
                <a:ext uri="{FF2B5EF4-FFF2-40B4-BE49-F238E27FC236}">
                  <a16:creationId xmlns:a16="http://schemas.microsoft.com/office/drawing/2014/main" id="{32DBD28A-DA89-E947-BFE6-D7C392360E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0" y="1447"/>
              <a:ext cx="149" cy="148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8" name="AutoShape 496">
              <a:extLst>
                <a:ext uri="{FF2B5EF4-FFF2-40B4-BE49-F238E27FC236}">
                  <a16:creationId xmlns:a16="http://schemas.microsoft.com/office/drawing/2014/main" id="{A0977964-E3DF-4042-83F5-9A9EDCBCD2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0" y="1536"/>
              <a:ext cx="59" cy="59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9" name="AutoShape 497">
              <a:extLst>
                <a:ext uri="{FF2B5EF4-FFF2-40B4-BE49-F238E27FC236}">
                  <a16:creationId xmlns:a16="http://schemas.microsoft.com/office/drawing/2014/main" id="{A9557C0F-B2C4-F945-AE68-C5C036848B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9" y="1545"/>
              <a:ext cx="149" cy="149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0" name="AutoShape 498">
              <a:extLst>
                <a:ext uri="{FF2B5EF4-FFF2-40B4-BE49-F238E27FC236}">
                  <a16:creationId xmlns:a16="http://schemas.microsoft.com/office/drawing/2014/main" id="{6F4FF4B2-59C7-FA4E-99AC-AD5A6E2888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1523" y="460"/>
              <a:ext cx="148" cy="145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1" name="AutoShape 499">
              <a:extLst>
                <a:ext uri="{FF2B5EF4-FFF2-40B4-BE49-F238E27FC236}">
                  <a16:creationId xmlns:a16="http://schemas.microsoft.com/office/drawing/2014/main" id="{77EB4E94-CFB0-624E-8FEF-F4A8010449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4" y="499"/>
              <a:ext cx="106" cy="108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2" name="AutoShape 500">
              <a:extLst>
                <a:ext uri="{FF2B5EF4-FFF2-40B4-BE49-F238E27FC236}">
                  <a16:creationId xmlns:a16="http://schemas.microsoft.com/office/drawing/2014/main" id="{CE300ED3-9E86-DE42-B84C-53B31FB77C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4" y="459"/>
              <a:ext cx="145" cy="148"/>
            </a:xfrm>
            <a:prstGeom prst="rtTriangl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3" name="AutoShape 501">
              <a:extLst>
                <a:ext uri="{FF2B5EF4-FFF2-40B4-BE49-F238E27FC236}">
                  <a16:creationId xmlns:a16="http://schemas.microsoft.com/office/drawing/2014/main" id="{D1967662-C390-7241-B664-F69F3F721B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5" y="1141"/>
              <a:ext cx="108" cy="108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AutoShape 502">
              <a:extLst>
                <a:ext uri="{FF2B5EF4-FFF2-40B4-BE49-F238E27FC236}">
                  <a16:creationId xmlns:a16="http://schemas.microsoft.com/office/drawing/2014/main" id="{D2DB0915-3CEF-4B4D-A053-0F4089FD03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5" y="1099"/>
              <a:ext cx="148" cy="149"/>
            </a:xfrm>
            <a:prstGeom prst="rtTriangl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35" name="AutoShape 503">
              <a:extLst>
                <a:ext uri="{FF2B5EF4-FFF2-40B4-BE49-F238E27FC236}">
                  <a16:creationId xmlns:a16="http://schemas.microsoft.com/office/drawing/2014/main" id="{399FB2D3-6B14-C146-A626-2C9220B4AEFF}"/>
                </a:ext>
              </a:extLst>
            </p:cNvPr>
            <p:cNvCxnSpPr>
              <a:cxnSpLocks noChangeAspect="1" noChangeShapeType="1"/>
              <a:stCxn id="552" idx="1"/>
              <a:endCxn id="547" idx="1"/>
            </p:cNvCxnSpPr>
            <p:nvPr/>
          </p:nvCxnSpPr>
          <p:spPr bwMode="auto">
            <a:xfrm flipH="1">
              <a:off x="576" y="447"/>
              <a:ext cx="368" cy="110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6" name="AutoShape 504">
              <a:extLst>
                <a:ext uri="{FF2B5EF4-FFF2-40B4-BE49-F238E27FC236}">
                  <a16:creationId xmlns:a16="http://schemas.microsoft.com/office/drawing/2014/main" id="{075F20F1-C5E2-3743-AAD0-5F1123A22A69}"/>
                </a:ext>
              </a:extLst>
            </p:cNvPr>
            <p:cNvCxnSpPr>
              <a:cxnSpLocks noChangeAspect="1" noChangeShapeType="1"/>
              <a:stCxn id="553" idx="3"/>
              <a:endCxn id="432" idx="1"/>
            </p:cNvCxnSpPr>
            <p:nvPr/>
          </p:nvCxnSpPr>
          <p:spPr bwMode="auto">
            <a:xfrm>
              <a:off x="1093" y="447"/>
              <a:ext cx="431" cy="86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7" name="AutoShape 505">
              <a:extLst>
                <a:ext uri="{FF2B5EF4-FFF2-40B4-BE49-F238E27FC236}">
                  <a16:creationId xmlns:a16="http://schemas.microsoft.com/office/drawing/2014/main" id="{D1AD43E4-7D58-5044-A6F5-CD848F795086}"/>
                </a:ext>
              </a:extLst>
            </p:cNvPr>
            <p:cNvCxnSpPr>
              <a:cxnSpLocks noChangeAspect="1" noChangeShapeType="1"/>
              <a:stCxn id="553" idx="3"/>
              <a:endCxn id="417" idx="1"/>
            </p:cNvCxnSpPr>
            <p:nvPr/>
          </p:nvCxnSpPr>
          <p:spPr bwMode="auto">
            <a:xfrm>
              <a:off x="1093" y="447"/>
              <a:ext cx="662" cy="464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8" name="AutoShape 506">
              <a:extLst>
                <a:ext uri="{FF2B5EF4-FFF2-40B4-BE49-F238E27FC236}">
                  <a16:creationId xmlns:a16="http://schemas.microsoft.com/office/drawing/2014/main" id="{D6B2FA35-F285-C341-B628-7E346824472B}"/>
                </a:ext>
              </a:extLst>
            </p:cNvPr>
            <p:cNvCxnSpPr>
              <a:cxnSpLocks noChangeAspect="1" noChangeShapeType="1"/>
              <a:stCxn id="414" idx="3"/>
              <a:endCxn id="432" idx="1"/>
            </p:cNvCxnSpPr>
            <p:nvPr/>
          </p:nvCxnSpPr>
          <p:spPr bwMode="auto">
            <a:xfrm flipV="1">
              <a:off x="1094" y="533"/>
              <a:ext cx="430" cy="222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9" name="AutoShape 507">
              <a:extLst>
                <a:ext uri="{FF2B5EF4-FFF2-40B4-BE49-F238E27FC236}">
                  <a16:creationId xmlns:a16="http://schemas.microsoft.com/office/drawing/2014/main" id="{F2C7E456-1EF2-264B-A47D-9BA77FD59B50}"/>
                </a:ext>
              </a:extLst>
            </p:cNvPr>
            <p:cNvCxnSpPr>
              <a:cxnSpLocks noChangeAspect="1" noChangeShapeType="1"/>
              <a:stCxn id="432" idx="3"/>
              <a:endCxn id="418" idx="1"/>
            </p:cNvCxnSpPr>
            <p:nvPr/>
          </p:nvCxnSpPr>
          <p:spPr bwMode="auto">
            <a:xfrm>
              <a:off x="1597" y="607"/>
              <a:ext cx="232" cy="230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0" name="AutoShape 508">
              <a:extLst>
                <a:ext uri="{FF2B5EF4-FFF2-40B4-BE49-F238E27FC236}">
                  <a16:creationId xmlns:a16="http://schemas.microsoft.com/office/drawing/2014/main" id="{80702F79-871A-444B-B1CF-4F36F23D3BC0}"/>
                </a:ext>
              </a:extLst>
            </p:cNvPr>
            <p:cNvCxnSpPr>
              <a:cxnSpLocks noChangeAspect="1" noChangeShapeType="1"/>
              <a:stCxn id="417" idx="3"/>
              <a:endCxn id="423" idx="1"/>
            </p:cNvCxnSpPr>
            <p:nvPr/>
          </p:nvCxnSpPr>
          <p:spPr bwMode="auto">
            <a:xfrm>
              <a:off x="1829" y="985"/>
              <a:ext cx="60" cy="198"/>
            </a:xfrm>
            <a:prstGeom prst="straightConnector1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1" name="AutoShape 509">
              <a:extLst>
                <a:ext uri="{FF2B5EF4-FFF2-40B4-BE49-F238E27FC236}">
                  <a16:creationId xmlns:a16="http://schemas.microsoft.com/office/drawing/2014/main" id="{96AC284F-3AE2-D146-9E46-F356701D6247}"/>
                </a:ext>
              </a:extLst>
            </p:cNvPr>
            <p:cNvCxnSpPr>
              <a:cxnSpLocks noChangeAspect="1" noChangeShapeType="1"/>
              <a:stCxn id="417" idx="3"/>
              <a:endCxn id="472" idx="1"/>
            </p:cNvCxnSpPr>
            <p:nvPr/>
          </p:nvCxnSpPr>
          <p:spPr bwMode="auto">
            <a:xfrm flipH="1">
              <a:off x="1432" y="985"/>
              <a:ext cx="397" cy="188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2" name="AutoShape 510">
              <a:extLst>
                <a:ext uri="{FF2B5EF4-FFF2-40B4-BE49-F238E27FC236}">
                  <a16:creationId xmlns:a16="http://schemas.microsoft.com/office/drawing/2014/main" id="{43172121-CBED-3B4B-BF9E-B5C47504A873}"/>
                </a:ext>
              </a:extLst>
            </p:cNvPr>
            <p:cNvCxnSpPr>
              <a:cxnSpLocks noChangeAspect="1" noChangeShapeType="1"/>
              <a:stCxn id="422" idx="4"/>
              <a:endCxn id="478" idx="3"/>
            </p:cNvCxnSpPr>
            <p:nvPr/>
          </p:nvCxnSpPr>
          <p:spPr bwMode="auto">
            <a:xfrm flipH="1">
              <a:off x="1869" y="1326"/>
              <a:ext cx="20" cy="211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3" name="AutoShape 511">
              <a:extLst>
                <a:ext uri="{FF2B5EF4-FFF2-40B4-BE49-F238E27FC236}">
                  <a16:creationId xmlns:a16="http://schemas.microsoft.com/office/drawing/2014/main" id="{483C7D21-583B-9C4C-9514-82FCBDEAAEFC}"/>
                </a:ext>
              </a:extLst>
            </p:cNvPr>
            <p:cNvCxnSpPr>
              <a:cxnSpLocks noChangeAspect="1" noChangeShapeType="1"/>
              <a:stCxn id="474" idx="4"/>
              <a:endCxn id="482" idx="3"/>
            </p:cNvCxnSpPr>
            <p:nvPr/>
          </p:nvCxnSpPr>
          <p:spPr bwMode="auto">
            <a:xfrm flipH="1">
              <a:off x="1597" y="1687"/>
              <a:ext cx="272" cy="253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4" name="AutoShape 512">
              <a:extLst>
                <a:ext uri="{FF2B5EF4-FFF2-40B4-BE49-F238E27FC236}">
                  <a16:creationId xmlns:a16="http://schemas.microsoft.com/office/drawing/2014/main" id="{DC0B3209-1CC2-6746-9D2F-7753811C5170}"/>
                </a:ext>
              </a:extLst>
            </p:cNvPr>
            <p:cNvCxnSpPr>
              <a:cxnSpLocks noChangeAspect="1" noChangeShapeType="1"/>
              <a:stCxn id="472" idx="1"/>
              <a:endCxn id="478" idx="3"/>
            </p:cNvCxnSpPr>
            <p:nvPr/>
          </p:nvCxnSpPr>
          <p:spPr bwMode="auto">
            <a:xfrm>
              <a:off x="1432" y="1173"/>
              <a:ext cx="437" cy="364"/>
            </a:xfrm>
            <a:prstGeom prst="straightConnector1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5" name="AutoShape 513">
              <a:extLst>
                <a:ext uri="{FF2B5EF4-FFF2-40B4-BE49-F238E27FC236}">
                  <a16:creationId xmlns:a16="http://schemas.microsoft.com/office/drawing/2014/main" id="{EFBC103E-6383-8E40-9ABF-DD90A0BF1976}"/>
                </a:ext>
              </a:extLst>
            </p:cNvPr>
            <p:cNvCxnSpPr>
              <a:cxnSpLocks noChangeAspect="1" noChangeShapeType="1"/>
              <a:stCxn id="432" idx="3"/>
              <a:endCxn id="543" idx="3"/>
            </p:cNvCxnSpPr>
            <p:nvPr/>
          </p:nvCxnSpPr>
          <p:spPr bwMode="auto">
            <a:xfrm flipH="1">
              <a:off x="949" y="607"/>
              <a:ext cx="647" cy="493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6" name="AutoShape 514">
              <a:extLst>
                <a:ext uri="{FF2B5EF4-FFF2-40B4-BE49-F238E27FC236}">
                  <a16:creationId xmlns:a16="http://schemas.microsoft.com/office/drawing/2014/main" id="{C54BC2C0-21F5-054D-A8C1-9C168FF30752}"/>
                </a:ext>
              </a:extLst>
            </p:cNvPr>
            <p:cNvCxnSpPr>
              <a:cxnSpLocks noChangeAspect="1" noChangeShapeType="1"/>
              <a:stCxn id="429" idx="3"/>
              <a:endCxn id="482" idx="3"/>
            </p:cNvCxnSpPr>
            <p:nvPr/>
          </p:nvCxnSpPr>
          <p:spPr bwMode="auto">
            <a:xfrm>
              <a:off x="1544" y="1694"/>
              <a:ext cx="53" cy="246"/>
            </a:xfrm>
            <a:prstGeom prst="straightConnector1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7" name="AutoShape 515">
              <a:extLst>
                <a:ext uri="{FF2B5EF4-FFF2-40B4-BE49-F238E27FC236}">
                  <a16:creationId xmlns:a16="http://schemas.microsoft.com/office/drawing/2014/main" id="{DB31A4FC-20D6-D141-BA31-A2844F50E339}"/>
                </a:ext>
              </a:extLst>
            </p:cNvPr>
            <p:cNvCxnSpPr>
              <a:cxnSpLocks noChangeAspect="1" noChangeShapeType="1"/>
              <a:stCxn id="473" idx="3"/>
              <a:endCxn id="481" idx="3"/>
            </p:cNvCxnSpPr>
            <p:nvPr/>
          </p:nvCxnSpPr>
          <p:spPr bwMode="auto">
            <a:xfrm>
              <a:off x="1358" y="1249"/>
              <a:ext cx="186" cy="294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8" name="AutoShape 516">
              <a:extLst>
                <a:ext uri="{FF2B5EF4-FFF2-40B4-BE49-F238E27FC236}">
                  <a16:creationId xmlns:a16="http://schemas.microsoft.com/office/drawing/2014/main" id="{3DE5C027-BF40-8049-8FAE-9A9CD003EE4C}"/>
                </a:ext>
              </a:extLst>
            </p:cNvPr>
            <p:cNvCxnSpPr>
              <a:cxnSpLocks noChangeAspect="1" noChangeShapeType="1"/>
              <a:stCxn id="416" idx="3"/>
              <a:endCxn id="479" idx="3"/>
            </p:cNvCxnSpPr>
            <p:nvPr/>
          </p:nvCxnSpPr>
          <p:spPr bwMode="auto">
            <a:xfrm flipH="1">
              <a:off x="208" y="633"/>
              <a:ext cx="293" cy="241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9" name="AutoShape 517">
              <a:extLst>
                <a:ext uri="{FF2B5EF4-FFF2-40B4-BE49-F238E27FC236}">
                  <a16:creationId xmlns:a16="http://schemas.microsoft.com/office/drawing/2014/main" id="{5C2C78B3-84D0-834A-A528-A99071B89E9D}"/>
                </a:ext>
              </a:extLst>
            </p:cNvPr>
            <p:cNvCxnSpPr>
              <a:cxnSpLocks noChangeAspect="1" noChangeShapeType="1"/>
              <a:stCxn id="424" idx="1"/>
              <a:endCxn id="481" idx="3"/>
            </p:cNvCxnSpPr>
            <p:nvPr/>
          </p:nvCxnSpPr>
          <p:spPr bwMode="auto">
            <a:xfrm>
              <a:off x="208" y="1025"/>
              <a:ext cx="1336" cy="518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0" name="AutoShape 518">
              <a:extLst>
                <a:ext uri="{FF2B5EF4-FFF2-40B4-BE49-F238E27FC236}">
                  <a16:creationId xmlns:a16="http://schemas.microsoft.com/office/drawing/2014/main" id="{6F556630-934B-2441-BB4D-FA64FF4C6941}"/>
                </a:ext>
              </a:extLst>
            </p:cNvPr>
            <p:cNvCxnSpPr>
              <a:cxnSpLocks noChangeAspect="1" noChangeShapeType="1"/>
              <a:stCxn id="545" idx="1"/>
              <a:endCxn id="543" idx="3"/>
            </p:cNvCxnSpPr>
            <p:nvPr/>
          </p:nvCxnSpPr>
          <p:spPr bwMode="auto">
            <a:xfrm>
              <a:off x="645" y="948"/>
              <a:ext cx="304" cy="152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1" name="AutoShape 519">
              <a:extLst>
                <a:ext uri="{FF2B5EF4-FFF2-40B4-BE49-F238E27FC236}">
                  <a16:creationId xmlns:a16="http://schemas.microsoft.com/office/drawing/2014/main" id="{ADE2F376-1216-2B42-B887-99C2D55E16E6}"/>
                </a:ext>
              </a:extLst>
            </p:cNvPr>
            <p:cNvCxnSpPr>
              <a:cxnSpLocks noChangeAspect="1" noChangeShapeType="1"/>
              <a:stCxn id="543" idx="1"/>
              <a:endCxn id="473" idx="1"/>
            </p:cNvCxnSpPr>
            <p:nvPr/>
          </p:nvCxnSpPr>
          <p:spPr bwMode="auto">
            <a:xfrm>
              <a:off x="1024" y="1174"/>
              <a:ext cx="259" cy="1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2" name="AutoShape 520">
              <a:extLst>
                <a:ext uri="{FF2B5EF4-FFF2-40B4-BE49-F238E27FC236}">
                  <a16:creationId xmlns:a16="http://schemas.microsoft.com/office/drawing/2014/main" id="{DFC1FAAB-8253-B440-A30E-4E47038A370A}"/>
                </a:ext>
              </a:extLst>
            </p:cNvPr>
            <p:cNvCxnSpPr>
              <a:cxnSpLocks noChangeAspect="1" noChangeShapeType="1"/>
              <a:stCxn id="413" idx="1"/>
              <a:endCxn id="545" idx="3"/>
            </p:cNvCxnSpPr>
            <p:nvPr/>
          </p:nvCxnSpPr>
          <p:spPr bwMode="auto">
            <a:xfrm flipH="1">
              <a:off x="570" y="754"/>
              <a:ext cx="376" cy="120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3" name="AutoShape 521">
              <a:extLst>
                <a:ext uri="{FF2B5EF4-FFF2-40B4-BE49-F238E27FC236}">
                  <a16:creationId xmlns:a16="http://schemas.microsoft.com/office/drawing/2014/main" id="{CA84E33D-8635-224C-9940-60B2734232E2}"/>
                </a:ext>
              </a:extLst>
            </p:cNvPr>
            <p:cNvCxnSpPr>
              <a:cxnSpLocks noChangeAspect="1" noChangeShapeType="1"/>
              <a:stCxn id="416" idx="3"/>
              <a:endCxn id="543" idx="3"/>
            </p:cNvCxnSpPr>
            <p:nvPr/>
          </p:nvCxnSpPr>
          <p:spPr bwMode="auto">
            <a:xfrm>
              <a:off x="501" y="633"/>
              <a:ext cx="448" cy="467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4" name="AutoShape 522">
              <a:extLst>
                <a:ext uri="{FF2B5EF4-FFF2-40B4-BE49-F238E27FC236}">
                  <a16:creationId xmlns:a16="http://schemas.microsoft.com/office/drawing/2014/main" id="{7C5B2098-781B-0C41-9792-E8339EA89A94}"/>
                </a:ext>
              </a:extLst>
            </p:cNvPr>
            <p:cNvCxnSpPr>
              <a:cxnSpLocks noChangeAspect="1" noChangeShapeType="1"/>
              <a:stCxn id="416" idx="3"/>
              <a:endCxn id="472" idx="3"/>
            </p:cNvCxnSpPr>
            <p:nvPr/>
          </p:nvCxnSpPr>
          <p:spPr bwMode="auto">
            <a:xfrm>
              <a:off x="501" y="633"/>
              <a:ext cx="857" cy="466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5" name="AutoShape 523">
              <a:extLst>
                <a:ext uri="{FF2B5EF4-FFF2-40B4-BE49-F238E27FC236}">
                  <a16:creationId xmlns:a16="http://schemas.microsoft.com/office/drawing/2014/main" id="{D12695FF-7385-4F49-B25B-242EB99A61A4}"/>
                </a:ext>
              </a:extLst>
            </p:cNvPr>
            <p:cNvCxnSpPr>
              <a:cxnSpLocks noChangeAspect="1" noChangeShapeType="1"/>
              <a:stCxn id="545" idx="1"/>
              <a:endCxn id="472" idx="3"/>
            </p:cNvCxnSpPr>
            <p:nvPr/>
          </p:nvCxnSpPr>
          <p:spPr bwMode="auto">
            <a:xfrm>
              <a:off x="645" y="948"/>
              <a:ext cx="713" cy="151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6" name="AutoShape 524">
              <a:extLst>
                <a:ext uri="{FF2B5EF4-FFF2-40B4-BE49-F238E27FC236}">
                  <a16:creationId xmlns:a16="http://schemas.microsoft.com/office/drawing/2014/main" id="{FCA4BC31-060B-3746-84C1-0177B9AD27AB}"/>
                </a:ext>
              </a:extLst>
            </p:cNvPr>
            <p:cNvCxnSpPr>
              <a:cxnSpLocks noChangeAspect="1" noChangeShapeType="1"/>
              <a:stCxn id="480" idx="1"/>
              <a:endCxn id="429" idx="1"/>
            </p:cNvCxnSpPr>
            <p:nvPr/>
          </p:nvCxnSpPr>
          <p:spPr bwMode="auto">
            <a:xfrm>
              <a:off x="589" y="1521"/>
              <a:ext cx="880" cy="99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7" name="AutoShape 525">
              <a:extLst>
                <a:ext uri="{FF2B5EF4-FFF2-40B4-BE49-F238E27FC236}">
                  <a16:creationId xmlns:a16="http://schemas.microsoft.com/office/drawing/2014/main" id="{57C40436-378D-164E-ACCC-9A457C3C4B8F}"/>
                </a:ext>
              </a:extLst>
            </p:cNvPr>
            <p:cNvCxnSpPr>
              <a:cxnSpLocks noChangeAspect="1" noChangeShapeType="1"/>
              <a:stCxn id="425" idx="3"/>
              <a:endCxn id="480" idx="3"/>
            </p:cNvCxnSpPr>
            <p:nvPr/>
          </p:nvCxnSpPr>
          <p:spPr bwMode="auto">
            <a:xfrm flipH="1">
              <a:off x="515" y="1022"/>
              <a:ext cx="55" cy="42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58" name="AutoShape 526">
              <a:extLst>
                <a:ext uri="{FF2B5EF4-FFF2-40B4-BE49-F238E27FC236}">
                  <a16:creationId xmlns:a16="http://schemas.microsoft.com/office/drawing/2014/main" id="{4C4A827D-E2AE-5F45-8618-0C3F175417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7" y="1375"/>
              <a:ext cx="148" cy="148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9" name="AutoShape 527">
              <a:extLst>
                <a:ext uri="{FF2B5EF4-FFF2-40B4-BE49-F238E27FC236}">
                  <a16:creationId xmlns:a16="http://schemas.microsoft.com/office/drawing/2014/main" id="{69183B96-EE46-E647-9621-9CE2116770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5" y="1412"/>
              <a:ext cx="109" cy="111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60" name="AutoShape 528">
              <a:extLst>
                <a:ext uri="{FF2B5EF4-FFF2-40B4-BE49-F238E27FC236}">
                  <a16:creationId xmlns:a16="http://schemas.microsoft.com/office/drawing/2014/main" id="{CEB58F96-E682-1F4B-B9BB-8DB93B6A3346}"/>
                </a:ext>
              </a:extLst>
            </p:cNvPr>
            <p:cNvCxnSpPr>
              <a:cxnSpLocks noChangeAspect="1" noChangeShapeType="1"/>
              <a:stCxn id="424" idx="1"/>
              <a:endCxn id="458" idx="1"/>
            </p:cNvCxnSpPr>
            <p:nvPr/>
          </p:nvCxnSpPr>
          <p:spPr bwMode="auto">
            <a:xfrm>
              <a:off x="208" y="1025"/>
              <a:ext cx="669" cy="424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1" name="AutoShape 529">
              <a:extLst>
                <a:ext uri="{FF2B5EF4-FFF2-40B4-BE49-F238E27FC236}">
                  <a16:creationId xmlns:a16="http://schemas.microsoft.com/office/drawing/2014/main" id="{81831CCF-650A-6844-AA99-07B36614BAE2}"/>
                </a:ext>
              </a:extLst>
            </p:cNvPr>
            <p:cNvCxnSpPr>
              <a:cxnSpLocks noChangeAspect="1" noChangeShapeType="1"/>
              <a:stCxn id="480" idx="1"/>
              <a:endCxn id="458" idx="1"/>
            </p:cNvCxnSpPr>
            <p:nvPr/>
          </p:nvCxnSpPr>
          <p:spPr bwMode="auto">
            <a:xfrm flipV="1">
              <a:off x="589" y="1449"/>
              <a:ext cx="288" cy="72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2" name="AutoShape 530">
              <a:extLst>
                <a:ext uri="{FF2B5EF4-FFF2-40B4-BE49-F238E27FC236}">
                  <a16:creationId xmlns:a16="http://schemas.microsoft.com/office/drawing/2014/main" id="{6E4223F4-8B9F-9A41-AC7E-B1EAB05D2AF7}"/>
                </a:ext>
              </a:extLst>
            </p:cNvPr>
            <p:cNvCxnSpPr>
              <a:cxnSpLocks noChangeAspect="1" noChangeShapeType="1"/>
              <a:stCxn id="483" idx="1"/>
              <a:endCxn id="429" idx="1"/>
            </p:cNvCxnSpPr>
            <p:nvPr/>
          </p:nvCxnSpPr>
          <p:spPr bwMode="auto">
            <a:xfrm>
              <a:off x="1026" y="1447"/>
              <a:ext cx="443" cy="173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3" name="AutoShape 531">
              <a:extLst>
                <a:ext uri="{FF2B5EF4-FFF2-40B4-BE49-F238E27FC236}">
                  <a16:creationId xmlns:a16="http://schemas.microsoft.com/office/drawing/2014/main" id="{697587ED-95AF-C242-96FD-A74493BB6DAB}"/>
                </a:ext>
              </a:extLst>
            </p:cNvPr>
            <p:cNvCxnSpPr>
              <a:cxnSpLocks noChangeAspect="1" noChangeShapeType="1"/>
              <a:stCxn id="434" idx="3"/>
              <a:endCxn id="483" idx="3"/>
            </p:cNvCxnSpPr>
            <p:nvPr/>
          </p:nvCxnSpPr>
          <p:spPr bwMode="auto">
            <a:xfrm>
              <a:off x="949" y="1248"/>
              <a:ext cx="3" cy="12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4" name="AutoShape 532">
              <a:extLst>
                <a:ext uri="{FF2B5EF4-FFF2-40B4-BE49-F238E27FC236}">
                  <a16:creationId xmlns:a16="http://schemas.microsoft.com/office/drawing/2014/main" id="{65B245B4-264A-6649-B65E-1FCE694B8C98}"/>
                </a:ext>
              </a:extLst>
            </p:cNvPr>
            <p:cNvCxnSpPr>
              <a:cxnSpLocks noChangeAspect="1" noChangeShapeType="1"/>
              <a:stCxn id="414" idx="3"/>
              <a:endCxn id="417" idx="1"/>
            </p:cNvCxnSpPr>
            <p:nvPr/>
          </p:nvCxnSpPr>
          <p:spPr bwMode="auto">
            <a:xfrm>
              <a:off x="1094" y="755"/>
              <a:ext cx="661" cy="156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5" name="AutoShape 533">
              <a:extLst>
                <a:ext uri="{FF2B5EF4-FFF2-40B4-BE49-F238E27FC236}">
                  <a16:creationId xmlns:a16="http://schemas.microsoft.com/office/drawing/2014/main" id="{694A68DB-96A7-064D-B54B-F8E345D44463}"/>
                </a:ext>
              </a:extLst>
            </p:cNvPr>
            <p:cNvCxnSpPr>
              <a:cxnSpLocks noChangeAspect="1" noChangeShapeType="1"/>
              <a:stCxn id="552" idx="3"/>
              <a:endCxn id="414" idx="1"/>
            </p:cNvCxnSpPr>
            <p:nvPr/>
          </p:nvCxnSpPr>
          <p:spPr bwMode="auto">
            <a:xfrm>
              <a:off x="1019" y="521"/>
              <a:ext cx="1" cy="160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6" name="AutoShape 534">
              <a:extLst>
                <a:ext uri="{FF2B5EF4-FFF2-40B4-BE49-F238E27FC236}">
                  <a16:creationId xmlns:a16="http://schemas.microsoft.com/office/drawing/2014/main" id="{E5C8E569-1DAC-8E4B-B625-3C0E648A8E58}"/>
                </a:ext>
              </a:extLst>
            </p:cNvPr>
            <p:cNvCxnSpPr>
              <a:cxnSpLocks noChangeAspect="1" noChangeShapeType="1"/>
              <a:stCxn id="424" idx="1"/>
              <a:endCxn id="480" idx="3"/>
            </p:cNvCxnSpPr>
            <p:nvPr/>
          </p:nvCxnSpPr>
          <p:spPr bwMode="auto">
            <a:xfrm>
              <a:off x="208" y="1025"/>
              <a:ext cx="307" cy="422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7" name="AutoShape 535">
              <a:extLst>
                <a:ext uri="{FF2B5EF4-FFF2-40B4-BE49-F238E27FC236}">
                  <a16:creationId xmlns:a16="http://schemas.microsoft.com/office/drawing/2014/main" id="{AE7F2B17-FB1A-2B4F-AA03-32842BDE335C}"/>
                </a:ext>
              </a:extLst>
            </p:cNvPr>
            <p:cNvCxnSpPr>
              <a:cxnSpLocks noChangeAspect="1" noChangeShapeType="1"/>
              <a:stCxn id="416" idx="3"/>
              <a:endCxn id="545" idx="3"/>
            </p:cNvCxnSpPr>
            <p:nvPr/>
          </p:nvCxnSpPr>
          <p:spPr bwMode="auto">
            <a:xfrm>
              <a:off x="501" y="633"/>
              <a:ext cx="69" cy="241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468" name="Group 536">
              <a:extLst>
                <a:ext uri="{FF2B5EF4-FFF2-40B4-BE49-F238E27FC236}">
                  <a16:creationId xmlns:a16="http://schemas.microsoft.com/office/drawing/2014/main" id="{106CDC3A-FB59-5643-9B1D-82FE69CDD5B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0800000">
              <a:off x="427" y="483"/>
              <a:ext cx="148" cy="148"/>
              <a:chOff x="5424" y="768"/>
              <a:chExt cx="371" cy="371"/>
            </a:xfrm>
          </p:grpSpPr>
          <p:sp>
            <p:nvSpPr>
              <p:cNvPr id="546" name="AutoShape 537">
                <a:extLst>
                  <a:ext uri="{FF2B5EF4-FFF2-40B4-BE49-F238E27FC236}">
                    <a16:creationId xmlns:a16="http://schemas.microsoft.com/office/drawing/2014/main" id="{004C7BA1-78E2-6F48-9F6E-CB6EF81C0C1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24" y="864"/>
                <a:ext cx="272" cy="272"/>
              </a:xfrm>
              <a:prstGeom prst="rtTriangl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7" name="AutoShape 538">
                <a:extLst>
                  <a:ext uri="{FF2B5EF4-FFF2-40B4-BE49-F238E27FC236}">
                    <a16:creationId xmlns:a16="http://schemas.microsoft.com/office/drawing/2014/main" id="{05BE8E14-F727-994B-84C6-5869760C3B2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24" y="768"/>
                <a:ext cx="371" cy="371"/>
              </a:xfrm>
              <a:prstGeom prst="rtTriangl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69" name="Group 539">
              <a:extLst>
                <a:ext uri="{FF2B5EF4-FFF2-40B4-BE49-F238E27FC236}">
                  <a16:creationId xmlns:a16="http://schemas.microsoft.com/office/drawing/2014/main" id="{2CEC3762-D4FA-FB44-9025-E21C0B0710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0800000">
              <a:off x="496" y="874"/>
              <a:ext cx="148" cy="148"/>
              <a:chOff x="5424" y="768"/>
              <a:chExt cx="371" cy="371"/>
            </a:xfrm>
          </p:grpSpPr>
          <p:sp>
            <p:nvSpPr>
              <p:cNvPr id="544" name="AutoShape 540">
                <a:extLst>
                  <a:ext uri="{FF2B5EF4-FFF2-40B4-BE49-F238E27FC236}">
                    <a16:creationId xmlns:a16="http://schemas.microsoft.com/office/drawing/2014/main" id="{58F4D2F1-50DD-814F-8D4C-BA305A1BA86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24" y="864"/>
                <a:ext cx="272" cy="272"/>
              </a:xfrm>
              <a:prstGeom prst="rtTriangl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5" name="AutoShape 541">
                <a:extLst>
                  <a:ext uri="{FF2B5EF4-FFF2-40B4-BE49-F238E27FC236}">
                    <a16:creationId xmlns:a16="http://schemas.microsoft.com/office/drawing/2014/main" id="{56FD7E6A-DE29-834D-9B03-4BA5EC1834D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24" y="768"/>
                <a:ext cx="371" cy="371"/>
              </a:xfrm>
              <a:prstGeom prst="rtTriangl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70" name="Group 542">
              <a:extLst>
                <a:ext uri="{FF2B5EF4-FFF2-40B4-BE49-F238E27FC236}">
                  <a16:creationId xmlns:a16="http://schemas.microsoft.com/office/drawing/2014/main" id="{427CD22A-6C32-9342-99BA-4759C7A063E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0800000">
              <a:off x="875" y="1099"/>
              <a:ext cx="148" cy="149"/>
              <a:chOff x="5424" y="768"/>
              <a:chExt cx="371" cy="371"/>
            </a:xfrm>
          </p:grpSpPr>
          <p:sp>
            <p:nvSpPr>
              <p:cNvPr id="542" name="AutoShape 543">
                <a:extLst>
                  <a:ext uri="{FF2B5EF4-FFF2-40B4-BE49-F238E27FC236}">
                    <a16:creationId xmlns:a16="http://schemas.microsoft.com/office/drawing/2014/main" id="{53531B9B-0937-4347-BCF3-4946E48BB66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24" y="864"/>
                <a:ext cx="272" cy="272"/>
              </a:xfrm>
              <a:prstGeom prst="rtTriangl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3" name="AutoShape 544">
                <a:extLst>
                  <a:ext uri="{FF2B5EF4-FFF2-40B4-BE49-F238E27FC236}">
                    <a16:creationId xmlns:a16="http://schemas.microsoft.com/office/drawing/2014/main" id="{CAB20589-F37B-CD43-8C70-ED65FA9C945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24" y="768"/>
                <a:ext cx="371" cy="371"/>
              </a:xfrm>
              <a:prstGeom prst="rtTriangl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71" name="AutoShape 545">
              <a:extLst>
                <a:ext uri="{FF2B5EF4-FFF2-40B4-BE49-F238E27FC236}">
                  <a16:creationId xmlns:a16="http://schemas.microsoft.com/office/drawing/2014/main" id="{851A9243-D4E8-154E-A5D8-53EA2DE183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1321" y="1100"/>
              <a:ext cx="108" cy="109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2" name="AutoShape 546">
              <a:extLst>
                <a:ext uri="{FF2B5EF4-FFF2-40B4-BE49-F238E27FC236}">
                  <a16:creationId xmlns:a16="http://schemas.microsoft.com/office/drawing/2014/main" id="{5F7B6F6F-E6C8-5F4C-8A7C-EAC123ABD8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1283" y="1099"/>
              <a:ext cx="149" cy="148"/>
            </a:xfrm>
            <a:prstGeom prst="rtTriangl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3" name="AutoShape 547">
              <a:extLst>
                <a:ext uri="{FF2B5EF4-FFF2-40B4-BE49-F238E27FC236}">
                  <a16:creationId xmlns:a16="http://schemas.microsoft.com/office/drawing/2014/main" id="{3AB42A87-867D-1747-9DE4-77897E3DD1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83" y="1101"/>
              <a:ext cx="149" cy="148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4" name="Oval 548">
              <a:extLst>
                <a:ext uri="{FF2B5EF4-FFF2-40B4-BE49-F238E27FC236}">
                  <a16:creationId xmlns:a16="http://schemas.microsoft.com/office/drawing/2014/main" id="{CBF5DE30-4820-EA4C-BF58-B3342A111F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0" y="1548"/>
              <a:ext cx="139" cy="139"/>
            </a:xfrm>
            <a:prstGeom prst="ellipse">
              <a:avLst/>
            </a:prstGeom>
            <a:solidFill>
              <a:srgbClr val="808080"/>
            </a:solidFill>
            <a:ln w="31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5" name="AutoShape 549">
              <a:extLst>
                <a:ext uri="{FF2B5EF4-FFF2-40B4-BE49-F238E27FC236}">
                  <a16:creationId xmlns:a16="http://schemas.microsoft.com/office/drawing/2014/main" id="{E97688CA-AAB7-054C-9B0E-7747DABCD5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1798" y="1538"/>
              <a:ext cx="148" cy="149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6" name="AutoShape 550">
              <a:extLst>
                <a:ext uri="{FF2B5EF4-FFF2-40B4-BE49-F238E27FC236}">
                  <a16:creationId xmlns:a16="http://schemas.microsoft.com/office/drawing/2014/main" id="{47106F50-F52B-8249-9CD1-72550397A4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97" y="1539"/>
              <a:ext cx="149" cy="148"/>
            </a:xfrm>
            <a:prstGeom prst="rtTriangle">
              <a:avLst/>
            </a:prstGeom>
            <a:noFill/>
            <a:ln w="317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7" name="AutoShape 551">
              <a:extLst>
                <a:ext uri="{FF2B5EF4-FFF2-40B4-BE49-F238E27FC236}">
                  <a16:creationId xmlns:a16="http://schemas.microsoft.com/office/drawing/2014/main" id="{EB02A897-8586-5B4C-8DAF-37D00640C8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1835" y="1538"/>
              <a:ext cx="109" cy="109"/>
            </a:xfrm>
            <a:prstGeom prst="rtTriangle">
              <a:avLst/>
            </a:prstGeom>
            <a:solidFill>
              <a:srgbClr val="808080"/>
            </a:solidFill>
            <a:ln w="317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8" name="AutoShape 552">
              <a:extLst>
                <a:ext uri="{FF2B5EF4-FFF2-40B4-BE49-F238E27FC236}">
                  <a16:creationId xmlns:a16="http://schemas.microsoft.com/office/drawing/2014/main" id="{10B6847C-A23C-6A4E-93A9-2FB68641B8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1795" y="1536"/>
              <a:ext cx="148" cy="149"/>
            </a:xfrm>
            <a:prstGeom prst="rtTriangle">
              <a:avLst/>
            </a:prstGeom>
            <a:noFill/>
            <a:ln w="317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9" name="AutoShape 553">
              <a:extLst>
                <a:ext uri="{FF2B5EF4-FFF2-40B4-BE49-F238E27FC236}">
                  <a16:creationId xmlns:a16="http://schemas.microsoft.com/office/drawing/2014/main" id="{81FE2177-A90A-144A-B13A-8A8A08CDF3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 flipV="1">
              <a:off x="133" y="874"/>
              <a:ext cx="149" cy="148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0" name="AutoShape 554">
              <a:extLst>
                <a:ext uri="{FF2B5EF4-FFF2-40B4-BE49-F238E27FC236}">
                  <a16:creationId xmlns:a16="http://schemas.microsoft.com/office/drawing/2014/main" id="{C8CA45CF-ED5D-124A-96DF-29B28EC0BA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 flipV="1">
              <a:off x="441" y="1447"/>
              <a:ext cx="148" cy="148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1" name="AutoShape 555">
              <a:extLst>
                <a:ext uri="{FF2B5EF4-FFF2-40B4-BE49-F238E27FC236}">
                  <a16:creationId xmlns:a16="http://schemas.microsoft.com/office/drawing/2014/main" id="{06C0957F-886D-6A41-A55C-603BA5CEE8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 flipV="1">
              <a:off x="1470" y="1543"/>
              <a:ext cx="148" cy="148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2" name="AutoShape 556">
              <a:extLst>
                <a:ext uri="{FF2B5EF4-FFF2-40B4-BE49-F238E27FC236}">
                  <a16:creationId xmlns:a16="http://schemas.microsoft.com/office/drawing/2014/main" id="{CCF6A51D-5A46-094E-BBAD-E3A59957D9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 flipV="1">
              <a:off x="1523" y="1939"/>
              <a:ext cx="148" cy="149"/>
            </a:xfrm>
            <a:prstGeom prst="rtTriangle">
              <a:avLst/>
            </a:prstGeom>
            <a:solidFill>
              <a:srgbClr val="808080"/>
            </a:solidFill>
            <a:ln w="317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3" name="AutoShape 557">
              <a:extLst>
                <a:ext uri="{FF2B5EF4-FFF2-40B4-BE49-F238E27FC236}">
                  <a16:creationId xmlns:a16="http://schemas.microsoft.com/office/drawing/2014/main" id="{1D9B908C-C4AB-DA42-8003-9F491C6FD4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 flipV="1">
              <a:off x="877" y="1373"/>
              <a:ext cx="149" cy="148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84" name="Group 558">
              <a:extLst>
                <a:ext uri="{FF2B5EF4-FFF2-40B4-BE49-F238E27FC236}">
                  <a16:creationId xmlns:a16="http://schemas.microsoft.com/office/drawing/2014/main" id="{294F7232-0897-0D47-AF3A-42E89DD803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" y="1425"/>
              <a:ext cx="149" cy="149"/>
              <a:chOff x="2570" y="4320"/>
              <a:chExt cx="372" cy="371"/>
            </a:xfrm>
          </p:grpSpPr>
          <p:grpSp>
            <p:nvGrpSpPr>
              <p:cNvPr id="537" name="Group 559">
                <a:extLst>
                  <a:ext uri="{FF2B5EF4-FFF2-40B4-BE49-F238E27FC236}">
                    <a16:creationId xmlns:a16="http://schemas.microsoft.com/office/drawing/2014/main" id="{0918A58F-F590-6345-A25B-2279727B610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570" y="4320"/>
                <a:ext cx="371" cy="371"/>
                <a:chOff x="2736" y="144"/>
                <a:chExt cx="371" cy="371"/>
              </a:xfrm>
            </p:grpSpPr>
            <p:sp>
              <p:nvSpPr>
                <p:cNvPr id="540" name="AutoShape 560">
                  <a:extLst>
                    <a:ext uri="{FF2B5EF4-FFF2-40B4-BE49-F238E27FC236}">
                      <a16:creationId xmlns:a16="http://schemas.microsoft.com/office/drawing/2014/main" id="{5324C1AB-32F5-6C4F-BFAE-A1B640FEBFE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736" y="144"/>
                  <a:ext cx="371" cy="371"/>
                </a:xfrm>
                <a:prstGeom prst="rtTriangl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1" name="AutoShape 561">
                  <a:extLst>
                    <a:ext uri="{FF2B5EF4-FFF2-40B4-BE49-F238E27FC236}">
                      <a16:creationId xmlns:a16="http://schemas.microsoft.com/office/drawing/2014/main" id="{760A0CB1-B5AD-0B4F-B716-2BEF1ABD98B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6200000" flipH="1">
                  <a:off x="2736" y="144"/>
                  <a:ext cx="371" cy="371"/>
                </a:xfrm>
                <a:prstGeom prst="rtTriangl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538" name="Oval 562">
                <a:extLst>
                  <a:ext uri="{FF2B5EF4-FFF2-40B4-BE49-F238E27FC236}">
                    <a16:creationId xmlns:a16="http://schemas.microsoft.com/office/drawing/2014/main" id="{1EE2D4B8-620C-BF4C-9ACB-C9F73C6FAF5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82" y="4332"/>
                <a:ext cx="346" cy="347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9" name="AutoShape 563">
                <a:extLst>
                  <a:ext uri="{FF2B5EF4-FFF2-40B4-BE49-F238E27FC236}">
                    <a16:creationId xmlns:a16="http://schemas.microsoft.com/office/drawing/2014/main" id="{7B9ABCF7-CD77-7144-B8F7-4E421A55C30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71" y="4320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85" name="Group 564">
              <a:extLst>
                <a:ext uri="{FF2B5EF4-FFF2-40B4-BE49-F238E27FC236}">
                  <a16:creationId xmlns:a16="http://schemas.microsoft.com/office/drawing/2014/main" id="{596EADB0-E2EF-8440-AC33-022088383ED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9" y="1939"/>
              <a:ext cx="149" cy="149"/>
              <a:chOff x="2736" y="144"/>
              <a:chExt cx="371" cy="371"/>
            </a:xfrm>
          </p:grpSpPr>
          <p:sp>
            <p:nvSpPr>
              <p:cNvPr id="535" name="AutoShape 565">
                <a:extLst>
                  <a:ext uri="{FF2B5EF4-FFF2-40B4-BE49-F238E27FC236}">
                    <a16:creationId xmlns:a16="http://schemas.microsoft.com/office/drawing/2014/main" id="{3D4FA38D-F0ED-8C43-B7AD-775FA8456F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6" name="AutoShape 566">
                <a:extLst>
                  <a:ext uri="{FF2B5EF4-FFF2-40B4-BE49-F238E27FC236}">
                    <a16:creationId xmlns:a16="http://schemas.microsoft.com/office/drawing/2014/main" id="{E9EF8622-C9B4-0A47-BDC6-97C79757549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86" name="Oval 567">
              <a:extLst>
                <a:ext uri="{FF2B5EF4-FFF2-40B4-BE49-F238E27FC236}">
                  <a16:creationId xmlns:a16="http://schemas.microsoft.com/office/drawing/2014/main" id="{55A65814-0BD6-8245-B017-62D89AE362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4" y="1944"/>
              <a:ext cx="139" cy="139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87" name="Group 568">
              <a:extLst>
                <a:ext uri="{FF2B5EF4-FFF2-40B4-BE49-F238E27FC236}">
                  <a16:creationId xmlns:a16="http://schemas.microsoft.com/office/drawing/2014/main" id="{4B7DCA45-9C7D-AE44-97B2-2A5D5890E16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45" y="1939"/>
              <a:ext cx="148" cy="149"/>
              <a:chOff x="2736" y="144"/>
              <a:chExt cx="371" cy="371"/>
            </a:xfrm>
          </p:grpSpPr>
          <p:sp>
            <p:nvSpPr>
              <p:cNvPr id="533" name="AutoShape 569">
                <a:extLst>
                  <a:ext uri="{FF2B5EF4-FFF2-40B4-BE49-F238E27FC236}">
                    <a16:creationId xmlns:a16="http://schemas.microsoft.com/office/drawing/2014/main" id="{943083A7-9B1A-C943-B35B-12434D9BAAB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4" name="AutoShape 570">
                <a:extLst>
                  <a:ext uri="{FF2B5EF4-FFF2-40B4-BE49-F238E27FC236}">
                    <a16:creationId xmlns:a16="http://schemas.microsoft.com/office/drawing/2014/main" id="{89CEA6AE-FDAE-A840-ACEC-67D855C1294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88" name="Oval 571">
              <a:extLst>
                <a:ext uri="{FF2B5EF4-FFF2-40B4-BE49-F238E27FC236}">
                  <a16:creationId xmlns:a16="http://schemas.microsoft.com/office/drawing/2014/main" id="{CBB06BD2-E9CE-0949-A914-1C3D6EB579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50" y="1944"/>
              <a:ext cx="138" cy="139"/>
            </a:xfrm>
            <a:prstGeom prst="ellipse">
              <a:avLst/>
            </a:prstGeom>
            <a:solidFill>
              <a:srgbClr val="808080"/>
            </a:solidFill>
            <a:ln w="31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89" name="Group 572">
              <a:extLst>
                <a:ext uri="{FF2B5EF4-FFF2-40B4-BE49-F238E27FC236}">
                  <a16:creationId xmlns:a16="http://schemas.microsoft.com/office/drawing/2014/main" id="{26B62BB4-598A-C641-BE4A-2659C086A01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7" y="1838"/>
              <a:ext cx="150" cy="149"/>
              <a:chOff x="1973" y="4320"/>
              <a:chExt cx="373" cy="371"/>
            </a:xfrm>
          </p:grpSpPr>
          <p:grpSp>
            <p:nvGrpSpPr>
              <p:cNvPr id="525" name="Group 573">
                <a:extLst>
                  <a:ext uri="{FF2B5EF4-FFF2-40B4-BE49-F238E27FC236}">
                    <a16:creationId xmlns:a16="http://schemas.microsoft.com/office/drawing/2014/main" id="{4C2431AA-FAF5-DA4C-94AC-72BDB0760A4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74" y="4320"/>
                <a:ext cx="371" cy="371"/>
                <a:chOff x="2736" y="144"/>
                <a:chExt cx="371" cy="371"/>
              </a:xfrm>
            </p:grpSpPr>
            <p:sp>
              <p:nvSpPr>
                <p:cNvPr id="531" name="AutoShape 574">
                  <a:extLst>
                    <a:ext uri="{FF2B5EF4-FFF2-40B4-BE49-F238E27FC236}">
                      <a16:creationId xmlns:a16="http://schemas.microsoft.com/office/drawing/2014/main" id="{6B5060CD-C371-E74A-9090-EA7D317B700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736" y="144"/>
                  <a:ext cx="371" cy="371"/>
                </a:xfrm>
                <a:prstGeom prst="rtTriangl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2" name="AutoShape 575">
                  <a:extLst>
                    <a:ext uri="{FF2B5EF4-FFF2-40B4-BE49-F238E27FC236}">
                      <a16:creationId xmlns:a16="http://schemas.microsoft.com/office/drawing/2014/main" id="{251344E8-C07E-774E-861A-158C0ABF8CF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6200000" flipH="1">
                  <a:off x="2736" y="144"/>
                  <a:ext cx="371" cy="371"/>
                </a:xfrm>
                <a:prstGeom prst="rtTriangl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526" name="Oval 576">
                <a:extLst>
                  <a:ext uri="{FF2B5EF4-FFF2-40B4-BE49-F238E27FC236}">
                    <a16:creationId xmlns:a16="http://schemas.microsoft.com/office/drawing/2014/main" id="{5E20C0BD-FB36-6847-8476-A0EF8D8008F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86" y="4332"/>
                <a:ext cx="346" cy="347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7" name="AutoShape 577">
                <a:extLst>
                  <a:ext uri="{FF2B5EF4-FFF2-40B4-BE49-F238E27FC236}">
                    <a16:creationId xmlns:a16="http://schemas.microsoft.com/office/drawing/2014/main" id="{D8D3CF0B-11FA-D54F-A89C-47B50F8ED4B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75" y="4320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528" name="Group 578">
                <a:extLst>
                  <a:ext uri="{FF2B5EF4-FFF2-40B4-BE49-F238E27FC236}">
                    <a16:creationId xmlns:a16="http://schemas.microsoft.com/office/drawing/2014/main" id="{CADB8037-5CAB-9040-AADE-387A4423545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73" y="4320"/>
                <a:ext cx="371" cy="371"/>
                <a:chOff x="5424" y="1200"/>
                <a:chExt cx="371" cy="371"/>
              </a:xfrm>
            </p:grpSpPr>
            <p:sp>
              <p:nvSpPr>
                <p:cNvPr id="529" name="AutoShape 579">
                  <a:extLst>
                    <a:ext uri="{FF2B5EF4-FFF2-40B4-BE49-F238E27FC236}">
                      <a16:creationId xmlns:a16="http://schemas.microsoft.com/office/drawing/2014/main" id="{183424E8-A3FA-6647-9F18-27BC7BD66B4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424" y="1200"/>
                  <a:ext cx="371" cy="371"/>
                </a:xfrm>
                <a:prstGeom prst="rtTriangle">
                  <a:avLst/>
                </a:prstGeom>
                <a:noFill/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0" name="AutoShape 580">
                  <a:extLst>
                    <a:ext uri="{FF2B5EF4-FFF2-40B4-BE49-F238E27FC236}">
                      <a16:creationId xmlns:a16="http://schemas.microsoft.com/office/drawing/2014/main" id="{4CED5F89-1723-1F44-9FDF-CF05BBF7B8B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424" y="1418"/>
                  <a:ext cx="148" cy="148"/>
                </a:xfrm>
                <a:prstGeom prst="rtTriangle">
                  <a:avLst/>
                </a:prstGeom>
                <a:solidFill>
                  <a:srgbClr val="00000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490" name="Group 581">
              <a:extLst>
                <a:ext uri="{FF2B5EF4-FFF2-40B4-BE49-F238E27FC236}">
                  <a16:creationId xmlns:a16="http://schemas.microsoft.com/office/drawing/2014/main" id="{8F897614-9714-5140-AA7F-CCFF8E9B7FB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79" y="1649"/>
              <a:ext cx="149" cy="148"/>
              <a:chOff x="2570" y="4320"/>
              <a:chExt cx="372" cy="371"/>
            </a:xfrm>
          </p:grpSpPr>
          <p:grpSp>
            <p:nvGrpSpPr>
              <p:cNvPr id="520" name="Group 582">
                <a:extLst>
                  <a:ext uri="{FF2B5EF4-FFF2-40B4-BE49-F238E27FC236}">
                    <a16:creationId xmlns:a16="http://schemas.microsoft.com/office/drawing/2014/main" id="{20862B69-84AE-FC46-8C00-E9C1FFACCD1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570" y="4320"/>
                <a:ext cx="371" cy="371"/>
                <a:chOff x="2736" y="144"/>
                <a:chExt cx="371" cy="371"/>
              </a:xfrm>
            </p:grpSpPr>
            <p:sp>
              <p:nvSpPr>
                <p:cNvPr id="523" name="AutoShape 583">
                  <a:extLst>
                    <a:ext uri="{FF2B5EF4-FFF2-40B4-BE49-F238E27FC236}">
                      <a16:creationId xmlns:a16="http://schemas.microsoft.com/office/drawing/2014/main" id="{0B53093D-70D4-614C-A792-1B037D89929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736" y="144"/>
                  <a:ext cx="371" cy="371"/>
                </a:xfrm>
                <a:prstGeom prst="rtTriangl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4" name="AutoShape 584">
                  <a:extLst>
                    <a:ext uri="{FF2B5EF4-FFF2-40B4-BE49-F238E27FC236}">
                      <a16:creationId xmlns:a16="http://schemas.microsoft.com/office/drawing/2014/main" id="{472247E5-6B7F-F949-BA46-7AEB16DDABB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6200000" flipH="1">
                  <a:off x="2736" y="144"/>
                  <a:ext cx="371" cy="371"/>
                </a:xfrm>
                <a:prstGeom prst="rtTriangl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521" name="Oval 585">
                <a:extLst>
                  <a:ext uri="{FF2B5EF4-FFF2-40B4-BE49-F238E27FC236}">
                    <a16:creationId xmlns:a16="http://schemas.microsoft.com/office/drawing/2014/main" id="{635EF11F-8002-B642-8719-0E34E55808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82" y="4332"/>
                <a:ext cx="346" cy="347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2" name="AutoShape 586">
                <a:extLst>
                  <a:ext uri="{FF2B5EF4-FFF2-40B4-BE49-F238E27FC236}">
                    <a16:creationId xmlns:a16="http://schemas.microsoft.com/office/drawing/2014/main" id="{C63EF1DA-BE6D-B645-A802-941846D660B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71" y="4320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91" name="AutoShape 587">
              <a:extLst>
                <a:ext uri="{FF2B5EF4-FFF2-40B4-BE49-F238E27FC236}">
                  <a16:creationId xmlns:a16="http://schemas.microsoft.com/office/drawing/2014/main" id="{D57AF1F6-0DDB-DB45-B090-21D774DC69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2" y="1688"/>
              <a:ext cx="109" cy="109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2" name="AutoShape 588">
              <a:extLst>
                <a:ext uri="{FF2B5EF4-FFF2-40B4-BE49-F238E27FC236}">
                  <a16:creationId xmlns:a16="http://schemas.microsoft.com/office/drawing/2014/main" id="{210C48B9-7E3A-604F-8BD3-733C0A9E55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0" y="1939"/>
              <a:ext cx="148" cy="149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93" name="AutoShape 589">
              <a:extLst>
                <a:ext uri="{FF2B5EF4-FFF2-40B4-BE49-F238E27FC236}">
                  <a16:creationId xmlns:a16="http://schemas.microsoft.com/office/drawing/2014/main" id="{ADCCA598-F047-3F4E-AEC7-5260FFA94201}"/>
                </a:ext>
              </a:extLst>
            </p:cNvPr>
            <p:cNvCxnSpPr>
              <a:cxnSpLocks noChangeAspect="1" noChangeShapeType="1"/>
              <a:stCxn id="424" idx="1"/>
              <a:endCxn id="541" idx="1"/>
            </p:cNvCxnSpPr>
            <p:nvPr/>
          </p:nvCxnSpPr>
          <p:spPr bwMode="auto">
            <a:xfrm flipH="1">
              <a:off x="164" y="1026"/>
              <a:ext cx="44" cy="400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4" name="AutoShape 590">
              <a:extLst>
                <a:ext uri="{FF2B5EF4-FFF2-40B4-BE49-F238E27FC236}">
                  <a16:creationId xmlns:a16="http://schemas.microsoft.com/office/drawing/2014/main" id="{9BED9ADE-A27A-444B-B928-D5C29204C279}"/>
                </a:ext>
              </a:extLst>
            </p:cNvPr>
            <p:cNvCxnSpPr>
              <a:cxnSpLocks noChangeAspect="1" noChangeShapeType="1"/>
              <a:stCxn id="539" idx="3"/>
              <a:endCxn id="532" idx="1"/>
            </p:cNvCxnSpPr>
            <p:nvPr/>
          </p:nvCxnSpPr>
          <p:spPr bwMode="auto">
            <a:xfrm>
              <a:off x="165" y="1574"/>
              <a:ext cx="167" cy="265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5" name="AutoShape 591">
              <a:extLst>
                <a:ext uri="{FF2B5EF4-FFF2-40B4-BE49-F238E27FC236}">
                  <a16:creationId xmlns:a16="http://schemas.microsoft.com/office/drawing/2014/main" id="{0191AD16-F35A-B241-A642-E7B12FCF0158}"/>
                </a:ext>
              </a:extLst>
            </p:cNvPr>
            <p:cNvCxnSpPr>
              <a:cxnSpLocks noChangeAspect="1" noChangeShapeType="1"/>
              <a:stCxn id="427" idx="3"/>
              <a:endCxn id="532" idx="1"/>
            </p:cNvCxnSpPr>
            <p:nvPr/>
          </p:nvCxnSpPr>
          <p:spPr bwMode="auto">
            <a:xfrm flipH="1">
              <a:off x="332" y="1595"/>
              <a:ext cx="183" cy="244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6" name="AutoShape 592">
              <a:extLst>
                <a:ext uri="{FF2B5EF4-FFF2-40B4-BE49-F238E27FC236}">
                  <a16:creationId xmlns:a16="http://schemas.microsoft.com/office/drawing/2014/main" id="{6D979919-5A83-C244-A0CF-1D9D003619CC}"/>
                </a:ext>
              </a:extLst>
            </p:cNvPr>
            <p:cNvCxnSpPr>
              <a:cxnSpLocks noChangeAspect="1" noChangeShapeType="1"/>
              <a:stCxn id="532" idx="3"/>
              <a:endCxn id="523" idx="1"/>
            </p:cNvCxnSpPr>
            <p:nvPr/>
          </p:nvCxnSpPr>
          <p:spPr bwMode="auto">
            <a:xfrm flipV="1">
              <a:off x="407" y="1723"/>
              <a:ext cx="472" cy="190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7" name="AutoShape 593">
              <a:extLst>
                <a:ext uri="{FF2B5EF4-FFF2-40B4-BE49-F238E27FC236}">
                  <a16:creationId xmlns:a16="http://schemas.microsoft.com/office/drawing/2014/main" id="{EF1288C5-6AE2-7643-A3CF-2EDC0FAFBA89}"/>
                </a:ext>
              </a:extLst>
            </p:cNvPr>
            <p:cNvCxnSpPr>
              <a:cxnSpLocks noChangeAspect="1" noChangeShapeType="1"/>
              <a:stCxn id="458" idx="3"/>
              <a:endCxn id="524" idx="1"/>
            </p:cNvCxnSpPr>
            <p:nvPr/>
          </p:nvCxnSpPr>
          <p:spPr bwMode="auto">
            <a:xfrm>
              <a:off x="951" y="1523"/>
              <a:ext cx="2" cy="126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8" name="AutoShape 594">
              <a:extLst>
                <a:ext uri="{FF2B5EF4-FFF2-40B4-BE49-F238E27FC236}">
                  <a16:creationId xmlns:a16="http://schemas.microsoft.com/office/drawing/2014/main" id="{18FDE036-8725-6B4F-A585-AD30C83766EB}"/>
                </a:ext>
              </a:extLst>
            </p:cNvPr>
            <p:cNvCxnSpPr>
              <a:cxnSpLocks noChangeAspect="1" noChangeShapeType="1"/>
              <a:stCxn id="429" idx="3"/>
              <a:endCxn id="486" idx="0"/>
            </p:cNvCxnSpPr>
            <p:nvPr/>
          </p:nvCxnSpPr>
          <p:spPr bwMode="auto">
            <a:xfrm flipH="1">
              <a:off x="713" y="1694"/>
              <a:ext cx="831" cy="250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9" name="AutoShape 595">
              <a:extLst>
                <a:ext uri="{FF2B5EF4-FFF2-40B4-BE49-F238E27FC236}">
                  <a16:creationId xmlns:a16="http://schemas.microsoft.com/office/drawing/2014/main" id="{F1AD138B-BA22-8744-BA02-50BEE62B0361}"/>
                </a:ext>
              </a:extLst>
            </p:cNvPr>
            <p:cNvCxnSpPr>
              <a:cxnSpLocks noChangeAspect="1" noChangeShapeType="1"/>
              <a:stCxn id="491" idx="3"/>
              <a:endCxn id="536" idx="1"/>
            </p:cNvCxnSpPr>
            <p:nvPr/>
          </p:nvCxnSpPr>
          <p:spPr bwMode="auto">
            <a:xfrm flipH="1">
              <a:off x="714" y="1797"/>
              <a:ext cx="223" cy="143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0" name="AutoShape 596">
              <a:extLst>
                <a:ext uri="{FF2B5EF4-FFF2-40B4-BE49-F238E27FC236}">
                  <a16:creationId xmlns:a16="http://schemas.microsoft.com/office/drawing/2014/main" id="{72159D2C-82CA-274F-B285-B48006636933}"/>
                </a:ext>
              </a:extLst>
            </p:cNvPr>
            <p:cNvCxnSpPr>
              <a:cxnSpLocks noChangeAspect="1" noChangeShapeType="1"/>
              <a:stCxn id="550" idx="1"/>
              <a:endCxn id="534" idx="3"/>
            </p:cNvCxnSpPr>
            <p:nvPr/>
          </p:nvCxnSpPr>
          <p:spPr bwMode="auto">
            <a:xfrm flipH="1" flipV="1">
              <a:off x="1193" y="2013"/>
              <a:ext cx="329" cy="1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1" name="AutoShape 597">
              <a:extLst>
                <a:ext uri="{FF2B5EF4-FFF2-40B4-BE49-F238E27FC236}">
                  <a16:creationId xmlns:a16="http://schemas.microsoft.com/office/drawing/2014/main" id="{3FD45937-48F0-3C48-B4B3-422D0F4CE2B5}"/>
                </a:ext>
              </a:extLst>
            </p:cNvPr>
            <p:cNvCxnSpPr>
              <a:cxnSpLocks noChangeAspect="1" noChangeShapeType="1"/>
              <a:stCxn id="536" idx="3"/>
              <a:endCxn id="533" idx="1"/>
            </p:cNvCxnSpPr>
            <p:nvPr/>
          </p:nvCxnSpPr>
          <p:spPr bwMode="auto">
            <a:xfrm>
              <a:off x="788" y="2014"/>
              <a:ext cx="257" cy="0"/>
            </a:xfrm>
            <a:prstGeom prst="straightConnector1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2" name="AutoShape 598">
              <a:extLst>
                <a:ext uri="{FF2B5EF4-FFF2-40B4-BE49-F238E27FC236}">
                  <a16:creationId xmlns:a16="http://schemas.microsoft.com/office/drawing/2014/main" id="{59E09C29-B2E8-0E46-9EB1-DE3F61FD51CA}"/>
                </a:ext>
              </a:extLst>
            </p:cNvPr>
            <p:cNvCxnSpPr>
              <a:cxnSpLocks noChangeAspect="1" noChangeShapeType="1"/>
              <a:stCxn id="539" idx="3"/>
              <a:endCxn id="523" idx="1"/>
            </p:cNvCxnSpPr>
            <p:nvPr/>
          </p:nvCxnSpPr>
          <p:spPr bwMode="auto">
            <a:xfrm>
              <a:off x="165" y="1574"/>
              <a:ext cx="714" cy="149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3" name="AutoShape 599">
              <a:extLst>
                <a:ext uri="{FF2B5EF4-FFF2-40B4-BE49-F238E27FC236}">
                  <a16:creationId xmlns:a16="http://schemas.microsoft.com/office/drawing/2014/main" id="{BBF795B3-2AC9-A043-9EAA-97E90D58A5DD}"/>
                </a:ext>
              </a:extLst>
            </p:cNvPr>
            <p:cNvCxnSpPr>
              <a:cxnSpLocks noChangeAspect="1" noChangeShapeType="1"/>
              <a:stCxn id="539" idx="3"/>
              <a:endCxn id="536" idx="1"/>
            </p:cNvCxnSpPr>
            <p:nvPr/>
          </p:nvCxnSpPr>
          <p:spPr bwMode="auto">
            <a:xfrm>
              <a:off x="165" y="1574"/>
              <a:ext cx="549" cy="366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4" name="AutoShape 600">
              <a:extLst>
                <a:ext uri="{FF2B5EF4-FFF2-40B4-BE49-F238E27FC236}">
                  <a16:creationId xmlns:a16="http://schemas.microsoft.com/office/drawing/2014/main" id="{139F4615-9C9A-6E40-B6E1-0C02F05F41F7}"/>
                </a:ext>
              </a:extLst>
            </p:cNvPr>
            <p:cNvCxnSpPr>
              <a:cxnSpLocks noChangeAspect="1" noChangeShapeType="1"/>
              <a:stCxn id="532" idx="3"/>
              <a:endCxn id="492" idx="1"/>
            </p:cNvCxnSpPr>
            <p:nvPr/>
          </p:nvCxnSpPr>
          <p:spPr bwMode="auto">
            <a:xfrm>
              <a:off x="407" y="1913"/>
              <a:ext cx="233" cy="101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05" name="Text Box 601">
              <a:extLst>
                <a:ext uri="{FF2B5EF4-FFF2-40B4-BE49-F238E27FC236}">
                  <a16:creationId xmlns:a16="http://schemas.microsoft.com/office/drawing/2014/main" id="{47DD67DC-8C0D-444A-95FF-C8449E6D123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35" y="227"/>
              <a:ext cx="340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S(0,0)</a:t>
              </a:r>
            </a:p>
          </p:txBody>
        </p:sp>
        <p:sp>
          <p:nvSpPr>
            <p:cNvPr id="506" name="Text Box 602">
              <a:extLst>
                <a:ext uri="{FF2B5EF4-FFF2-40B4-BE49-F238E27FC236}">
                  <a16:creationId xmlns:a16="http://schemas.microsoft.com/office/drawing/2014/main" id="{01A85229-1A60-3B4C-82CA-E7F81585945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9" y="327"/>
              <a:ext cx="340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S(0,1)</a:t>
              </a:r>
            </a:p>
          </p:txBody>
        </p:sp>
        <p:sp>
          <p:nvSpPr>
            <p:cNvPr id="507" name="Text Box 603">
              <a:extLst>
                <a:ext uri="{FF2B5EF4-FFF2-40B4-BE49-F238E27FC236}">
                  <a16:creationId xmlns:a16="http://schemas.microsoft.com/office/drawing/2014/main" id="{774DBFBC-0906-1F41-837B-9E77FCDDE93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-148" y="847"/>
              <a:ext cx="340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S(0,2)</a:t>
              </a:r>
            </a:p>
          </p:txBody>
        </p:sp>
        <p:sp>
          <p:nvSpPr>
            <p:cNvPr id="508" name="Text Box 604">
              <a:extLst>
                <a:ext uri="{FF2B5EF4-FFF2-40B4-BE49-F238E27FC236}">
                  <a16:creationId xmlns:a16="http://schemas.microsoft.com/office/drawing/2014/main" id="{64D196A3-AC33-D24F-97B6-E296C49FAD8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-103" y="1287"/>
              <a:ext cx="340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S(0,3)</a:t>
              </a:r>
            </a:p>
          </p:txBody>
        </p:sp>
        <p:sp>
          <p:nvSpPr>
            <p:cNvPr id="509" name="Text Box 605">
              <a:extLst>
                <a:ext uri="{FF2B5EF4-FFF2-40B4-BE49-F238E27FC236}">
                  <a16:creationId xmlns:a16="http://schemas.microsoft.com/office/drawing/2014/main" id="{EF110E36-A1B5-0B4D-BB78-D3FDD9F970E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60" y="304"/>
              <a:ext cx="340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S(2,0)</a:t>
              </a:r>
            </a:p>
          </p:txBody>
        </p:sp>
        <p:sp>
          <p:nvSpPr>
            <p:cNvPr id="510" name="Text Box 606">
              <a:extLst>
                <a:ext uri="{FF2B5EF4-FFF2-40B4-BE49-F238E27FC236}">
                  <a16:creationId xmlns:a16="http://schemas.microsoft.com/office/drawing/2014/main" id="{47E9F535-2F56-204B-9E2F-1207D878617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74" y="582"/>
              <a:ext cx="340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S(1,0)</a:t>
              </a:r>
            </a:p>
          </p:txBody>
        </p:sp>
        <p:sp>
          <p:nvSpPr>
            <p:cNvPr id="511" name="Text Box 607">
              <a:extLst>
                <a:ext uri="{FF2B5EF4-FFF2-40B4-BE49-F238E27FC236}">
                  <a16:creationId xmlns:a16="http://schemas.microsoft.com/office/drawing/2014/main" id="{2BFE0310-432A-AF48-9B2E-69A22BB6A6B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797" y="717"/>
              <a:ext cx="340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S(3,0)</a:t>
              </a:r>
            </a:p>
          </p:txBody>
        </p:sp>
        <p:sp>
          <p:nvSpPr>
            <p:cNvPr id="512" name="Text Box 609">
              <a:extLst>
                <a:ext uri="{FF2B5EF4-FFF2-40B4-BE49-F238E27FC236}">
                  <a16:creationId xmlns:a16="http://schemas.microsoft.com/office/drawing/2014/main" id="{8AE164FA-2CF9-B148-AB68-3C6F71A86CA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39" y="848"/>
              <a:ext cx="340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S(1,1)</a:t>
              </a:r>
            </a:p>
          </p:txBody>
        </p:sp>
        <p:sp>
          <p:nvSpPr>
            <p:cNvPr id="513" name="Text Box 610">
              <a:extLst>
                <a:ext uri="{FF2B5EF4-FFF2-40B4-BE49-F238E27FC236}">
                  <a16:creationId xmlns:a16="http://schemas.microsoft.com/office/drawing/2014/main" id="{900267B5-47C1-304A-BFBC-F08EE8B3E16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09" y="1087"/>
              <a:ext cx="340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S(2,1)</a:t>
              </a:r>
            </a:p>
          </p:txBody>
        </p:sp>
        <p:sp>
          <p:nvSpPr>
            <p:cNvPr id="514" name="Text Box 611">
              <a:extLst>
                <a:ext uri="{FF2B5EF4-FFF2-40B4-BE49-F238E27FC236}">
                  <a16:creationId xmlns:a16="http://schemas.microsoft.com/office/drawing/2014/main" id="{21E05C33-3B74-1040-ABAC-D6616EEF269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90" y="955"/>
              <a:ext cx="340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S(3,1)</a:t>
              </a:r>
            </a:p>
          </p:txBody>
        </p:sp>
        <p:sp>
          <p:nvSpPr>
            <p:cNvPr id="515" name="Text Box 613">
              <a:extLst>
                <a:ext uri="{FF2B5EF4-FFF2-40B4-BE49-F238E27FC236}">
                  <a16:creationId xmlns:a16="http://schemas.microsoft.com/office/drawing/2014/main" id="{72794CF3-0634-5149-A9A0-F57FE449F2B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83" y="1352"/>
              <a:ext cx="340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S(1,2)</a:t>
              </a:r>
            </a:p>
          </p:txBody>
        </p:sp>
        <p:sp>
          <p:nvSpPr>
            <p:cNvPr id="516" name="Text Box 614">
              <a:extLst>
                <a:ext uri="{FF2B5EF4-FFF2-40B4-BE49-F238E27FC236}">
                  <a16:creationId xmlns:a16="http://schemas.microsoft.com/office/drawing/2014/main" id="{4569ADC4-41B4-C841-AD2B-50AFB425513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31" y="1262"/>
              <a:ext cx="340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S(2,2)</a:t>
              </a:r>
            </a:p>
          </p:txBody>
        </p:sp>
        <p:sp>
          <p:nvSpPr>
            <p:cNvPr id="517" name="Text Box 615">
              <a:extLst>
                <a:ext uri="{FF2B5EF4-FFF2-40B4-BE49-F238E27FC236}">
                  <a16:creationId xmlns:a16="http://schemas.microsoft.com/office/drawing/2014/main" id="{BE10E7DD-3705-0B48-8189-98AFBF2680F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550" y="1470"/>
              <a:ext cx="340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S(3,2)</a:t>
              </a:r>
            </a:p>
          </p:txBody>
        </p:sp>
        <p:sp>
          <p:nvSpPr>
            <p:cNvPr id="518" name="Text Box 617">
              <a:extLst>
                <a:ext uri="{FF2B5EF4-FFF2-40B4-BE49-F238E27FC236}">
                  <a16:creationId xmlns:a16="http://schemas.microsoft.com/office/drawing/2014/main" id="{BCF3A9BF-BDB0-F042-ACC2-091ECB4E41B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9" y="1983"/>
              <a:ext cx="340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S(1,3)</a:t>
              </a:r>
            </a:p>
          </p:txBody>
        </p:sp>
        <p:sp>
          <p:nvSpPr>
            <p:cNvPr id="519" name="Text Box 619">
              <a:extLst>
                <a:ext uri="{FF2B5EF4-FFF2-40B4-BE49-F238E27FC236}">
                  <a16:creationId xmlns:a16="http://schemas.microsoft.com/office/drawing/2014/main" id="{26A89506-1BB3-0744-B20A-2C7C44E22F3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05" y="1644"/>
              <a:ext cx="340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S(2,3)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446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401C0DE2-6A0F-7A42-A54E-CED63A4FC90B}"/>
              </a:ext>
            </a:extLst>
          </p:cNvPr>
          <p:cNvSpPr/>
          <p:nvPr/>
        </p:nvSpPr>
        <p:spPr>
          <a:xfrm rot="5400000">
            <a:off x="2130445" y="1143001"/>
            <a:ext cx="4099986" cy="4127458"/>
          </a:xfrm>
          <a:prstGeom prst="rtTriangle">
            <a:avLst/>
          </a:prstGeom>
          <a:gradFill flip="none" rotWithShape="1">
            <a:gsLst>
              <a:gs pos="0">
                <a:srgbClr val="C0504D">
                  <a:tint val="100000"/>
                  <a:shade val="100000"/>
                  <a:satMod val="130000"/>
                  <a:alpha val="37000"/>
                </a:srgbClr>
              </a:gs>
              <a:gs pos="100000">
                <a:srgbClr val="C0504D">
                  <a:tint val="50000"/>
                  <a:shade val="100000"/>
                  <a:satMod val="350000"/>
                  <a:alpha val="37000"/>
                </a:srgb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B4F0A6-6196-DE42-9103-685A906BD4FB}"/>
              </a:ext>
            </a:extLst>
          </p:cNvPr>
          <p:cNvCxnSpPr/>
          <p:nvPr/>
        </p:nvCxnSpPr>
        <p:spPr>
          <a:xfrm flipV="1">
            <a:off x="2092938" y="938226"/>
            <a:ext cx="0" cy="489501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89813F-93DB-E749-AB01-DDDC940E8AA6}"/>
              </a:ext>
            </a:extLst>
          </p:cNvPr>
          <p:cNvCxnSpPr/>
          <p:nvPr/>
        </p:nvCxnSpPr>
        <p:spPr>
          <a:xfrm rot="5400000" flipV="1">
            <a:off x="4540447" y="3398908"/>
            <a:ext cx="0" cy="489501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0584A52E-2B4F-A342-A449-1EAB6C61F51F}"/>
              </a:ext>
            </a:extLst>
          </p:cNvPr>
          <p:cNvSpPr/>
          <p:nvPr/>
        </p:nvSpPr>
        <p:spPr>
          <a:xfrm rot="16200000">
            <a:off x="2778162" y="1801054"/>
            <a:ext cx="4005696" cy="4058680"/>
          </a:xfrm>
          <a:prstGeom prst="rtTriangle">
            <a:avLst/>
          </a:prstGeom>
          <a:solidFill>
            <a:srgbClr val="9BBB59">
              <a:alpha val="39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F13F1A-2AAB-8449-AC66-3A71D67BF25D}"/>
              </a:ext>
            </a:extLst>
          </p:cNvPr>
          <p:cNvSpPr txBox="1"/>
          <p:nvPr/>
        </p:nvSpPr>
        <p:spPr>
          <a:xfrm>
            <a:off x="3848972" y="5833242"/>
            <a:ext cx="130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Ability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488799-83D5-024C-87EE-ACDE077EB8EA}"/>
              </a:ext>
            </a:extLst>
          </p:cNvPr>
          <p:cNvSpPr txBox="1"/>
          <p:nvPr/>
        </p:nvSpPr>
        <p:spPr>
          <a:xfrm rot="16200000">
            <a:off x="1155898" y="3141796"/>
            <a:ext cx="163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Challenge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077C38-8B76-414D-A0D9-D771E21A0BDD}"/>
              </a:ext>
            </a:extLst>
          </p:cNvPr>
          <p:cNvSpPr txBox="1"/>
          <p:nvPr/>
        </p:nvSpPr>
        <p:spPr>
          <a:xfrm>
            <a:off x="2337703" y="1668570"/>
            <a:ext cx="2120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</a:rPr>
              <a:t>Anxiety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</a:rPr>
              <a:t>(too hard)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AB6D73-9AB6-7D4F-ACAE-7882F2AA5253}"/>
              </a:ext>
            </a:extLst>
          </p:cNvPr>
          <p:cNvSpPr txBox="1"/>
          <p:nvPr/>
        </p:nvSpPr>
        <p:spPr>
          <a:xfrm>
            <a:off x="4458296" y="4143274"/>
            <a:ext cx="2096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</a:rPr>
              <a:t>Boredom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</a:rPr>
              <a:t>(too easy)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8374EB-03A8-D249-AC3B-96271574D0F2}"/>
              </a:ext>
            </a:extLst>
          </p:cNvPr>
          <p:cNvSpPr txBox="1"/>
          <p:nvPr/>
        </p:nvSpPr>
        <p:spPr>
          <a:xfrm rot="18900000">
            <a:off x="3998414" y="313583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solidFill>
                    <a:srgbClr val="3366FF"/>
                  </a:solidFill>
                </a:ln>
                <a:solidFill>
                  <a:srgbClr val="0000FF"/>
                </a:solidFill>
                <a:effectLst/>
                <a:uLnTx/>
                <a:uFillTx/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46762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086E1E0C-104A-DB4C-B4BD-21FC423ADC0B}"/>
              </a:ext>
            </a:extLst>
          </p:cNvPr>
          <p:cNvSpPr/>
          <p:nvPr/>
        </p:nvSpPr>
        <p:spPr>
          <a:xfrm rot="5400000">
            <a:off x="2934778" y="849680"/>
            <a:ext cx="4099986" cy="4127458"/>
          </a:xfrm>
          <a:prstGeom prst="rtTriangle">
            <a:avLst/>
          </a:prstGeom>
          <a:gradFill flip="none" rotWithShape="1">
            <a:gsLst>
              <a:gs pos="0">
                <a:srgbClr val="C0504D">
                  <a:tint val="100000"/>
                  <a:shade val="100000"/>
                  <a:satMod val="130000"/>
                  <a:alpha val="37000"/>
                </a:srgbClr>
              </a:gs>
              <a:gs pos="100000">
                <a:srgbClr val="C0504D">
                  <a:tint val="50000"/>
                  <a:shade val="100000"/>
                  <a:satMod val="350000"/>
                  <a:alpha val="37000"/>
                </a:srgb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F589DCB-74BC-1148-B2FB-64650317C19A}"/>
              </a:ext>
            </a:extLst>
          </p:cNvPr>
          <p:cNvCxnSpPr/>
          <p:nvPr/>
        </p:nvCxnSpPr>
        <p:spPr>
          <a:xfrm flipV="1">
            <a:off x="2897271" y="644905"/>
            <a:ext cx="0" cy="489501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B90689-E51F-0A40-8541-A70E6B3D71CA}"/>
              </a:ext>
            </a:extLst>
          </p:cNvPr>
          <p:cNvCxnSpPr/>
          <p:nvPr/>
        </p:nvCxnSpPr>
        <p:spPr>
          <a:xfrm rot="5400000" flipV="1">
            <a:off x="5344780" y="3105587"/>
            <a:ext cx="0" cy="489501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9" name="Text Box 588">
            <a:extLst>
              <a:ext uri="{FF2B5EF4-FFF2-40B4-BE49-F238E27FC236}">
                <a16:creationId xmlns:a16="http://schemas.microsoft.com/office/drawing/2014/main" id="{A9742F8E-BAC8-9E44-8973-C85BE5EF56E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819402" y="4963402"/>
            <a:ext cx="70724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457200"/>
            <a:r>
              <a: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0:lowest</a:t>
            </a:r>
          </a:p>
        </p:txBody>
      </p:sp>
      <p:sp>
        <p:nvSpPr>
          <p:cNvPr id="40" name="Text Box 588">
            <a:extLst>
              <a:ext uri="{FF2B5EF4-FFF2-40B4-BE49-F238E27FC236}">
                <a16:creationId xmlns:a16="http://schemas.microsoft.com/office/drawing/2014/main" id="{B05A8A36-60B4-1E44-A203-AD4BDE522D2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220681" y="5529623"/>
            <a:ext cx="10548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457200"/>
            <a:r>
              <a: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s(1,y)</a:t>
            </a:r>
            <a:r>
              <a:rPr lang="en-US" altLang="ja-JP" sz="10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  <a:sym typeface="Wingdings"/>
              </a:rPr>
              <a:t></a:t>
            </a:r>
            <a:r>
              <a: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  <a:sym typeface="Wingdings"/>
              </a:rPr>
              <a:t>s(2,y)</a:t>
            </a:r>
            <a:endParaRPr lang="en-US" altLang="ja-JP" sz="1200" i="1" dirty="0">
              <a:solidFill>
                <a:prstClr val="black"/>
              </a:solidFill>
              <a:latin typeface="Times New Roman" charset="0"/>
              <a:ea typeface="ＭＳ Ｐゴシック" panose="020B0600070205080204" pitchFamily="34" charset="-128"/>
            </a:endParaRPr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BCF8FA36-395D-5443-8CAA-A6C177840040}"/>
              </a:ext>
            </a:extLst>
          </p:cNvPr>
          <p:cNvSpPr/>
          <p:nvPr/>
        </p:nvSpPr>
        <p:spPr>
          <a:xfrm rot="16200000">
            <a:off x="3582495" y="1507733"/>
            <a:ext cx="4005696" cy="4058680"/>
          </a:xfrm>
          <a:prstGeom prst="rtTriangle">
            <a:avLst/>
          </a:prstGeom>
          <a:solidFill>
            <a:srgbClr val="9BBB59">
              <a:alpha val="39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 Box 588">
            <a:extLst>
              <a:ext uri="{FF2B5EF4-FFF2-40B4-BE49-F238E27FC236}">
                <a16:creationId xmlns:a16="http://schemas.microsoft.com/office/drawing/2014/main" id="{F96F7DCE-159B-4C47-9769-41E7C2D4020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819402" y="4036857"/>
            <a:ext cx="53572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457200"/>
            <a:r>
              <a: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1:low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8787DC-B467-4341-B209-6E9AEA30A75C}"/>
              </a:ext>
            </a:extLst>
          </p:cNvPr>
          <p:cNvSpPr txBox="1"/>
          <p:nvPr/>
        </p:nvSpPr>
        <p:spPr>
          <a:xfrm>
            <a:off x="3380362" y="5804808"/>
            <a:ext cx="3849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457200"/>
            <a:r>
              <a:rPr lang="en-US" b="1" i="1" kern="0" dirty="0">
                <a:solidFill>
                  <a:prstClr val="black"/>
                </a:solidFill>
              </a:rPr>
              <a:t>transitions in skill development stages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349E69-0FBD-244F-8F36-BC25684EA9BC}"/>
              </a:ext>
            </a:extLst>
          </p:cNvPr>
          <p:cNvSpPr txBox="1"/>
          <p:nvPr/>
        </p:nvSpPr>
        <p:spPr>
          <a:xfrm rot="16200000">
            <a:off x="1972090" y="284847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challenge level</a:t>
            </a:r>
          </a:p>
        </p:txBody>
      </p:sp>
      <p:sp>
        <p:nvSpPr>
          <p:cNvPr id="45" name="Text Box 588">
            <a:extLst>
              <a:ext uri="{FF2B5EF4-FFF2-40B4-BE49-F238E27FC236}">
                <a16:creationId xmlns:a16="http://schemas.microsoft.com/office/drawing/2014/main" id="{F02C7443-43B3-DE4D-9EDE-595C700448C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41292" y="5555546"/>
            <a:ext cx="10548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457200"/>
            <a:r>
              <a: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s(0,y)</a:t>
            </a:r>
            <a:r>
              <a:rPr lang="en-US" altLang="ja-JP" sz="10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  <a:sym typeface="Wingdings"/>
              </a:rPr>
              <a:t></a:t>
            </a:r>
            <a:r>
              <a: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s(1,y)</a:t>
            </a:r>
          </a:p>
        </p:txBody>
      </p:sp>
      <p:sp>
        <p:nvSpPr>
          <p:cNvPr id="46" name="Text Box 588">
            <a:extLst>
              <a:ext uri="{FF2B5EF4-FFF2-40B4-BE49-F238E27FC236}">
                <a16:creationId xmlns:a16="http://schemas.microsoft.com/office/drawing/2014/main" id="{E154E6D5-4442-9A47-896E-CF410314C45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279956" y="5540056"/>
            <a:ext cx="10548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457200"/>
            <a:r>
              <a: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s(2,y)</a:t>
            </a:r>
            <a:r>
              <a:rPr lang="en-US" altLang="ja-JP" sz="10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  <a:sym typeface="Wingdings"/>
              </a:rPr>
              <a:t></a:t>
            </a:r>
            <a:r>
              <a: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  <a:sym typeface="Wingdings"/>
              </a:rPr>
              <a:t>s(3,y)</a:t>
            </a:r>
            <a:endParaRPr lang="en-US" altLang="ja-JP" sz="1200" i="1" dirty="0">
              <a:solidFill>
                <a:prstClr val="black"/>
              </a:solidFill>
              <a:latin typeface="Times New Roman" charset="0"/>
              <a:ea typeface="ＭＳ Ｐゴシック" panose="020B0600070205080204" pitchFamily="34" charset="-128"/>
            </a:endParaRPr>
          </a:p>
        </p:txBody>
      </p:sp>
      <p:sp>
        <p:nvSpPr>
          <p:cNvPr id="47" name="Text Box 588">
            <a:extLst>
              <a:ext uri="{FF2B5EF4-FFF2-40B4-BE49-F238E27FC236}">
                <a16:creationId xmlns:a16="http://schemas.microsoft.com/office/drawing/2014/main" id="{F13E77F4-A47A-CA4F-80FC-9EFC5C91942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616216" y="5555546"/>
            <a:ext cx="106347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457200"/>
            <a:r>
              <a: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s(3,y)</a:t>
            </a:r>
            <a:r>
              <a:rPr lang="en-US" altLang="ja-JP" sz="10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  <a:sym typeface="Wingdings"/>
              </a:rPr>
              <a:t></a:t>
            </a:r>
            <a:r>
              <a: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  <a:sym typeface="Wingdings"/>
              </a:rPr>
              <a:t>s(4,y)</a:t>
            </a:r>
            <a:endParaRPr lang="en-US" altLang="ja-JP" sz="1200" i="1" dirty="0">
              <a:solidFill>
                <a:prstClr val="black"/>
              </a:solidFill>
              <a:latin typeface="Times New Roman" charset="0"/>
              <a:ea typeface="ＭＳ Ｐゴシック" panose="020B0600070205080204" pitchFamily="34" charset="-128"/>
            </a:endParaRPr>
          </a:p>
        </p:txBody>
      </p:sp>
      <p:sp>
        <p:nvSpPr>
          <p:cNvPr id="48" name="Text Box 588">
            <a:extLst>
              <a:ext uri="{FF2B5EF4-FFF2-40B4-BE49-F238E27FC236}">
                <a16:creationId xmlns:a16="http://schemas.microsoft.com/office/drawing/2014/main" id="{A53E3AD5-36B8-264E-AED5-26C6CA40F9F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800837" y="1257228"/>
            <a:ext cx="75854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457200"/>
            <a:r>
              <a: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4:highest</a:t>
            </a:r>
          </a:p>
        </p:txBody>
      </p:sp>
      <p:sp>
        <p:nvSpPr>
          <p:cNvPr id="49" name="Text Box 588">
            <a:extLst>
              <a:ext uri="{FF2B5EF4-FFF2-40B4-BE49-F238E27FC236}">
                <a16:creationId xmlns:a16="http://schemas.microsoft.com/office/drawing/2014/main" id="{7A0B8CD9-2CBB-AA4F-90E4-10A4F17BD55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819402" y="2183771"/>
            <a:ext cx="5870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457200"/>
            <a:r>
              <a: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3:high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AFA3D44-ABBB-364A-822F-2307BD5E2907}"/>
              </a:ext>
            </a:extLst>
          </p:cNvPr>
          <p:cNvSpPr/>
          <p:nvPr/>
        </p:nvSpPr>
        <p:spPr>
          <a:xfrm>
            <a:off x="1819402" y="3110314"/>
            <a:ext cx="8524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2:medium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DD1D99-83D4-D249-AF85-A488D3875EED}"/>
              </a:ext>
            </a:extLst>
          </p:cNvPr>
          <p:cNvSpPr txBox="1"/>
          <p:nvPr/>
        </p:nvSpPr>
        <p:spPr>
          <a:xfrm>
            <a:off x="3039273" y="1797496"/>
            <a:ext cx="1648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</a:rPr>
              <a:t>Anxiety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188B86-CE20-8B47-A7D6-BD2C1819F8EE}"/>
              </a:ext>
            </a:extLst>
          </p:cNvPr>
          <p:cNvSpPr txBox="1"/>
          <p:nvPr/>
        </p:nvSpPr>
        <p:spPr>
          <a:xfrm>
            <a:off x="5655042" y="3968831"/>
            <a:ext cx="195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</a:rPr>
              <a:t>Boredom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2E4FE7A-F3D5-9547-854C-F54EBE66DCCB}"/>
              </a:ext>
            </a:extLst>
          </p:cNvPr>
          <p:cNvGrpSpPr/>
          <p:nvPr/>
        </p:nvGrpSpPr>
        <p:grpSpPr>
          <a:xfrm>
            <a:off x="2970904" y="911765"/>
            <a:ext cx="4643779" cy="4643780"/>
            <a:chOff x="2970904" y="911765"/>
            <a:chExt cx="4643779" cy="4643780"/>
          </a:xfrm>
        </p:grpSpPr>
        <p:cxnSp>
          <p:nvCxnSpPr>
            <p:cNvPr id="54" name="Elbow Connector 15">
              <a:extLst>
                <a:ext uri="{FF2B5EF4-FFF2-40B4-BE49-F238E27FC236}">
                  <a16:creationId xmlns:a16="http://schemas.microsoft.com/office/drawing/2014/main" id="{C2C680EA-792C-9D4F-A96E-C725D767767B}"/>
                </a:ext>
              </a:extLst>
            </p:cNvPr>
            <p:cNvCxnSpPr/>
            <p:nvPr/>
          </p:nvCxnSpPr>
          <p:spPr>
            <a:xfrm flipH="1">
              <a:off x="2970904" y="4615162"/>
              <a:ext cx="464377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5" name="Elbow Connector 15">
              <a:extLst>
                <a:ext uri="{FF2B5EF4-FFF2-40B4-BE49-F238E27FC236}">
                  <a16:creationId xmlns:a16="http://schemas.microsoft.com/office/drawing/2014/main" id="{8FC744E2-38C0-5F42-98A6-85AD32604932}"/>
                </a:ext>
              </a:extLst>
            </p:cNvPr>
            <p:cNvCxnSpPr/>
            <p:nvPr/>
          </p:nvCxnSpPr>
          <p:spPr>
            <a:xfrm flipH="1">
              <a:off x="2970904" y="3677225"/>
              <a:ext cx="464377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6" name="Elbow Connector 15">
              <a:extLst>
                <a:ext uri="{FF2B5EF4-FFF2-40B4-BE49-F238E27FC236}">
                  <a16:creationId xmlns:a16="http://schemas.microsoft.com/office/drawing/2014/main" id="{AB6EBE7E-4502-B74E-92B3-DC5BFA12D1B0}"/>
                </a:ext>
              </a:extLst>
            </p:cNvPr>
            <p:cNvCxnSpPr/>
            <p:nvPr/>
          </p:nvCxnSpPr>
          <p:spPr>
            <a:xfrm flipH="1">
              <a:off x="2970904" y="1801351"/>
              <a:ext cx="464377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7" name="Elbow Connector 15">
              <a:extLst>
                <a:ext uri="{FF2B5EF4-FFF2-40B4-BE49-F238E27FC236}">
                  <a16:creationId xmlns:a16="http://schemas.microsoft.com/office/drawing/2014/main" id="{0F17EC80-F527-2A4B-B0E7-6FB1B2B96EC8}"/>
                </a:ext>
              </a:extLst>
            </p:cNvPr>
            <p:cNvCxnSpPr/>
            <p:nvPr/>
          </p:nvCxnSpPr>
          <p:spPr>
            <a:xfrm flipH="1">
              <a:off x="2970904" y="2739288"/>
              <a:ext cx="464377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8" name="Elbow Connector 15">
              <a:extLst>
                <a:ext uri="{FF2B5EF4-FFF2-40B4-BE49-F238E27FC236}">
                  <a16:creationId xmlns:a16="http://schemas.microsoft.com/office/drawing/2014/main" id="{7031E507-4005-E245-996C-81AC8FC10F00}"/>
                </a:ext>
              </a:extLst>
            </p:cNvPr>
            <p:cNvCxnSpPr/>
            <p:nvPr/>
          </p:nvCxnSpPr>
          <p:spPr>
            <a:xfrm rot="16200000" flipH="1">
              <a:off x="4355586" y="3233655"/>
              <a:ext cx="464377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9" name="Elbow Connector 15">
              <a:extLst>
                <a:ext uri="{FF2B5EF4-FFF2-40B4-BE49-F238E27FC236}">
                  <a16:creationId xmlns:a16="http://schemas.microsoft.com/office/drawing/2014/main" id="{44D14E60-46C0-D143-BCD8-3DADA0899A76}"/>
                </a:ext>
              </a:extLst>
            </p:cNvPr>
            <p:cNvCxnSpPr/>
            <p:nvPr/>
          </p:nvCxnSpPr>
          <p:spPr>
            <a:xfrm rot="16200000" flipH="1">
              <a:off x="3417649" y="3233655"/>
              <a:ext cx="464377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0" name="Elbow Connector 15">
              <a:extLst>
                <a:ext uri="{FF2B5EF4-FFF2-40B4-BE49-F238E27FC236}">
                  <a16:creationId xmlns:a16="http://schemas.microsoft.com/office/drawing/2014/main" id="{F63A6D88-960B-A449-A30F-78B97B8F70C3}"/>
                </a:ext>
              </a:extLst>
            </p:cNvPr>
            <p:cNvCxnSpPr/>
            <p:nvPr/>
          </p:nvCxnSpPr>
          <p:spPr>
            <a:xfrm rot="16200000" flipH="1">
              <a:off x="1541775" y="3233656"/>
              <a:ext cx="464377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1" name="Elbow Connector 15">
              <a:extLst>
                <a:ext uri="{FF2B5EF4-FFF2-40B4-BE49-F238E27FC236}">
                  <a16:creationId xmlns:a16="http://schemas.microsoft.com/office/drawing/2014/main" id="{AB464343-AB98-F742-9E59-C6A92366D21E}"/>
                </a:ext>
              </a:extLst>
            </p:cNvPr>
            <p:cNvCxnSpPr/>
            <p:nvPr/>
          </p:nvCxnSpPr>
          <p:spPr>
            <a:xfrm rot="16200000" flipH="1">
              <a:off x="2479712" y="3233655"/>
              <a:ext cx="464377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627F4356-5C67-574B-9F2E-C816F876A0B1}"/>
              </a:ext>
            </a:extLst>
          </p:cNvPr>
          <p:cNvSpPr txBox="1"/>
          <p:nvPr/>
        </p:nvSpPr>
        <p:spPr>
          <a:xfrm>
            <a:off x="2876375" y="4883448"/>
            <a:ext cx="101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s(0,y)</a:t>
            </a:r>
            <a:r>
              <a:rPr lang="en-US" altLang="ja-JP" sz="10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  <a:sym typeface="Wingdings"/>
              </a:rPr>
              <a:t></a:t>
            </a:r>
            <a: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s(1,y)</a:t>
            </a:r>
            <a:b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</a:br>
            <a: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0:lowest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9E86B1-EFAD-2347-B0BD-FD9581E6A14D}"/>
              </a:ext>
            </a:extLst>
          </p:cNvPr>
          <p:cNvSpPr txBox="1"/>
          <p:nvPr/>
        </p:nvSpPr>
        <p:spPr>
          <a:xfrm>
            <a:off x="3835510" y="3968831"/>
            <a:ext cx="101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s(1,y)</a:t>
            </a:r>
            <a:r>
              <a:rPr lang="en-US" altLang="ja-JP" sz="10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  <a:sym typeface="Wingdings"/>
              </a:rPr>
              <a:t></a:t>
            </a:r>
            <a: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s(2,y)</a:t>
            </a:r>
            <a:b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</a:br>
            <a: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1:low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4CF6AF-8518-5847-9824-3E2D78D1F408}"/>
              </a:ext>
            </a:extLst>
          </p:cNvPr>
          <p:cNvSpPr txBox="1"/>
          <p:nvPr/>
        </p:nvSpPr>
        <p:spPr>
          <a:xfrm>
            <a:off x="4787620" y="3203477"/>
            <a:ext cx="101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s(2,y)</a:t>
            </a:r>
            <a:r>
              <a:rPr lang="en-US" altLang="ja-JP" sz="10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  <a:sym typeface="Wingdings"/>
              </a:rPr>
              <a:t></a:t>
            </a:r>
            <a: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s(3,y)</a:t>
            </a:r>
            <a:b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</a:br>
            <a: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2:medium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20D4FE-7611-CE41-BF67-3E1F60E39052}"/>
              </a:ext>
            </a:extLst>
          </p:cNvPr>
          <p:cNvSpPr txBox="1"/>
          <p:nvPr/>
        </p:nvSpPr>
        <p:spPr>
          <a:xfrm>
            <a:off x="5739538" y="2087376"/>
            <a:ext cx="101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s(2,y)</a:t>
            </a:r>
            <a:r>
              <a:rPr lang="en-US" altLang="ja-JP" sz="10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  <a:sym typeface="Wingdings"/>
              </a:rPr>
              <a:t></a:t>
            </a:r>
            <a: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s(3,y)</a:t>
            </a:r>
            <a:b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</a:br>
            <a: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3:high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CE638C4-4673-8F43-A188-DC39271F5F18}"/>
              </a:ext>
            </a:extLst>
          </p:cNvPr>
          <p:cNvSpPr txBox="1"/>
          <p:nvPr/>
        </p:nvSpPr>
        <p:spPr>
          <a:xfrm>
            <a:off x="6695139" y="1134547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s(3,y)</a:t>
            </a:r>
            <a:r>
              <a:rPr lang="en-US" altLang="ja-JP" sz="10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  <a:sym typeface="Wingdings"/>
              </a:rPr>
              <a:t></a:t>
            </a:r>
            <a: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s(4,y)</a:t>
            </a:r>
            <a:b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</a:br>
            <a: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4:highest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7074E-3E17-2146-BCA8-C6DD97901157}"/>
              </a:ext>
            </a:extLst>
          </p:cNvPr>
          <p:cNvSpPr txBox="1"/>
          <p:nvPr/>
        </p:nvSpPr>
        <p:spPr>
          <a:xfrm>
            <a:off x="4787620" y="2844789"/>
            <a:ext cx="101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s(1,y)</a:t>
            </a:r>
            <a:r>
              <a:rPr lang="en-US" altLang="ja-JP" sz="10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  <a:sym typeface="Wingdings"/>
              </a:rPr>
              <a:t></a:t>
            </a:r>
            <a: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s(2,y)</a:t>
            </a:r>
            <a:b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</a:br>
            <a: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2:medium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10062E-5A53-D64C-8F97-D4B21D69BFCC}"/>
              </a:ext>
            </a:extLst>
          </p:cNvPr>
          <p:cNvSpPr txBox="1"/>
          <p:nvPr/>
        </p:nvSpPr>
        <p:spPr>
          <a:xfrm>
            <a:off x="4612447" y="3687833"/>
            <a:ext cx="1891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/>
              <a:t>(2,2)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778204-437F-0F45-90F4-E07E3CC4E4C1}"/>
              </a:ext>
            </a:extLst>
          </p:cNvPr>
          <p:cNvSpPr txBox="1"/>
          <p:nvPr/>
        </p:nvSpPr>
        <p:spPr>
          <a:xfrm>
            <a:off x="3641037" y="4629593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(1,1)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631922-23AB-6149-A1BA-5F3B117A96F6}"/>
              </a:ext>
            </a:extLst>
          </p:cNvPr>
          <p:cNvSpPr txBox="1"/>
          <p:nvPr/>
        </p:nvSpPr>
        <p:spPr>
          <a:xfrm>
            <a:off x="4583246" y="4631391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(2,1)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45C569E-9494-4141-A627-9C7F05102AE0}"/>
              </a:ext>
            </a:extLst>
          </p:cNvPr>
          <p:cNvSpPr txBox="1"/>
          <p:nvPr/>
        </p:nvSpPr>
        <p:spPr>
          <a:xfrm>
            <a:off x="5522890" y="4636088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(3,1)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2087151-0323-0841-98C8-F848847277B1}"/>
              </a:ext>
            </a:extLst>
          </p:cNvPr>
          <p:cNvSpPr txBox="1"/>
          <p:nvPr/>
        </p:nvSpPr>
        <p:spPr>
          <a:xfrm>
            <a:off x="7404939" y="870672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(5,5)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11075C9-0689-084A-871F-8E38161A937D}"/>
              </a:ext>
            </a:extLst>
          </p:cNvPr>
          <p:cNvSpPr txBox="1"/>
          <p:nvPr/>
        </p:nvSpPr>
        <p:spPr>
          <a:xfrm>
            <a:off x="6457548" y="1821151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(4,4)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EBCB09-4D89-394B-A496-4189653F6BF2}"/>
              </a:ext>
            </a:extLst>
          </p:cNvPr>
          <p:cNvSpPr txBox="1"/>
          <p:nvPr/>
        </p:nvSpPr>
        <p:spPr>
          <a:xfrm>
            <a:off x="5516911" y="2757502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(3,3)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67E6CBB-1C71-AF4D-8F8B-3BCFBE07438B}"/>
              </a:ext>
            </a:extLst>
          </p:cNvPr>
          <p:cNvSpPr txBox="1"/>
          <p:nvPr/>
        </p:nvSpPr>
        <p:spPr>
          <a:xfrm>
            <a:off x="6463574" y="2771832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(4,3)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EF62F0D-370F-1B4E-B173-35AE22AC9BB0}"/>
              </a:ext>
            </a:extLst>
          </p:cNvPr>
          <p:cNvSpPr txBox="1"/>
          <p:nvPr/>
        </p:nvSpPr>
        <p:spPr>
          <a:xfrm>
            <a:off x="6457547" y="4635479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(4,1)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206C637-AB4C-5641-BDB1-424C89FB6B23}"/>
              </a:ext>
            </a:extLst>
          </p:cNvPr>
          <p:cNvSpPr txBox="1"/>
          <p:nvPr/>
        </p:nvSpPr>
        <p:spPr>
          <a:xfrm>
            <a:off x="7383028" y="4635479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(5,1)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04E898-71EE-4A41-BA33-FA4FACF849A3}"/>
              </a:ext>
            </a:extLst>
          </p:cNvPr>
          <p:cNvSpPr txBox="1"/>
          <p:nvPr/>
        </p:nvSpPr>
        <p:spPr>
          <a:xfrm>
            <a:off x="5522890" y="3704898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(3,2)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8ADFF41-2A49-C245-BD50-8CCF23D2655E}"/>
              </a:ext>
            </a:extLst>
          </p:cNvPr>
          <p:cNvSpPr txBox="1"/>
          <p:nvPr/>
        </p:nvSpPr>
        <p:spPr>
          <a:xfrm>
            <a:off x="6457547" y="3704289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(4,2)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27397E5-8D76-4149-B6AF-9A937F9CE5C4}"/>
              </a:ext>
            </a:extLst>
          </p:cNvPr>
          <p:cNvSpPr txBox="1"/>
          <p:nvPr/>
        </p:nvSpPr>
        <p:spPr>
          <a:xfrm>
            <a:off x="7383028" y="3704289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(5,2)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C0F7ED3-41F6-6347-A3A9-93218A934604}"/>
              </a:ext>
            </a:extLst>
          </p:cNvPr>
          <p:cNvSpPr txBox="1"/>
          <p:nvPr/>
        </p:nvSpPr>
        <p:spPr>
          <a:xfrm>
            <a:off x="3648614" y="3696842"/>
            <a:ext cx="1891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/>
              <a:t>(1,2)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A2E951-A0E3-D644-BFB7-408C5DBD83C2}"/>
              </a:ext>
            </a:extLst>
          </p:cNvPr>
          <p:cNvSpPr txBox="1"/>
          <p:nvPr/>
        </p:nvSpPr>
        <p:spPr>
          <a:xfrm>
            <a:off x="4601815" y="2765056"/>
            <a:ext cx="1891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/>
              <a:t>(2,3)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2351B4B-CE75-FC45-9F4E-D1237C5DA396}"/>
              </a:ext>
            </a:extLst>
          </p:cNvPr>
          <p:cNvSpPr txBox="1"/>
          <p:nvPr/>
        </p:nvSpPr>
        <p:spPr>
          <a:xfrm>
            <a:off x="3637982" y="2774065"/>
            <a:ext cx="1891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/>
              <a:t>(1,3)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3478836-A18F-AE4C-A7BE-8B38E713440C}"/>
              </a:ext>
            </a:extLst>
          </p:cNvPr>
          <p:cNvSpPr txBox="1"/>
          <p:nvPr/>
        </p:nvSpPr>
        <p:spPr>
          <a:xfrm>
            <a:off x="7401510" y="2755822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(5,3)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299463-F412-B248-BE5F-50942107FC19}"/>
              </a:ext>
            </a:extLst>
          </p:cNvPr>
          <p:cNvSpPr txBox="1"/>
          <p:nvPr/>
        </p:nvSpPr>
        <p:spPr>
          <a:xfrm>
            <a:off x="7389536" y="1817028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(5,4)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2F81422-4A14-684F-975B-7287B3D74F64}"/>
              </a:ext>
            </a:extLst>
          </p:cNvPr>
          <p:cNvSpPr txBox="1"/>
          <p:nvPr/>
        </p:nvSpPr>
        <p:spPr>
          <a:xfrm>
            <a:off x="5525843" y="1834355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(3,4)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AC5085C-C238-2148-AFFA-E622140AFDC7}"/>
              </a:ext>
            </a:extLst>
          </p:cNvPr>
          <p:cNvSpPr txBox="1"/>
          <p:nvPr/>
        </p:nvSpPr>
        <p:spPr>
          <a:xfrm>
            <a:off x="4610747" y="1841909"/>
            <a:ext cx="1891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/>
              <a:t>(2,4)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1EAEBB9-A527-0748-9BF6-3716B467F586}"/>
              </a:ext>
            </a:extLst>
          </p:cNvPr>
          <p:cNvSpPr txBox="1"/>
          <p:nvPr/>
        </p:nvSpPr>
        <p:spPr>
          <a:xfrm>
            <a:off x="3646914" y="1850918"/>
            <a:ext cx="1891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/>
              <a:t>(1,4)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43BA38C-4B2E-6548-987B-1C7C9CB89462}"/>
              </a:ext>
            </a:extLst>
          </p:cNvPr>
          <p:cNvSpPr txBox="1"/>
          <p:nvPr/>
        </p:nvSpPr>
        <p:spPr>
          <a:xfrm>
            <a:off x="6438780" y="873421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(4,5)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B1A57B6-6A95-BE46-AC40-4EC7681DFAA4}"/>
              </a:ext>
            </a:extLst>
          </p:cNvPr>
          <p:cNvSpPr txBox="1"/>
          <p:nvPr/>
        </p:nvSpPr>
        <p:spPr>
          <a:xfrm>
            <a:off x="5507075" y="886625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(3,5)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325A4A-FEC6-7F42-90B3-B2416FDA3ACC}"/>
              </a:ext>
            </a:extLst>
          </p:cNvPr>
          <p:cNvSpPr txBox="1"/>
          <p:nvPr/>
        </p:nvSpPr>
        <p:spPr>
          <a:xfrm>
            <a:off x="4591979" y="894179"/>
            <a:ext cx="1891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/>
              <a:t>(2,5)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A2F8D6-851D-F34F-A1CE-D31BCD14099C}"/>
              </a:ext>
            </a:extLst>
          </p:cNvPr>
          <p:cNvSpPr txBox="1"/>
          <p:nvPr/>
        </p:nvSpPr>
        <p:spPr>
          <a:xfrm>
            <a:off x="3628146" y="903188"/>
            <a:ext cx="1891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/>
              <a:t>(1,5)</a:t>
            </a:r>
          </a:p>
        </p:txBody>
      </p:sp>
    </p:spTree>
    <p:extLst>
      <p:ext uri="{BB962C8B-B14F-4D97-AF65-F5344CB8AC3E}">
        <p14:creationId xmlns:p14="http://schemas.microsoft.com/office/powerpoint/2010/main" val="87511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EA59A7A7-CA2D-DD47-93F9-9E2301879DEE}"/>
              </a:ext>
            </a:extLst>
          </p:cNvPr>
          <p:cNvSpPr/>
          <p:nvPr/>
        </p:nvSpPr>
        <p:spPr>
          <a:xfrm rot="5400000">
            <a:off x="2934778" y="849680"/>
            <a:ext cx="4099986" cy="4127458"/>
          </a:xfrm>
          <a:prstGeom prst="rtTriangle">
            <a:avLst/>
          </a:prstGeom>
          <a:gradFill flip="none" rotWithShape="1">
            <a:gsLst>
              <a:gs pos="0">
                <a:srgbClr val="C0504D">
                  <a:tint val="100000"/>
                  <a:shade val="100000"/>
                  <a:satMod val="130000"/>
                  <a:alpha val="37000"/>
                </a:srgbClr>
              </a:gs>
              <a:gs pos="100000">
                <a:srgbClr val="C0504D">
                  <a:tint val="50000"/>
                  <a:shade val="100000"/>
                  <a:satMod val="350000"/>
                  <a:alpha val="37000"/>
                </a:srgb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A6C27B-3964-FC4E-BE54-3D91D46F4191}"/>
              </a:ext>
            </a:extLst>
          </p:cNvPr>
          <p:cNvCxnSpPr/>
          <p:nvPr/>
        </p:nvCxnSpPr>
        <p:spPr>
          <a:xfrm flipV="1">
            <a:off x="2897271" y="644905"/>
            <a:ext cx="0" cy="489501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14DD64-7F36-1A4C-AB97-6EC04EE925FA}"/>
              </a:ext>
            </a:extLst>
          </p:cNvPr>
          <p:cNvCxnSpPr/>
          <p:nvPr/>
        </p:nvCxnSpPr>
        <p:spPr>
          <a:xfrm rot="5400000" flipV="1">
            <a:off x="5344780" y="3105587"/>
            <a:ext cx="0" cy="489501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 Box 588">
            <a:extLst>
              <a:ext uri="{FF2B5EF4-FFF2-40B4-BE49-F238E27FC236}">
                <a16:creationId xmlns:a16="http://schemas.microsoft.com/office/drawing/2014/main" id="{D501AA3E-F116-1E4A-BAB5-E46CA3E1D82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819402" y="4963402"/>
            <a:ext cx="70724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457200"/>
            <a:r>
              <a: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0:lowest</a:t>
            </a:r>
          </a:p>
        </p:txBody>
      </p:sp>
      <p:sp>
        <p:nvSpPr>
          <p:cNvPr id="38" name="Text Box 588">
            <a:extLst>
              <a:ext uri="{FF2B5EF4-FFF2-40B4-BE49-F238E27FC236}">
                <a16:creationId xmlns:a16="http://schemas.microsoft.com/office/drawing/2014/main" id="{01DAEB9B-FA28-944D-961A-F33223C0D31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776610" y="5547312"/>
            <a:ext cx="10548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457200"/>
            <a:r>
              <a: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s(x,1)</a:t>
            </a:r>
            <a:r>
              <a:rPr lang="en-US" altLang="ja-JP" sz="10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  <a:sym typeface="Wingdings"/>
              </a:rPr>
              <a:t></a:t>
            </a:r>
            <a:r>
              <a: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  <a:sym typeface="Wingdings"/>
              </a:rPr>
              <a:t>s(x,2)</a:t>
            </a:r>
            <a:endParaRPr lang="en-US" altLang="ja-JP" sz="1200" i="1" dirty="0">
              <a:solidFill>
                <a:prstClr val="black"/>
              </a:solidFill>
              <a:latin typeface="Times New Roman" charset="0"/>
              <a:ea typeface="ＭＳ Ｐゴシック" panose="020B0600070205080204" pitchFamily="34" charset="-128"/>
            </a:endParaRP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6AAB3B1-E795-884F-8436-91C4CE0D8AD0}"/>
              </a:ext>
            </a:extLst>
          </p:cNvPr>
          <p:cNvSpPr/>
          <p:nvPr/>
        </p:nvSpPr>
        <p:spPr>
          <a:xfrm rot="16200000">
            <a:off x="3582495" y="1507733"/>
            <a:ext cx="4005696" cy="4058680"/>
          </a:xfrm>
          <a:prstGeom prst="rtTriangle">
            <a:avLst/>
          </a:prstGeom>
          <a:solidFill>
            <a:srgbClr val="9BBB59">
              <a:alpha val="39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 Box 588">
            <a:extLst>
              <a:ext uri="{FF2B5EF4-FFF2-40B4-BE49-F238E27FC236}">
                <a16:creationId xmlns:a16="http://schemas.microsoft.com/office/drawing/2014/main" id="{5FB48356-F933-2E4D-8E35-09A2B72B1AA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819402" y="4036857"/>
            <a:ext cx="53572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457200"/>
            <a:r>
              <a: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1:low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E06D71-ECEB-784C-9E22-41DAD46DC9F8}"/>
              </a:ext>
            </a:extLst>
          </p:cNvPr>
          <p:cNvSpPr txBox="1"/>
          <p:nvPr/>
        </p:nvSpPr>
        <p:spPr>
          <a:xfrm>
            <a:off x="3193976" y="5761390"/>
            <a:ext cx="438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457200"/>
            <a:r>
              <a:rPr lang="en-US" b="1" i="1" kern="0" dirty="0">
                <a:solidFill>
                  <a:prstClr val="black"/>
                </a:solidFill>
              </a:rPr>
              <a:t>transitions</a:t>
            </a: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in knowledge acquisition stages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8EBB36-2522-3E4E-8162-1CA18C8CCE9E}"/>
              </a:ext>
            </a:extLst>
          </p:cNvPr>
          <p:cNvSpPr txBox="1"/>
          <p:nvPr/>
        </p:nvSpPr>
        <p:spPr>
          <a:xfrm rot="16200000">
            <a:off x="1972091" y="284847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challenge level</a:t>
            </a:r>
          </a:p>
        </p:txBody>
      </p:sp>
      <p:sp>
        <p:nvSpPr>
          <p:cNvPr id="43" name="Text Box 588">
            <a:extLst>
              <a:ext uri="{FF2B5EF4-FFF2-40B4-BE49-F238E27FC236}">
                <a16:creationId xmlns:a16="http://schemas.microsoft.com/office/drawing/2014/main" id="{4C6E425D-7D22-734C-B654-BD36D2C5E13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20090" y="5547312"/>
            <a:ext cx="10548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457200"/>
            <a:r>
              <a: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s(x,0)</a:t>
            </a:r>
            <a:r>
              <a:rPr lang="en-US" altLang="ja-JP" sz="10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  <a:sym typeface="Wingdings"/>
              </a:rPr>
              <a:t></a:t>
            </a:r>
            <a:r>
              <a: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s(x,1)</a:t>
            </a:r>
          </a:p>
        </p:txBody>
      </p:sp>
      <p:sp>
        <p:nvSpPr>
          <p:cNvPr id="44" name="Text Box 588">
            <a:extLst>
              <a:ext uri="{FF2B5EF4-FFF2-40B4-BE49-F238E27FC236}">
                <a16:creationId xmlns:a16="http://schemas.microsoft.com/office/drawing/2014/main" id="{AD7BCA02-A69F-9041-8CD9-3D56D255583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733130" y="5547312"/>
            <a:ext cx="10548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457200"/>
            <a:r>
              <a: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s(x,2)</a:t>
            </a:r>
            <a:r>
              <a:rPr lang="en-US" altLang="ja-JP" sz="10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  <a:sym typeface="Wingdings"/>
              </a:rPr>
              <a:t></a:t>
            </a:r>
            <a:r>
              <a: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  <a:sym typeface="Wingdings"/>
              </a:rPr>
              <a:t>s(x,3)</a:t>
            </a:r>
            <a:endParaRPr lang="en-US" altLang="ja-JP" sz="1200" i="1" dirty="0">
              <a:solidFill>
                <a:prstClr val="black"/>
              </a:solidFill>
              <a:latin typeface="Times New Roman" charset="0"/>
              <a:ea typeface="ＭＳ Ｐゴシック" panose="020B0600070205080204" pitchFamily="34" charset="-128"/>
            </a:endParaRPr>
          </a:p>
        </p:txBody>
      </p:sp>
      <p:sp>
        <p:nvSpPr>
          <p:cNvPr id="45" name="Text Box 588">
            <a:extLst>
              <a:ext uri="{FF2B5EF4-FFF2-40B4-BE49-F238E27FC236}">
                <a16:creationId xmlns:a16="http://schemas.microsoft.com/office/drawing/2014/main" id="{5BBB709F-97BF-1141-A477-C2523CF5071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800837" y="1257228"/>
            <a:ext cx="75854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457200"/>
            <a:r>
              <a: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4:highest</a:t>
            </a:r>
          </a:p>
        </p:txBody>
      </p:sp>
      <p:sp>
        <p:nvSpPr>
          <p:cNvPr id="46" name="Text Box 588">
            <a:extLst>
              <a:ext uri="{FF2B5EF4-FFF2-40B4-BE49-F238E27FC236}">
                <a16:creationId xmlns:a16="http://schemas.microsoft.com/office/drawing/2014/main" id="{035D60AB-49D8-2748-9D43-80C29FFE29B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819402" y="2183771"/>
            <a:ext cx="5870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457200"/>
            <a:r>
              <a: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3:high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CF66273-6109-6543-B7B1-B2B9CB91B228}"/>
              </a:ext>
            </a:extLst>
          </p:cNvPr>
          <p:cNvSpPr/>
          <p:nvPr/>
        </p:nvSpPr>
        <p:spPr>
          <a:xfrm>
            <a:off x="1819402" y="3110314"/>
            <a:ext cx="8524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2:medium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C9C4F0-542C-3D49-B43E-D7C4ADF8A058}"/>
              </a:ext>
            </a:extLst>
          </p:cNvPr>
          <p:cNvSpPr txBox="1"/>
          <p:nvPr/>
        </p:nvSpPr>
        <p:spPr>
          <a:xfrm>
            <a:off x="3039273" y="1797496"/>
            <a:ext cx="1648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</a:rPr>
              <a:t>Anxiety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53B889-EBCE-0D4F-9A1B-43EEA6DCAF17}"/>
              </a:ext>
            </a:extLst>
          </p:cNvPr>
          <p:cNvSpPr txBox="1"/>
          <p:nvPr/>
        </p:nvSpPr>
        <p:spPr>
          <a:xfrm>
            <a:off x="5655042" y="3968831"/>
            <a:ext cx="195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</a:rPr>
              <a:t>Boredom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6ED498A-CFA4-C74C-B195-5087AE0197CB}"/>
              </a:ext>
            </a:extLst>
          </p:cNvPr>
          <p:cNvGrpSpPr/>
          <p:nvPr/>
        </p:nvGrpSpPr>
        <p:grpSpPr>
          <a:xfrm>
            <a:off x="2970904" y="911765"/>
            <a:ext cx="4643779" cy="4643780"/>
            <a:chOff x="2970904" y="911765"/>
            <a:chExt cx="4643779" cy="4643780"/>
          </a:xfrm>
        </p:grpSpPr>
        <p:cxnSp>
          <p:nvCxnSpPr>
            <p:cNvPr id="51" name="Elbow Connector 15">
              <a:extLst>
                <a:ext uri="{FF2B5EF4-FFF2-40B4-BE49-F238E27FC236}">
                  <a16:creationId xmlns:a16="http://schemas.microsoft.com/office/drawing/2014/main" id="{3A3D038E-5223-0C4A-BD12-2CC9ADC7710C}"/>
                </a:ext>
              </a:extLst>
            </p:cNvPr>
            <p:cNvCxnSpPr/>
            <p:nvPr/>
          </p:nvCxnSpPr>
          <p:spPr>
            <a:xfrm flipH="1">
              <a:off x="2970904" y="4615162"/>
              <a:ext cx="464377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2" name="Elbow Connector 15">
              <a:extLst>
                <a:ext uri="{FF2B5EF4-FFF2-40B4-BE49-F238E27FC236}">
                  <a16:creationId xmlns:a16="http://schemas.microsoft.com/office/drawing/2014/main" id="{3F7F1DA4-967A-D24F-9A25-541471E45D44}"/>
                </a:ext>
              </a:extLst>
            </p:cNvPr>
            <p:cNvCxnSpPr/>
            <p:nvPr/>
          </p:nvCxnSpPr>
          <p:spPr>
            <a:xfrm flipH="1">
              <a:off x="2970904" y="3677225"/>
              <a:ext cx="464377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3" name="Elbow Connector 15">
              <a:extLst>
                <a:ext uri="{FF2B5EF4-FFF2-40B4-BE49-F238E27FC236}">
                  <a16:creationId xmlns:a16="http://schemas.microsoft.com/office/drawing/2014/main" id="{ECC56B3F-11E6-E341-82AE-8470FD47E570}"/>
                </a:ext>
              </a:extLst>
            </p:cNvPr>
            <p:cNvCxnSpPr/>
            <p:nvPr/>
          </p:nvCxnSpPr>
          <p:spPr>
            <a:xfrm flipH="1">
              <a:off x="2970904" y="1801351"/>
              <a:ext cx="464377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4" name="Elbow Connector 15">
              <a:extLst>
                <a:ext uri="{FF2B5EF4-FFF2-40B4-BE49-F238E27FC236}">
                  <a16:creationId xmlns:a16="http://schemas.microsoft.com/office/drawing/2014/main" id="{5023128F-D753-314E-84A3-A6B0A48548B8}"/>
                </a:ext>
              </a:extLst>
            </p:cNvPr>
            <p:cNvCxnSpPr/>
            <p:nvPr/>
          </p:nvCxnSpPr>
          <p:spPr>
            <a:xfrm flipH="1">
              <a:off x="2970904" y="2739288"/>
              <a:ext cx="464377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5" name="Elbow Connector 15">
              <a:extLst>
                <a:ext uri="{FF2B5EF4-FFF2-40B4-BE49-F238E27FC236}">
                  <a16:creationId xmlns:a16="http://schemas.microsoft.com/office/drawing/2014/main" id="{D10A1863-DCE7-0B47-AF34-ED2837CF1F92}"/>
                </a:ext>
              </a:extLst>
            </p:cNvPr>
            <p:cNvCxnSpPr/>
            <p:nvPr/>
          </p:nvCxnSpPr>
          <p:spPr>
            <a:xfrm rot="16200000" flipH="1">
              <a:off x="4355586" y="3233655"/>
              <a:ext cx="464377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6" name="Elbow Connector 15">
              <a:extLst>
                <a:ext uri="{FF2B5EF4-FFF2-40B4-BE49-F238E27FC236}">
                  <a16:creationId xmlns:a16="http://schemas.microsoft.com/office/drawing/2014/main" id="{548AA5AA-93E9-E640-8E10-8C63D4868F4C}"/>
                </a:ext>
              </a:extLst>
            </p:cNvPr>
            <p:cNvCxnSpPr/>
            <p:nvPr/>
          </p:nvCxnSpPr>
          <p:spPr>
            <a:xfrm rot="16200000" flipH="1">
              <a:off x="3417649" y="3233655"/>
              <a:ext cx="464377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7" name="Elbow Connector 15">
              <a:extLst>
                <a:ext uri="{FF2B5EF4-FFF2-40B4-BE49-F238E27FC236}">
                  <a16:creationId xmlns:a16="http://schemas.microsoft.com/office/drawing/2014/main" id="{F22F23C1-E923-3841-83E4-A6242180661C}"/>
                </a:ext>
              </a:extLst>
            </p:cNvPr>
            <p:cNvCxnSpPr/>
            <p:nvPr/>
          </p:nvCxnSpPr>
          <p:spPr>
            <a:xfrm rot="16200000" flipH="1">
              <a:off x="1541775" y="3233656"/>
              <a:ext cx="464377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8" name="Elbow Connector 15">
              <a:extLst>
                <a:ext uri="{FF2B5EF4-FFF2-40B4-BE49-F238E27FC236}">
                  <a16:creationId xmlns:a16="http://schemas.microsoft.com/office/drawing/2014/main" id="{042CD03A-A946-AC4B-B326-EF26CB461504}"/>
                </a:ext>
              </a:extLst>
            </p:cNvPr>
            <p:cNvCxnSpPr/>
            <p:nvPr/>
          </p:nvCxnSpPr>
          <p:spPr>
            <a:xfrm rot="16200000" flipH="1">
              <a:off x="2479712" y="3233655"/>
              <a:ext cx="464377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2CE226A-8038-E545-9D52-B31169C492F6}"/>
              </a:ext>
            </a:extLst>
          </p:cNvPr>
          <p:cNvSpPr txBox="1"/>
          <p:nvPr/>
        </p:nvSpPr>
        <p:spPr>
          <a:xfrm>
            <a:off x="2876375" y="4883448"/>
            <a:ext cx="101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s(x,0)</a:t>
            </a:r>
            <a:r>
              <a:rPr lang="en-US" altLang="ja-JP" sz="10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  <a:sym typeface="Wingdings"/>
              </a:rPr>
              <a:t></a:t>
            </a:r>
            <a: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s(x,1)</a:t>
            </a:r>
            <a:b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</a:br>
            <a: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0:lowest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8A8905-2F09-954F-9877-7C172D602E8F}"/>
              </a:ext>
            </a:extLst>
          </p:cNvPr>
          <p:cNvSpPr txBox="1"/>
          <p:nvPr/>
        </p:nvSpPr>
        <p:spPr>
          <a:xfrm>
            <a:off x="3835510" y="3968831"/>
            <a:ext cx="101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s(x,1)</a:t>
            </a:r>
            <a:r>
              <a:rPr lang="en-US" altLang="ja-JP" sz="10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  <a:sym typeface="Wingdings"/>
              </a:rPr>
              <a:t></a:t>
            </a:r>
            <a: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s(x,2)</a:t>
            </a:r>
            <a:b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</a:br>
            <a: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1:low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B59F201-83FF-BA4F-9405-CFB3AE1F253F}"/>
              </a:ext>
            </a:extLst>
          </p:cNvPr>
          <p:cNvSpPr txBox="1"/>
          <p:nvPr/>
        </p:nvSpPr>
        <p:spPr>
          <a:xfrm>
            <a:off x="4787620" y="2972087"/>
            <a:ext cx="101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s(x,1)</a:t>
            </a:r>
            <a:r>
              <a:rPr lang="en-US" altLang="ja-JP" sz="10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  <a:sym typeface="Wingdings"/>
              </a:rPr>
              <a:t></a:t>
            </a:r>
            <a: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s(x,2)</a:t>
            </a:r>
            <a:b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</a:br>
            <a: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2:medium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C38587-61AE-8B44-A067-7B64063C71ED}"/>
              </a:ext>
            </a:extLst>
          </p:cNvPr>
          <p:cNvSpPr txBox="1"/>
          <p:nvPr/>
        </p:nvSpPr>
        <p:spPr>
          <a:xfrm>
            <a:off x="5739538" y="2087376"/>
            <a:ext cx="101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s(x,1)</a:t>
            </a:r>
            <a:r>
              <a:rPr lang="en-US" altLang="ja-JP" sz="10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  <a:sym typeface="Wingdings"/>
              </a:rPr>
              <a:t></a:t>
            </a:r>
            <a: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s(x,2)</a:t>
            </a:r>
            <a:b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</a:br>
            <a: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3:high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10DB24D-6E86-9546-BB78-7595AD82AAAF}"/>
              </a:ext>
            </a:extLst>
          </p:cNvPr>
          <p:cNvSpPr txBox="1"/>
          <p:nvPr/>
        </p:nvSpPr>
        <p:spPr>
          <a:xfrm>
            <a:off x="6695139" y="1134547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s(x,2)</a:t>
            </a:r>
            <a:r>
              <a:rPr lang="en-US" altLang="ja-JP" sz="10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  <a:sym typeface="Wingdings"/>
              </a:rPr>
              <a:t></a:t>
            </a:r>
            <a: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s(x,3)</a:t>
            </a:r>
            <a:b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</a:br>
            <a:r>
              <a:rPr lang="en-US" altLang="ja-JP" sz="1200" b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4:highest</a:t>
            </a:r>
          </a:p>
        </p:txBody>
      </p:sp>
      <p:sp>
        <p:nvSpPr>
          <p:cNvPr id="64" name="Text Box 588">
            <a:extLst>
              <a:ext uri="{FF2B5EF4-FFF2-40B4-BE49-F238E27FC236}">
                <a16:creationId xmlns:a16="http://schemas.microsoft.com/office/drawing/2014/main" id="{7330CA61-ACFE-E147-9A1D-58968860455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754870" y="5547312"/>
            <a:ext cx="10548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457200"/>
            <a:r>
              <a: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s(x,1)</a:t>
            </a:r>
            <a:r>
              <a:rPr lang="en-US" altLang="ja-JP" sz="10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  <a:sym typeface="Wingdings"/>
              </a:rPr>
              <a:t></a:t>
            </a:r>
            <a:r>
              <a: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  <a:sym typeface="Wingdings"/>
              </a:rPr>
              <a:t>s(x,2)</a:t>
            </a:r>
            <a:endParaRPr lang="en-US" altLang="ja-JP" sz="1200" i="1" dirty="0">
              <a:solidFill>
                <a:prstClr val="black"/>
              </a:solidFill>
              <a:latin typeface="Times New Roman" charset="0"/>
              <a:ea typeface="ＭＳ Ｐゴシック" panose="020B0600070205080204" pitchFamily="34" charset="-128"/>
            </a:endParaRPr>
          </a:p>
        </p:txBody>
      </p:sp>
      <p:sp>
        <p:nvSpPr>
          <p:cNvPr id="65" name="Text Box 588">
            <a:extLst>
              <a:ext uri="{FF2B5EF4-FFF2-40B4-BE49-F238E27FC236}">
                <a16:creationId xmlns:a16="http://schemas.microsoft.com/office/drawing/2014/main" id="{20C896E3-9EBB-2943-8F9F-8430455AE8B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798350" y="5547312"/>
            <a:ext cx="10548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457200"/>
            <a:r>
              <a: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rPr>
              <a:t>s(x,1)</a:t>
            </a:r>
            <a:r>
              <a:rPr lang="en-US" altLang="ja-JP" sz="10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  <a:sym typeface="Wingdings"/>
              </a:rPr>
              <a:t></a:t>
            </a:r>
            <a:r>
              <a: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  <a:sym typeface="Wingdings"/>
              </a:rPr>
              <a:t>s(x,2)</a:t>
            </a:r>
            <a:endParaRPr lang="en-US" altLang="ja-JP" sz="1200" i="1" dirty="0">
              <a:solidFill>
                <a:prstClr val="black"/>
              </a:solidFill>
              <a:latin typeface="Times New Roman" charset="0"/>
              <a:ea typeface="ＭＳ Ｐゴシック" panose="020B0600070205080204" pitchFamily="34" charset="-128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FA35946-5BD1-7A48-A0A2-35884B187297}"/>
              </a:ext>
            </a:extLst>
          </p:cNvPr>
          <p:cNvSpPr txBox="1"/>
          <p:nvPr/>
        </p:nvSpPr>
        <p:spPr>
          <a:xfrm>
            <a:off x="4612447" y="3687833"/>
            <a:ext cx="1891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/>
              <a:t>(2,2)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9E51FC-1209-6848-AE76-E8D83C522EC4}"/>
              </a:ext>
            </a:extLst>
          </p:cNvPr>
          <p:cNvSpPr txBox="1"/>
          <p:nvPr/>
        </p:nvSpPr>
        <p:spPr>
          <a:xfrm>
            <a:off x="3641037" y="4629593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(1,1)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F008C4-38E7-E644-A7F7-CC9B9731DC5D}"/>
              </a:ext>
            </a:extLst>
          </p:cNvPr>
          <p:cNvSpPr txBox="1"/>
          <p:nvPr/>
        </p:nvSpPr>
        <p:spPr>
          <a:xfrm>
            <a:off x="4583246" y="4631391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(2,1)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1B3981F-49D0-0441-AEED-192CB4CC3066}"/>
              </a:ext>
            </a:extLst>
          </p:cNvPr>
          <p:cNvSpPr txBox="1"/>
          <p:nvPr/>
        </p:nvSpPr>
        <p:spPr>
          <a:xfrm>
            <a:off x="5522890" y="4636088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(3,1)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D29370-6AD4-1E46-BC54-88C65D8CAC88}"/>
              </a:ext>
            </a:extLst>
          </p:cNvPr>
          <p:cNvSpPr txBox="1"/>
          <p:nvPr/>
        </p:nvSpPr>
        <p:spPr>
          <a:xfrm>
            <a:off x="7404939" y="870672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(5,5)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E7C7BDE-3B77-274D-8577-79D9E91CD8F9}"/>
              </a:ext>
            </a:extLst>
          </p:cNvPr>
          <p:cNvSpPr txBox="1"/>
          <p:nvPr/>
        </p:nvSpPr>
        <p:spPr>
          <a:xfrm>
            <a:off x="6457548" y="1821151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(4,4)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023B62B-C9AB-FB4F-93B4-A71F726E699C}"/>
              </a:ext>
            </a:extLst>
          </p:cNvPr>
          <p:cNvSpPr txBox="1"/>
          <p:nvPr/>
        </p:nvSpPr>
        <p:spPr>
          <a:xfrm>
            <a:off x="5516911" y="2757502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(3,3)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D7FD40-FFC1-7943-8ABC-B2C5E2C21DEA}"/>
              </a:ext>
            </a:extLst>
          </p:cNvPr>
          <p:cNvSpPr txBox="1"/>
          <p:nvPr/>
        </p:nvSpPr>
        <p:spPr>
          <a:xfrm>
            <a:off x="6463574" y="2771832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(4,3)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795365-72F6-D046-AD89-C58F87F416C8}"/>
              </a:ext>
            </a:extLst>
          </p:cNvPr>
          <p:cNvSpPr txBox="1"/>
          <p:nvPr/>
        </p:nvSpPr>
        <p:spPr>
          <a:xfrm>
            <a:off x="6457547" y="4635479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(4,1)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50C525-B7A5-4F48-A62A-41CCC4BC03AB}"/>
              </a:ext>
            </a:extLst>
          </p:cNvPr>
          <p:cNvSpPr txBox="1"/>
          <p:nvPr/>
        </p:nvSpPr>
        <p:spPr>
          <a:xfrm>
            <a:off x="7383028" y="4635479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(5,1)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D9DD8C0-2078-7E4C-8F3E-D4EBC0026B23}"/>
              </a:ext>
            </a:extLst>
          </p:cNvPr>
          <p:cNvSpPr txBox="1"/>
          <p:nvPr/>
        </p:nvSpPr>
        <p:spPr>
          <a:xfrm>
            <a:off x="5522890" y="3704898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(3,2)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41678E-8E09-184C-AF9C-E9BA64144280}"/>
              </a:ext>
            </a:extLst>
          </p:cNvPr>
          <p:cNvSpPr txBox="1"/>
          <p:nvPr/>
        </p:nvSpPr>
        <p:spPr>
          <a:xfrm>
            <a:off x="6457547" y="3704289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(4,2)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4CE5E86-8249-9D49-8CD3-B719343F4831}"/>
              </a:ext>
            </a:extLst>
          </p:cNvPr>
          <p:cNvSpPr txBox="1"/>
          <p:nvPr/>
        </p:nvSpPr>
        <p:spPr>
          <a:xfrm>
            <a:off x="7383028" y="3704289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(5,2)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B4563AB-C1EE-1A48-ADBC-DE81C3C6D678}"/>
              </a:ext>
            </a:extLst>
          </p:cNvPr>
          <p:cNvSpPr txBox="1"/>
          <p:nvPr/>
        </p:nvSpPr>
        <p:spPr>
          <a:xfrm>
            <a:off x="3648614" y="3696842"/>
            <a:ext cx="1891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/>
              <a:t>(1,2)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20E05B-7AEF-9942-94B8-C038A63F5A03}"/>
              </a:ext>
            </a:extLst>
          </p:cNvPr>
          <p:cNvSpPr txBox="1"/>
          <p:nvPr/>
        </p:nvSpPr>
        <p:spPr>
          <a:xfrm>
            <a:off x="4601815" y="2765056"/>
            <a:ext cx="1891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/>
              <a:t>(2,3)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10D9B7-DFF0-A643-92FD-BB5BEE7FEDB2}"/>
              </a:ext>
            </a:extLst>
          </p:cNvPr>
          <p:cNvSpPr txBox="1"/>
          <p:nvPr/>
        </p:nvSpPr>
        <p:spPr>
          <a:xfrm>
            <a:off x="3637982" y="2774065"/>
            <a:ext cx="1891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/>
              <a:t>(1,3)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E8E196-C4B9-904B-93CC-BDAD8204247C}"/>
              </a:ext>
            </a:extLst>
          </p:cNvPr>
          <p:cNvSpPr txBox="1"/>
          <p:nvPr/>
        </p:nvSpPr>
        <p:spPr>
          <a:xfrm>
            <a:off x="7401510" y="2755822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(5,3)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04AEDA-FED1-F845-A65D-9025FDF07D3A}"/>
              </a:ext>
            </a:extLst>
          </p:cNvPr>
          <p:cNvSpPr txBox="1"/>
          <p:nvPr/>
        </p:nvSpPr>
        <p:spPr>
          <a:xfrm>
            <a:off x="7389536" y="1817028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(5,4)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C9D5E1-CC94-8147-9DF9-4B6A1706FE31}"/>
              </a:ext>
            </a:extLst>
          </p:cNvPr>
          <p:cNvSpPr txBox="1"/>
          <p:nvPr/>
        </p:nvSpPr>
        <p:spPr>
          <a:xfrm>
            <a:off x="5525843" y="1834355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(3,4)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9A3668-3CDC-6644-AA3E-56F47746D397}"/>
              </a:ext>
            </a:extLst>
          </p:cNvPr>
          <p:cNvSpPr txBox="1"/>
          <p:nvPr/>
        </p:nvSpPr>
        <p:spPr>
          <a:xfrm>
            <a:off x="4610747" y="1841909"/>
            <a:ext cx="1891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/>
              <a:t>(2,4)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FD43DD8-58BA-3040-9A9D-7B65BBF46E2A}"/>
              </a:ext>
            </a:extLst>
          </p:cNvPr>
          <p:cNvSpPr txBox="1"/>
          <p:nvPr/>
        </p:nvSpPr>
        <p:spPr>
          <a:xfrm>
            <a:off x="3646914" y="1850918"/>
            <a:ext cx="1891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/>
              <a:t>(1,4)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BCFA2C-B6DD-D84E-8E26-21AE27BFB918}"/>
              </a:ext>
            </a:extLst>
          </p:cNvPr>
          <p:cNvSpPr txBox="1"/>
          <p:nvPr/>
        </p:nvSpPr>
        <p:spPr>
          <a:xfrm>
            <a:off x="6438780" y="873421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(4,5)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C627AFD-AFEF-914C-81E0-5E0D73DDC178}"/>
              </a:ext>
            </a:extLst>
          </p:cNvPr>
          <p:cNvSpPr txBox="1"/>
          <p:nvPr/>
        </p:nvSpPr>
        <p:spPr>
          <a:xfrm>
            <a:off x="5507075" y="886625"/>
            <a:ext cx="207621" cy="141577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/>
              <a:t>(3,5)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E38BC04-F6F4-2C49-B030-4BF18CC37089}"/>
              </a:ext>
            </a:extLst>
          </p:cNvPr>
          <p:cNvSpPr txBox="1"/>
          <p:nvPr/>
        </p:nvSpPr>
        <p:spPr>
          <a:xfrm>
            <a:off x="4591979" y="894179"/>
            <a:ext cx="1891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/>
              <a:t>(2,5)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17C06F0-8963-E14B-B720-763EA2D8146A}"/>
              </a:ext>
            </a:extLst>
          </p:cNvPr>
          <p:cNvSpPr txBox="1"/>
          <p:nvPr/>
        </p:nvSpPr>
        <p:spPr>
          <a:xfrm>
            <a:off x="3628146" y="903188"/>
            <a:ext cx="1891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/>
              <a:t>(1,5)</a:t>
            </a:r>
          </a:p>
        </p:txBody>
      </p:sp>
    </p:spTree>
    <p:extLst>
      <p:ext uri="{BB962C8B-B14F-4D97-AF65-F5344CB8AC3E}">
        <p14:creationId xmlns:p14="http://schemas.microsoft.com/office/powerpoint/2010/main" val="113406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rupo 3">
            <a:extLst>
              <a:ext uri="{FF2B5EF4-FFF2-40B4-BE49-F238E27FC236}">
                <a16:creationId xmlns:a16="http://schemas.microsoft.com/office/drawing/2014/main" id="{F84A37AE-1ABD-5946-A688-E2B5884FEC1C}"/>
              </a:ext>
            </a:extLst>
          </p:cNvPr>
          <p:cNvGrpSpPr/>
          <p:nvPr/>
        </p:nvGrpSpPr>
        <p:grpSpPr>
          <a:xfrm>
            <a:off x="1445816" y="1005837"/>
            <a:ext cx="7459633" cy="5044464"/>
            <a:chOff x="1445816" y="1005837"/>
            <a:chExt cx="7459633" cy="5044464"/>
          </a:xfrm>
        </p:grpSpPr>
        <p:sp>
          <p:nvSpPr>
            <p:cNvPr id="224" name="Rectangle 2">
              <a:extLst>
                <a:ext uri="{FF2B5EF4-FFF2-40B4-BE49-F238E27FC236}">
                  <a16:creationId xmlns:a16="http://schemas.microsoft.com/office/drawing/2014/main" id="{6D8A1206-FF31-844D-B929-A52ACD03E5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79774" y="1143949"/>
              <a:ext cx="2116138" cy="1576388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5" name="AutoShape 3">
              <a:extLst>
                <a:ext uri="{FF2B5EF4-FFF2-40B4-BE49-F238E27FC236}">
                  <a16:creationId xmlns:a16="http://schemas.microsoft.com/office/drawing/2014/main" id="{CCEE14CC-B3AF-9640-9601-72FFE972F0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17887" y="2077399"/>
              <a:ext cx="239712" cy="239713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26" name="Group 4">
              <a:extLst>
                <a:ext uri="{FF2B5EF4-FFF2-40B4-BE49-F238E27FC236}">
                  <a16:creationId xmlns:a16="http://schemas.microsoft.com/office/drawing/2014/main" id="{B17AB7CE-4294-6844-8625-F8FBCCE2A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817887" y="1797999"/>
              <a:ext cx="239712" cy="239713"/>
              <a:chOff x="5424" y="768"/>
              <a:chExt cx="371" cy="371"/>
            </a:xfrm>
          </p:grpSpPr>
          <p:sp>
            <p:nvSpPr>
              <p:cNvPr id="442" name="AutoShape 5">
                <a:extLst>
                  <a:ext uri="{FF2B5EF4-FFF2-40B4-BE49-F238E27FC236}">
                    <a16:creationId xmlns:a16="http://schemas.microsoft.com/office/drawing/2014/main" id="{7EC6BC6C-EAF0-AB4D-8B99-2AB499FF6EF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24" y="864"/>
                <a:ext cx="272" cy="272"/>
              </a:xfrm>
              <a:prstGeom prst="rtTriangle">
                <a:avLst/>
              </a:prstGeom>
              <a:solidFill>
                <a:srgbClr val="000000"/>
              </a:solidFill>
              <a:ln w="317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3" name="AutoShape 6">
                <a:extLst>
                  <a:ext uri="{FF2B5EF4-FFF2-40B4-BE49-F238E27FC236}">
                    <a16:creationId xmlns:a16="http://schemas.microsoft.com/office/drawing/2014/main" id="{6FAD692F-6F74-E340-AD28-5BBA7504B42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24" y="768"/>
                <a:ext cx="371" cy="371"/>
              </a:xfrm>
              <a:prstGeom prst="rtTriangle">
                <a:avLst/>
              </a:prstGeom>
              <a:noFill/>
              <a:ln w="317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7" name="Group 7">
              <a:extLst>
                <a:ext uri="{FF2B5EF4-FFF2-40B4-BE49-F238E27FC236}">
                  <a16:creationId xmlns:a16="http://schemas.microsoft.com/office/drawing/2014/main" id="{CE8989C5-FB88-8141-832B-EC03DD513C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817887" y="1529712"/>
              <a:ext cx="239712" cy="239712"/>
              <a:chOff x="5424" y="1200"/>
              <a:chExt cx="371" cy="371"/>
            </a:xfrm>
          </p:grpSpPr>
          <p:sp>
            <p:nvSpPr>
              <p:cNvPr id="440" name="AutoShape 8">
                <a:extLst>
                  <a:ext uri="{FF2B5EF4-FFF2-40B4-BE49-F238E27FC236}">
                    <a16:creationId xmlns:a16="http://schemas.microsoft.com/office/drawing/2014/main" id="{A8E1FCB5-72FC-6149-AF13-956A22C78C6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24" y="1200"/>
                <a:ext cx="371" cy="371"/>
              </a:xfrm>
              <a:prstGeom prst="rtTriangle">
                <a:avLst/>
              </a:prstGeom>
              <a:noFill/>
              <a:ln w="317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1" name="AutoShape 9">
                <a:extLst>
                  <a:ext uri="{FF2B5EF4-FFF2-40B4-BE49-F238E27FC236}">
                    <a16:creationId xmlns:a16="http://schemas.microsoft.com/office/drawing/2014/main" id="{077A3528-87FA-9D46-BD8B-BA091913A53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24" y="1418"/>
                <a:ext cx="148" cy="148"/>
              </a:xfrm>
              <a:prstGeom prst="rtTriangle">
                <a:avLst/>
              </a:prstGeom>
              <a:solidFill>
                <a:sysClr val="windowText" lastClr="000000"/>
              </a:solidFill>
              <a:ln w="317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8" name="Group 10">
              <a:extLst>
                <a:ext uri="{FF2B5EF4-FFF2-40B4-BE49-F238E27FC236}">
                  <a16:creationId xmlns:a16="http://schemas.microsoft.com/office/drawing/2014/main" id="{92FA97F8-993E-F04F-B8CE-E8C6496F0D7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817887" y="2374262"/>
              <a:ext cx="239712" cy="241300"/>
              <a:chOff x="5424" y="1728"/>
              <a:chExt cx="371" cy="371"/>
            </a:xfrm>
          </p:grpSpPr>
          <p:sp>
            <p:nvSpPr>
              <p:cNvPr id="437" name="Oval 11">
                <a:extLst>
                  <a:ext uri="{FF2B5EF4-FFF2-40B4-BE49-F238E27FC236}">
                    <a16:creationId xmlns:a16="http://schemas.microsoft.com/office/drawing/2014/main" id="{4F76D777-B6F9-214C-8A7B-E5C01B95696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30" y="1752"/>
                <a:ext cx="347" cy="347"/>
              </a:xfrm>
              <a:prstGeom prst="ellipse">
                <a:avLst/>
              </a:prstGeom>
              <a:solidFill>
                <a:sysClr val="windowText" lastClr="000000"/>
              </a:solidFill>
              <a:ln w="317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8" name="AutoShape 12">
                <a:extLst>
                  <a:ext uri="{FF2B5EF4-FFF2-40B4-BE49-F238E27FC236}">
                    <a16:creationId xmlns:a16="http://schemas.microsoft.com/office/drawing/2014/main" id="{1F9A1AB1-E430-734E-9207-9B3D202A442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424" y="1728"/>
                <a:ext cx="371" cy="371"/>
              </a:xfrm>
              <a:prstGeom prst="rtTriangle">
                <a:avLst/>
              </a:pr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9" name="AutoShape 13">
                <a:extLst>
                  <a:ext uri="{FF2B5EF4-FFF2-40B4-BE49-F238E27FC236}">
                    <a16:creationId xmlns:a16="http://schemas.microsoft.com/office/drawing/2014/main" id="{873F1941-774D-1C42-A47D-327F61C7AD6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24" y="1728"/>
                <a:ext cx="371" cy="371"/>
              </a:xfrm>
              <a:prstGeom prst="rtTriangle">
                <a:avLst/>
              </a:prstGeom>
              <a:noFill/>
              <a:ln w="317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9" name="AutoShape 14">
              <a:extLst>
                <a:ext uri="{FF2B5EF4-FFF2-40B4-BE49-F238E27FC236}">
                  <a16:creationId xmlns:a16="http://schemas.microsoft.com/office/drawing/2014/main" id="{C0265038-CA62-7B49-9E49-18AF161EDB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17887" y="1280474"/>
              <a:ext cx="239712" cy="239713"/>
            </a:xfrm>
            <a:prstGeom prst="rtTriangle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Text Box 15">
              <a:extLst>
                <a:ext uri="{FF2B5EF4-FFF2-40B4-BE49-F238E27FC236}">
                  <a16:creationId xmlns:a16="http://schemas.microsoft.com/office/drawing/2014/main" id="{EC9A1D53-8F05-034E-BBCD-8461AEAF83E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744862" y="1005837"/>
              <a:ext cx="1698625" cy="2444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[Stages of Skill development]</a:t>
              </a:r>
            </a:p>
          </p:txBody>
        </p:sp>
        <p:sp>
          <p:nvSpPr>
            <p:cNvPr id="231" name="Text Box 16">
              <a:extLst>
                <a:ext uri="{FF2B5EF4-FFF2-40B4-BE49-F238E27FC236}">
                  <a16:creationId xmlns:a16="http://schemas.microsoft.com/office/drawing/2014/main" id="{CA52AF62-89E7-DB46-9B6F-A04B8803B89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090937" y="1283649"/>
              <a:ext cx="754062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nothing (0)</a:t>
              </a:r>
            </a:p>
          </p:txBody>
        </p:sp>
        <p:sp>
          <p:nvSpPr>
            <p:cNvPr id="232" name="Text Box 17">
              <a:extLst>
                <a:ext uri="{FF2B5EF4-FFF2-40B4-BE49-F238E27FC236}">
                  <a16:creationId xmlns:a16="http://schemas.microsoft.com/office/drawing/2014/main" id="{26A13429-EEB9-714E-BC23-F2B37E993E1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090937" y="1545587"/>
              <a:ext cx="1462087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rough cognitive stage (1)</a:t>
              </a:r>
            </a:p>
          </p:txBody>
        </p:sp>
        <p:sp>
          <p:nvSpPr>
            <p:cNvPr id="233" name="Text Box 18">
              <a:extLst>
                <a:ext uri="{FF2B5EF4-FFF2-40B4-BE49-F238E27FC236}">
                  <a16:creationId xmlns:a16="http://schemas.microsoft.com/office/drawing/2014/main" id="{9CE205DB-9B6A-DF46-BCDA-D8503C9BB2E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090937" y="1821812"/>
              <a:ext cx="1814512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explanatory cognitive stage (2)</a:t>
              </a:r>
            </a:p>
          </p:txBody>
        </p:sp>
        <p:sp>
          <p:nvSpPr>
            <p:cNvPr id="234" name="Text Box 19">
              <a:extLst>
                <a:ext uri="{FF2B5EF4-FFF2-40B4-BE49-F238E27FC236}">
                  <a16:creationId xmlns:a16="http://schemas.microsoft.com/office/drawing/2014/main" id="{F3B96403-254D-EA4B-8FAD-ADCA41BFCD4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090937" y="2099624"/>
              <a:ext cx="12192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associative stage (3)</a:t>
              </a:r>
            </a:p>
          </p:txBody>
        </p:sp>
        <p:sp>
          <p:nvSpPr>
            <p:cNvPr id="235" name="Text Box 20">
              <a:extLst>
                <a:ext uri="{FF2B5EF4-FFF2-40B4-BE49-F238E27FC236}">
                  <a16:creationId xmlns:a16="http://schemas.microsoft.com/office/drawing/2014/main" id="{128232B1-0AC6-3C48-9576-6FF2EFD298E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090937" y="2402837"/>
              <a:ext cx="1281112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autonomous stage (4)</a:t>
              </a:r>
            </a:p>
          </p:txBody>
        </p:sp>
        <p:sp>
          <p:nvSpPr>
            <p:cNvPr id="236" name="Rectangle 21">
              <a:extLst>
                <a:ext uri="{FF2B5EF4-FFF2-40B4-BE49-F238E27FC236}">
                  <a16:creationId xmlns:a16="http://schemas.microsoft.com/office/drawing/2014/main" id="{DC02B7BD-13C0-894C-8DFC-358068EBB5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17874" y="2952112"/>
              <a:ext cx="2024063" cy="1389062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AutoShape 22">
              <a:extLst>
                <a:ext uri="{FF2B5EF4-FFF2-40B4-BE49-F238E27FC236}">
                  <a16:creationId xmlns:a16="http://schemas.microsoft.com/office/drawing/2014/main" id="{4477E647-0836-B54A-BA56-D8293B3E35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 flipV="1">
              <a:off x="6817887" y="3764912"/>
              <a:ext cx="239712" cy="239712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38" name="Group 23">
              <a:extLst>
                <a:ext uri="{FF2B5EF4-FFF2-40B4-BE49-F238E27FC236}">
                  <a16:creationId xmlns:a16="http://schemas.microsoft.com/office/drawing/2014/main" id="{68F74AAC-34C1-4240-BC0C-E1B67DE5A25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 flipV="1">
              <a:off x="6817887" y="4030024"/>
              <a:ext cx="239712" cy="239713"/>
              <a:chOff x="5424" y="1728"/>
              <a:chExt cx="371" cy="371"/>
            </a:xfrm>
          </p:grpSpPr>
          <p:sp>
            <p:nvSpPr>
              <p:cNvPr id="434" name="Oval 24">
                <a:extLst>
                  <a:ext uri="{FF2B5EF4-FFF2-40B4-BE49-F238E27FC236}">
                    <a16:creationId xmlns:a16="http://schemas.microsoft.com/office/drawing/2014/main" id="{BC5A5471-C2C4-EF46-991B-D4AEB80560C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30" y="1752"/>
                <a:ext cx="347" cy="347"/>
              </a:xfrm>
              <a:prstGeom prst="ellipse">
                <a:avLst/>
              </a:prstGeom>
              <a:solidFill>
                <a:sysClr val="windowText" lastClr="000000"/>
              </a:solidFill>
              <a:ln w="317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5" name="AutoShape 25">
                <a:extLst>
                  <a:ext uri="{FF2B5EF4-FFF2-40B4-BE49-F238E27FC236}">
                    <a16:creationId xmlns:a16="http://schemas.microsoft.com/office/drawing/2014/main" id="{5EA4F2C3-9DB3-3848-AE7E-FF521B9366A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424" y="1728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6" name="AutoShape 26">
                <a:extLst>
                  <a:ext uri="{FF2B5EF4-FFF2-40B4-BE49-F238E27FC236}">
                    <a16:creationId xmlns:a16="http://schemas.microsoft.com/office/drawing/2014/main" id="{EF0DAF47-08A7-D146-AF61-B35035F865A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24" y="1728"/>
                <a:ext cx="371" cy="371"/>
              </a:xfrm>
              <a:prstGeom prst="rtTriangle">
                <a:avLst/>
              </a:prstGeom>
              <a:noFill/>
              <a:ln w="317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9" name="AutoShape 27">
              <a:extLst>
                <a:ext uri="{FF2B5EF4-FFF2-40B4-BE49-F238E27FC236}">
                  <a16:creationId xmlns:a16="http://schemas.microsoft.com/office/drawing/2014/main" id="{5FE37AC5-8151-6048-8583-FF26FD8726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 flipV="1">
              <a:off x="6817887" y="3210874"/>
              <a:ext cx="239712" cy="239713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Text Box 28">
              <a:extLst>
                <a:ext uri="{FF2B5EF4-FFF2-40B4-BE49-F238E27FC236}">
                  <a16:creationId xmlns:a16="http://schemas.microsoft.com/office/drawing/2014/main" id="{18E940F2-04B7-754E-95F2-55D8A41E8AB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736924" y="2840987"/>
              <a:ext cx="1947863" cy="2444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[Stages of Knowledge acquisition]</a:t>
              </a:r>
            </a:p>
          </p:txBody>
        </p:sp>
        <p:sp>
          <p:nvSpPr>
            <p:cNvPr id="241" name="Text Box 29">
              <a:extLst>
                <a:ext uri="{FF2B5EF4-FFF2-40B4-BE49-F238E27FC236}">
                  <a16:creationId xmlns:a16="http://schemas.microsoft.com/office/drawing/2014/main" id="{694FDABA-ECDC-594C-9CE7-B013F39A79F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090937" y="3206112"/>
              <a:ext cx="785812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nothing  (0)</a:t>
              </a:r>
            </a:p>
          </p:txBody>
        </p:sp>
        <p:sp>
          <p:nvSpPr>
            <p:cNvPr id="242" name="Text Box 30">
              <a:extLst>
                <a:ext uri="{FF2B5EF4-FFF2-40B4-BE49-F238E27FC236}">
                  <a16:creationId xmlns:a16="http://schemas.microsoft.com/office/drawing/2014/main" id="{8B216A97-B578-2841-B309-7C5F4A4F864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100462" y="3780787"/>
              <a:ext cx="719137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ja-JP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tuning  (2)</a:t>
              </a:r>
              <a:endParaRPr kumimoji="0" lang="en-US" altLang="ja-JP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43" name="Text Box 31">
              <a:extLst>
                <a:ext uri="{FF2B5EF4-FFF2-40B4-BE49-F238E27FC236}">
                  <a16:creationId xmlns:a16="http://schemas.microsoft.com/office/drawing/2014/main" id="{D0112567-95C9-FC48-8C39-E821811B098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090937" y="4030024"/>
              <a:ext cx="1017587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restructuring (3)</a:t>
              </a:r>
            </a:p>
          </p:txBody>
        </p:sp>
        <p:grpSp>
          <p:nvGrpSpPr>
            <p:cNvPr id="244" name="Group 32">
              <a:extLst>
                <a:ext uri="{FF2B5EF4-FFF2-40B4-BE49-F238E27FC236}">
                  <a16:creationId xmlns:a16="http://schemas.microsoft.com/office/drawing/2014/main" id="{534E6CD1-7E3D-1A4E-B1F4-1975F86F51D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0800000">
              <a:off x="6808362" y="3477574"/>
              <a:ext cx="239712" cy="239713"/>
              <a:chOff x="5424" y="768"/>
              <a:chExt cx="371" cy="371"/>
            </a:xfrm>
          </p:grpSpPr>
          <p:sp>
            <p:nvSpPr>
              <p:cNvPr id="432" name="AutoShape 33">
                <a:extLst>
                  <a:ext uri="{FF2B5EF4-FFF2-40B4-BE49-F238E27FC236}">
                    <a16:creationId xmlns:a16="http://schemas.microsoft.com/office/drawing/2014/main" id="{52B58C9B-10BE-924B-B7AE-3DC0CDB9D61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24" y="864"/>
                <a:ext cx="272" cy="272"/>
              </a:xfrm>
              <a:prstGeom prst="rtTriangle">
                <a:avLst/>
              </a:prstGeom>
              <a:solidFill>
                <a:srgbClr val="000000"/>
              </a:solidFill>
              <a:ln w="317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3" name="AutoShape 34">
                <a:extLst>
                  <a:ext uri="{FF2B5EF4-FFF2-40B4-BE49-F238E27FC236}">
                    <a16:creationId xmlns:a16="http://schemas.microsoft.com/office/drawing/2014/main" id="{A7DC3052-ECD5-F849-82B7-998BA586DEB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24" y="768"/>
                <a:ext cx="371" cy="371"/>
              </a:xfrm>
              <a:prstGeom prst="rtTriangle">
                <a:avLst/>
              </a:prstGeom>
              <a:noFill/>
              <a:ln w="317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45" name="Text Box 35">
              <a:extLst>
                <a:ext uri="{FF2B5EF4-FFF2-40B4-BE49-F238E27FC236}">
                  <a16:creationId xmlns:a16="http://schemas.microsoft.com/office/drawing/2014/main" id="{631DF7EF-3308-9E4B-AAD8-0A247F1F50B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075062" y="3510912"/>
              <a:ext cx="833437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accretion (1)</a:t>
              </a:r>
            </a:p>
          </p:txBody>
        </p:sp>
        <p:sp>
          <p:nvSpPr>
            <p:cNvPr id="246" name="AutoShape 36">
              <a:extLst>
                <a:ext uri="{FF2B5EF4-FFF2-40B4-BE49-F238E27FC236}">
                  <a16:creationId xmlns:a16="http://schemas.microsoft.com/office/drawing/2014/main" id="{4CEB5E75-1764-7742-AB2F-DAF30627C6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33223" y="4261670"/>
              <a:ext cx="339480" cy="339287"/>
            </a:xfrm>
            <a:prstGeom prst="rtTriangle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47" name="Group 37">
              <a:extLst>
                <a:ext uri="{FF2B5EF4-FFF2-40B4-BE49-F238E27FC236}">
                  <a16:creationId xmlns:a16="http://schemas.microsoft.com/office/drawing/2014/main" id="{E7E0FEEF-47AD-DA4A-A7A6-E15F4BDFE9F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634063" y="1588503"/>
              <a:ext cx="339480" cy="339287"/>
              <a:chOff x="2736" y="144"/>
              <a:chExt cx="371" cy="371"/>
            </a:xfrm>
          </p:grpSpPr>
          <p:sp>
            <p:nvSpPr>
              <p:cNvPr id="430" name="AutoShape 38">
                <a:extLst>
                  <a:ext uri="{FF2B5EF4-FFF2-40B4-BE49-F238E27FC236}">
                    <a16:creationId xmlns:a16="http://schemas.microsoft.com/office/drawing/2014/main" id="{42902733-32D8-0B42-8EE8-893D0304B00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6" y="144"/>
                <a:ext cx="371" cy="371"/>
              </a:xfrm>
              <a:prstGeom prst="rtTriangle">
                <a:avLst/>
              </a:prstGeom>
              <a:solidFill>
                <a:sysClr val="window" lastClr="FFFFFF"/>
              </a:solidFill>
              <a:ln w="317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1" name="AutoShape 39">
                <a:extLst>
                  <a:ext uri="{FF2B5EF4-FFF2-40B4-BE49-F238E27FC236}">
                    <a16:creationId xmlns:a16="http://schemas.microsoft.com/office/drawing/2014/main" id="{61E52B61-86CB-F04C-B0FC-49E85993ED2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736" y="144"/>
                <a:ext cx="371" cy="371"/>
              </a:xfrm>
              <a:prstGeom prst="rtTriangle">
                <a:avLst/>
              </a:prstGeom>
              <a:solidFill>
                <a:sysClr val="window" lastClr="FFFFFF"/>
              </a:solidFill>
              <a:ln w="317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48" name="AutoShape 40">
              <a:extLst>
                <a:ext uri="{FF2B5EF4-FFF2-40B4-BE49-F238E27FC236}">
                  <a16:creationId xmlns:a16="http://schemas.microsoft.com/office/drawing/2014/main" id="{927947DD-D3CB-5041-8450-2D7727928A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37492" y="2292208"/>
              <a:ext cx="339480" cy="338144"/>
            </a:xfrm>
            <a:prstGeom prst="rtTriangle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9" name="AutoShape 41">
              <a:extLst>
                <a:ext uri="{FF2B5EF4-FFF2-40B4-BE49-F238E27FC236}">
                  <a16:creationId xmlns:a16="http://schemas.microsoft.com/office/drawing/2014/main" id="{67FE3BED-CE4A-264B-9C3C-0BAD095740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3638731" y="2290969"/>
              <a:ext cx="338144" cy="339480"/>
            </a:xfrm>
            <a:prstGeom prst="rtTriangle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0" name="AutoShape 42">
              <a:extLst>
                <a:ext uri="{FF2B5EF4-FFF2-40B4-BE49-F238E27FC236}">
                  <a16:creationId xmlns:a16="http://schemas.microsoft.com/office/drawing/2014/main" id="{51C5BB92-F9AC-6841-BF98-BA3079D1F2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37492" y="2495552"/>
              <a:ext cx="136021" cy="134801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1" name="AutoShape 43">
              <a:extLst>
                <a:ext uri="{FF2B5EF4-FFF2-40B4-BE49-F238E27FC236}">
                  <a16:creationId xmlns:a16="http://schemas.microsoft.com/office/drawing/2014/main" id="{26A8763E-2304-A749-ABC5-AED931C48F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9883" y="1846681"/>
              <a:ext cx="339480" cy="338144"/>
            </a:xfrm>
            <a:prstGeom prst="rtTriangle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2" name="AutoShape 44">
              <a:extLst>
                <a:ext uri="{FF2B5EF4-FFF2-40B4-BE49-F238E27FC236}">
                  <a16:creationId xmlns:a16="http://schemas.microsoft.com/office/drawing/2014/main" id="{A080F2FF-7838-1945-B5C8-C5C93155EE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8058" y="2648631"/>
              <a:ext cx="339480" cy="339287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3" name="AutoShape 45">
              <a:extLst>
                <a:ext uri="{FF2B5EF4-FFF2-40B4-BE49-F238E27FC236}">
                  <a16:creationId xmlns:a16="http://schemas.microsoft.com/office/drawing/2014/main" id="{4C613CB3-FC64-8744-A1D3-517FFBD0D6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5488155" y="2648534"/>
              <a:ext cx="339287" cy="339480"/>
            </a:xfrm>
            <a:prstGeom prst="rtTriangle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54" name="Group 46">
              <a:extLst>
                <a:ext uri="{FF2B5EF4-FFF2-40B4-BE49-F238E27FC236}">
                  <a16:creationId xmlns:a16="http://schemas.microsoft.com/office/drawing/2014/main" id="{DF87A426-871D-844B-B2B1-C74071556A5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956549" y="5169861"/>
              <a:ext cx="339480" cy="339287"/>
              <a:chOff x="2736" y="144"/>
              <a:chExt cx="371" cy="371"/>
            </a:xfrm>
          </p:grpSpPr>
          <p:sp>
            <p:nvSpPr>
              <p:cNvPr id="428" name="AutoShape 47">
                <a:extLst>
                  <a:ext uri="{FF2B5EF4-FFF2-40B4-BE49-F238E27FC236}">
                    <a16:creationId xmlns:a16="http://schemas.microsoft.com/office/drawing/2014/main" id="{4355CD18-5731-D445-80F5-EA1FD5E9998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6" y="144"/>
                <a:ext cx="371" cy="371"/>
              </a:xfrm>
              <a:prstGeom prst="rtTriangle">
                <a:avLst/>
              </a:prstGeom>
              <a:solidFill>
                <a:sysClr val="window" lastClr="FFFFFF"/>
              </a:solidFill>
              <a:ln w="317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9" name="AutoShape 48">
                <a:extLst>
                  <a:ext uri="{FF2B5EF4-FFF2-40B4-BE49-F238E27FC236}">
                    <a16:creationId xmlns:a16="http://schemas.microsoft.com/office/drawing/2014/main" id="{0AA5D827-E974-8C40-A0E4-E84709878C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736" y="144"/>
                <a:ext cx="371" cy="371"/>
              </a:xfrm>
              <a:prstGeom prst="rtTriangle">
                <a:avLst/>
              </a:prstGeom>
              <a:solidFill>
                <a:sysClr val="window" lastClr="FFFFFF"/>
              </a:solidFill>
              <a:ln w="317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55" name="Oval 49">
              <a:extLst>
                <a:ext uri="{FF2B5EF4-FFF2-40B4-BE49-F238E27FC236}">
                  <a16:creationId xmlns:a16="http://schemas.microsoft.com/office/drawing/2014/main" id="{98E2E14C-AFE7-674B-986A-BF2BEC0179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66836" y="5181285"/>
              <a:ext cx="316619" cy="316439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56" name="Group 50">
              <a:extLst>
                <a:ext uri="{FF2B5EF4-FFF2-40B4-BE49-F238E27FC236}">
                  <a16:creationId xmlns:a16="http://schemas.microsoft.com/office/drawing/2014/main" id="{EC02E7F1-EB39-7346-99A0-E5383A94717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665228" y="3474571"/>
              <a:ext cx="339480" cy="339287"/>
              <a:chOff x="2736" y="144"/>
              <a:chExt cx="371" cy="371"/>
            </a:xfrm>
          </p:grpSpPr>
          <p:sp>
            <p:nvSpPr>
              <p:cNvPr id="426" name="AutoShape 51">
                <a:extLst>
                  <a:ext uri="{FF2B5EF4-FFF2-40B4-BE49-F238E27FC236}">
                    <a16:creationId xmlns:a16="http://schemas.microsoft.com/office/drawing/2014/main" id="{333F0AC6-EF7C-C743-AA7B-549B5802B16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6" y="144"/>
                <a:ext cx="371" cy="371"/>
              </a:xfrm>
              <a:prstGeom prst="rtTriangle">
                <a:avLst/>
              </a:prstGeom>
              <a:solidFill>
                <a:sysClr val="window" lastClr="FFFFFF"/>
              </a:solidFill>
              <a:ln w="317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7" name="AutoShape 52">
                <a:extLst>
                  <a:ext uri="{FF2B5EF4-FFF2-40B4-BE49-F238E27FC236}">
                    <a16:creationId xmlns:a16="http://schemas.microsoft.com/office/drawing/2014/main" id="{32014407-BC69-2043-BA76-922D1F49442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736" y="144"/>
                <a:ext cx="371" cy="371"/>
              </a:xfrm>
              <a:prstGeom prst="rtTriangle">
                <a:avLst/>
              </a:prstGeom>
              <a:solidFill>
                <a:sysClr val="window" lastClr="FFFFFF"/>
              </a:solidFill>
              <a:ln w="317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57" name="Oval 53">
              <a:extLst>
                <a:ext uri="{FF2B5EF4-FFF2-40B4-BE49-F238E27FC236}">
                  <a16:creationId xmlns:a16="http://schemas.microsoft.com/office/drawing/2014/main" id="{1DF48A5E-32A4-1B4D-95E4-19DB7C7B8D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76658" y="3485994"/>
              <a:ext cx="316619" cy="316439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8" name="AutoShape 54">
              <a:extLst>
                <a:ext uri="{FF2B5EF4-FFF2-40B4-BE49-F238E27FC236}">
                  <a16:creationId xmlns:a16="http://schemas.microsoft.com/office/drawing/2014/main" id="{B5EA663F-DA14-3840-904F-F5C41E073B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5665324" y="3474474"/>
              <a:ext cx="339287" cy="339480"/>
            </a:xfrm>
            <a:prstGeom prst="rtTriangle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9" name="AutoShape 55">
              <a:extLst>
                <a:ext uri="{FF2B5EF4-FFF2-40B4-BE49-F238E27FC236}">
                  <a16:creationId xmlns:a16="http://schemas.microsoft.com/office/drawing/2014/main" id="{BD81F080-601B-B44E-9B72-C3E26D42FA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V="1">
              <a:off x="1779021" y="2739924"/>
              <a:ext cx="339287" cy="339480"/>
            </a:xfrm>
            <a:prstGeom prst="rtTriangle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0" name="AutoShape 56">
              <a:extLst>
                <a:ext uri="{FF2B5EF4-FFF2-40B4-BE49-F238E27FC236}">
                  <a16:creationId xmlns:a16="http://schemas.microsoft.com/office/drawing/2014/main" id="{5FC9FBDF-9CDE-6943-BA59-0EE43950DA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07621" y="2734309"/>
              <a:ext cx="339480" cy="339287"/>
            </a:xfrm>
            <a:prstGeom prst="rtTriangle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1" name="AutoShape 57">
              <a:extLst>
                <a:ext uri="{FF2B5EF4-FFF2-40B4-BE49-F238E27FC236}">
                  <a16:creationId xmlns:a16="http://schemas.microsoft.com/office/drawing/2014/main" id="{07337B1F-A65C-EB46-9A52-596558EC92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07621" y="2937653"/>
              <a:ext cx="136021" cy="134801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2" name="AutoShape 58">
              <a:extLst>
                <a:ext uri="{FF2B5EF4-FFF2-40B4-BE49-F238E27FC236}">
                  <a16:creationId xmlns:a16="http://schemas.microsoft.com/office/drawing/2014/main" id="{522E580F-0A19-D74E-8985-9AA878133C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81888" y="4044618"/>
              <a:ext cx="339480" cy="339287"/>
            </a:xfrm>
            <a:prstGeom prst="rtTriangle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3" name="AutoShape 59">
              <a:extLst>
                <a:ext uri="{FF2B5EF4-FFF2-40B4-BE49-F238E27FC236}">
                  <a16:creationId xmlns:a16="http://schemas.microsoft.com/office/drawing/2014/main" id="{98051E55-FAB3-C943-A6D4-CCA0011A1C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81888" y="4247961"/>
              <a:ext cx="134878" cy="134801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4" name="AutoShape 60">
              <a:extLst>
                <a:ext uri="{FF2B5EF4-FFF2-40B4-BE49-F238E27FC236}">
                  <a16:creationId xmlns:a16="http://schemas.microsoft.com/office/drawing/2014/main" id="{39D31AA9-8C83-E945-BEF9-072CA69A80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35388" y="4269666"/>
              <a:ext cx="339480" cy="339287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rgbClr val="4F81B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5" name="AutoShape 61">
              <a:extLst>
                <a:ext uri="{FF2B5EF4-FFF2-40B4-BE49-F238E27FC236}">
                  <a16:creationId xmlns:a16="http://schemas.microsoft.com/office/drawing/2014/main" id="{22E9CA5A-067C-1740-81EF-D79370C732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4956645" y="1790610"/>
              <a:ext cx="338144" cy="331479"/>
            </a:xfrm>
            <a:prstGeom prst="rtTriangle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6" name="AutoShape 62">
              <a:extLst>
                <a:ext uri="{FF2B5EF4-FFF2-40B4-BE49-F238E27FC236}">
                  <a16:creationId xmlns:a16="http://schemas.microsoft.com/office/drawing/2014/main" id="{2FDD4A2B-F8B2-B644-A465-E41705FABA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53120" y="1787277"/>
              <a:ext cx="331479" cy="338144"/>
            </a:xfrm>
            <a:prstGeom prst="rtTriangle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7" name="AutoShape 63">
              <a:extLst>
                <a:ext uri="{FF2B5EF4-FFF2-40B4-BE49-F238E27FC236}">
                  <a16:creationId xmlns:a16="http://schemas.microsoft.com/office/drawing/2014/main" id="{9D1FFC7C-146C-D542-99A6-BCB2CA1116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75181" y="3344339"/>
              <a:ext cx="248038" cy="247896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8" name="AutoShape 64">
              <a:extLst>
                <a:ext uri="{FF2B5EF4-FFF2-40B4-BE49-F238E27FC236}">
                  <a16:creationId xmlns:a16="http://schemas.microsoft.com/office/drawing/2014/main" id="{3C52B320-4905-C54E-9240-CC58C17A6C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75181" y="3249522"/>
              <a:ext cx="338337" cy="339287"/>
            </a:xfrm>
            <a:prstGeom prst="rtTriangle">
              <a:avLst/>
            </a:prstGeom>
            <a:noFill/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69" name="AutoShape 65">
              <a:extLst>
                <a:ext uri="{FF2B5EF4-FFF2-40B4-BE49-F238E27FC236}">
                  <a16:creationId xmlns:a16="http://schemas.microsoft.com/office/drawing/2014/main" id="{1CC57A93-36FB-0940-81C9-9B4B841D7F3F}"/>
                </a:ext>
              </a:extLst>
            </p:cNvPr>
            <p:cNvCxnSpPr>
              <a:cxnSpLocks noChangeAspect="1" noChangeShapeType="1"/>
              <a:stCxn id="430" idx="1"/>
              <a:endCxn id="302" idx="1"/>
            </p:cNvCxnSpPr>
            <p:nvPr/>
          </p:nvCxnSpPr>
          <p:spPr bwMode="auto">
            <a:xfrm flipH="1">
              <a:off x="2798507" y="1758717"/>
              <a:ext cx="835555" cy="259320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0" name="AutoShape 66">
              <a:extLst>
                <a:ext uri="{FF2B5EF4-FFF2-40B4-BE49-F238E27FC236}">
                  <a16:creationId xmlns:a16="http://schemas.microsoft.com/office/drawing/2014/main" id="{D3FB78AC-F908-2E41-BFE2-A8CFD0D2273C}"/>
                </a:ext>
              </a:extLst>
            </p:cNvPr>
            <p:cNvCxnSpPr>
              <a:cxnSpLocks noChangeAspect="1" noChangeShapeType="1"/>
              <a:stCxn id="431" idx="3"/>
              <a:endCxn id="266" idx="1"/>
            </p:cNvCxnSpPr>
            <p:nvPr/>
          </p:nvCxnSpPr>
          <p:spPr bwMode="auto">
            <a:xfrm>
              <a:off x="3974686" y="1758717"/>
              <a:ext cx="978434" cy="197632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1" name="AutoShape 67">
              <a:extLst>
                <a:ext uri="{FF2B5EF4-FFF2-40B4-BE49-F238E27FC236}">
                  <a16:creationId xmlns:a16="http://schemas.microsoft.com/office/drawing/2014/main" id="{BD01B63A-4CCB-A24C-A3BF-24FA8E680EDC}"/>
                </a:ext>
              </a:extLst>
            </p:cNvPr>
            <p:cNvCxnSpPr>
              <a:cxnSpLocks noChangeAspect="1" noChangeShapeType="1"/>
              <a:stCxn id="431" idx="3"/>
              <a:endCxn id="252" idx="1"/>
            </p:cNvCxnSpPr>
            <p:nvPr/>
          </p:nvCxnSpPr>
          <p:spPr bwMode="auto">
            <a:xfrm>
              <a:off x="3974686" y="1758717"/>
              <a:ext cx="1513372" cy="1060128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2" name="AutoShape 68">
              <a:extLst>
                <a:ext uri="{FF2B5EF4-FFF2-40B4-BE49-F238E27FC236}">
                  <a16:creationId xmlns:a16="http://schemas.microsoft.com/office/drawing/2014/main" id="{1C16472D-1239-A442-806A-55C3EFB9F630}"/>
                </a:ext>
              </a:extLst>
            </p:cNvPr>
            <p:cNvCxnSpPr>
              <a:cxnSpLocks noChangeAspect="1" noChangeShapeType="1"/>
              <a:stCxn id="249" idx="3"/>
              <a:endCxn id="266" idx="1"/>
            </p:cNvCxnSpPr>
            <p:nvPr/>
          </p:nvCxnSpPr>
          <p:spPr bwMode="auto">
            <a:xfrm flipV="1">
              <a:off x="3976972" y="1956349"/>
              <a:ext cx="976148" cy="506074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3" name="AutoShape 69">
              <a:extLst>
                <a:ext uri="{FF2B5EF4-FFF2-40B4-BE49-F238E27FC236}">
                  <a16:creationId xmlns:a16="http://schemas.microsoft.com/office/drawing/2014/main" id="{DC54363A-B169-A244-9ED5-A6A68B0E344E}"/>
                </a:ext>
              </a:extLst>
            </p:cNvPr>
            <p:cNvCxnSpPr>
              <a:cxnSpLocks noChangeAspect="1" noChangeShapeType="1"/>
              <a:stCxn id="266" idx="3"/>
              <a:endCxn id="253" idx="1"/>
            </p:cNvCxnSpPr>
            <p:nvPr/>
          </p:nvCxnSpPr>
          <p:spPr bwMode="auto">
            <a:xfrm>
              <a:off x="5118859" y="2125421"/>
              <a:ext cx="539510" cy="524352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4" name="AutoShape 70">
              <a:extLst>
                <a:ext uri="{FF2B5EF4-FFF2-40B4-BE49-F238E27FC236}">
                  <a16:creationId xmlns:a16="http://schemas.microsoft.com/office/drawing/2014/main" id="{C58EE22E-EE57-494C-9596-F5FE9F1EDF77}"/>
                </a:ext>
              </a:extLst>
            </p:cNvPr>
            <p:cNvCxnSpPr>
              <a:cxnSpLocks noChangeAspect="1" noChangeShapeType="1"/>
              <a:stCxn id="252" idx="3"/>
              <a:endCxn id="258" idx="1"/>
            </p:cNvCxnSpPr>
            <p:nvPr/>
          </p:nvCxnSpPr>
          <p:spPr bwMode="auto">
            <a:xfrm>
              <a:off x="5658369" y="2987917"/>
              <a:ext cx="177170" cy="487796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5" name="AutoShape 71">
              <a:extLst>
                <a:ext uri="{FF2B5EF4-FFF2-40B4-BE49-F238E27FC236}">
                  <a16:creationId xmlns:a16="http://schemas.microsoft.com/office/drawing/2014/main" id="{14A99B1B-5CEA-5941-B9B6-99108CA960C6}"/>
                </a:ext>
              </a:extLst>
            </p:cNvPr>
            <p:cNvCxnSpPr>
              <a:cxnSpLocks noChangeAspect="1" noChangeShapeType="1"/>
              <a:stCxn id="252" idx="3"/>
              <a:endCxn id="306" idx="1"/>
            </p:cNvCxnSpPr>
            <p:nvPr/>
          </p:nvCxnSpPr>
          <p:spPr bwMode="auto">
            <a:xfrm flipH="1">
              <a:off x="4750803" y="2987917"/>
              <a:ext cx="907566" cy="430677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6" name="AutoShape 72">
              <a:extLst>
                <a:ext uri="{FF2B5EF4-FFF2-40B4-BE49-F238E27FC236}">
                  <a16:creationId xmlns:a16="http://schemas.microsoft.com/office/drawing/2014/main" id="{019ACB39-E59E-1749-AA3A-02CE18E3ED68}"/>
                </a:ext>
              </a:extLst>
            </p:cNvPr>
            <p:cNvCxnSpPr>
              <a:cxnSpLocks noChangeAspect="1" noChangeShapeType="1"/>
              <a:stCxn id="257" idx="4"/>
              <a:endCxn id="310" idx="3"/>
            </p:cNvCxnSpPr>
            <p:nvPr/>
          </p:nvCxnSpPr>
          <p:spPr bwMode="auto">
            <a:xfrm flipH="1">
              <a:off x="5797819" y="3802433"/>
              <a:ext cx="37720" cy="454667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7" name="AutoShape 73">
              <a:extLst>
                <a:ext uri="{FF2B5EF4-FFF2-40B4-BE49-F238E27FC236}">
                  <a16:creationId xmlns:a16="http://schemas.microsoft.com/office/drawing/2014/main" id="{8C91A5B0-8799-8043-B320-3EE17E65BB90}"/>
                </a:ext>
              </a:extLst>
            </p:cNvPr>
            <p:cNvCxnSpPr>
              <a:cxnSpLocks noChangeAspect="1" noChangeShapeType="1"/>
              <a:stCxn id="308" idx="4"/>
              <a:endCxn id="314" idx="3"/>
            </p:cNvCxnSpPr>
            <p:nvPr/>
          </p:nvCxnSpPr>
          <p:spPr bwMode="auto">
            <a:xfrm flipH="1">
              <a:off x="5126860" y="4600956"/>
              <a:ext cx="670959" cy="570047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8" name="AutoShape 74">
              <a:extLst>
                <a:ext uri="{FF2B5EF4-FFF2-40B4-BE49-F238E27FC236}">
                  <a16:creationId xmlns:a16="http://schemas.microsoft.com/office/drawing/2014/main" id="{B38F22E1-E63C-BC41-B294-85CCDAE560EC}"/>
                </a:ext>
              </a:extLst>
            </p:cNvPr>
            <p:cNvCxnSpPr>
              <a:cxnSpLocks noChangeAspect="1" noChangeShapeType="1"/>
              <a:stCxn id="306" idx="1"/>
              <a:endCxn id="310" idx="3"/>
            </p:cNvCxnSpPr>
            <p:nvPr/>
          </p:nvCxnSpPr>
          <p:spPr bwMode="auto">
            <a:xfrm>
              <a:off x="4750803" y="3418594"/>
              <a:ext cx="1047016" cy="838506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9" name="AutoShape 75">
              <a:extLst>
                <a:ext uri="{FF2B5EF4-FFF2-40B4-BE49-F238E27FC236}">
                  <a16:creationId xmlns:a16="http://schemas.microsoft.com/office/drawing/2014/main" id="{FE48E35A-1827-5546-B475-85C008244D3F}"/>
                </a:ext>
              </a:extLst>
            </p:cNvPr>
            <p:cNvCxnSpPr>
              <a:cxnSpLocks noChangeAspect="1" noChangeShapeType="1"/>
              <a:stCxn id="266" idx="3"/>
              <a:endCxn id="423" idx="3"/>
            </p:cNvCxnSpPr>
            <p:nvPr/>
          </p:nvCxnSpPr>
          <p:spPr bwMode="auto">
            <a:xfrm flipH="1">
              <a:off x="3645493" y="2125421"/>
              <a:ext cx="1473366" cy="1125243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0" name="AutoShape 76">
              <a:extLst>
                <a:ext uri="{FF2B5EF4-FFF2-40B4-BE49-F238E27FC236}">
                  <a16:creationId xmlns:a16="http://schemas.microsoft.com/office/drawing/2014/main" id="{BB55A1E3-FE23-384A-AC1D-FC817BE1BD34}"/>
                </a:ext>
              </a:extLst>
            </p:cNvPr>
            <p:cNvCxnSpPr>
              <a:cxnSpLocks noChangeAspect="1" noChangeShapeType="1"/>
              <a:stCxn id="264" idx="3"/>
              <a:endCxn id="314" idx="3"/>
            </p:cNvCxnSpPr>
            <p:nvPr/>
          </p:nvCxnSpPr>
          <p:spPr bwMode="auto">
            <a:xfrm>
              <a:off x="5005699" y="4608953"/>
              <a:ext cx="121161" cy="562050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1" name="AutoShape 77">
              <a:extLst>
                <a:ext uri="{FF2B5EF4-FFF2-40B4-BE49-F238E27FC236}">
                  <a16:creationId xmlns:a16="http://schemas.microsoft.com/office/drawing/2014/main" id="{3E6642BF-89D8-AE4F-9FE4-11F7FF31278D}"/>
                </a:ext>
              </a:extLst>
            </p:cNvPr>
            <p:cNvCxnSpPr>
              <a:cxnSpLocks noChangeAspect="1" noChangeShapeType="1"/>
              <a:stCxn id="307" idx="3"/>
              <a:endCxn id="313" idx="3"/>
            </p:cNvCxnSpPr>
            <p:nvPr/>
          </p:nvCxnSpPr>
          <p:spPr bwMode="auto">
            <a:xfrm>
              <a:off x="4580492" y="3592236"/>
              <a:ext cx="426350" cy="672861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2" name="AutoShape 78">
              <a:extLst>
                <a:ext uri="{FF2B5EF4-FFF2-40B4-BE49-F238E27FC236}">
                  <a16:creationId xmlns:a16="http://schemas.microsoft.com/office/drawing/2014/main" id="{1CCAE636-DC0E-174A-B9AE-66363ADEA0CF}"/>
                </a:ext>
              </a:extLst>
            </p:cNvPr>
            <p:cNvCxnSpPr>
              <a:cxnSpLocks noChangeAspect="1" noChangeShapeType="1"/>
              <a:stCxn id="251" idx="3"/>
              <a:endCxn id="311" idx="3"/>
            </p:cNvCxnSpPr>
            <p:nvPr/>
          </p:nvCxnSpPr>
          <p:spPr bwMode="auto">
            <a:xfrm flipH="1">
              <a:off x="1950379" y="2184825"/>
              <a:ext cx="669816" cy="550627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3" name="AutoShape 79">
              <a:extLst>
                <a:ext uri="{FF2B5EF4-FFF2-40B4-BE49-F238E27FC236}">
                  <a16:creationId xmlns:a16="http://schemas.microsoft.com/office/drawing/2014/main" id="{A6958D23-51A1-954F-A9E4-0EBC5831D52A}"/>
                </a:ext>
              </a:extLst>
            </p:cNvPr>
            <p:cNvCxnSpPr>
              <a:cxnSpLocks noChangeAspect="1" noChangeShapeType="1"/>
              <a:stCxn id="259" idx="1"/>
              <a:endCxn id="313" idx="3"/>
            </p:cNvCxnSpPr>
            <p:nvPr/>
          </p:nvCxnSpPr>
          <p:spPr bwMode="auto">
            <a:xfrm>
              <a:off x="1950379" y="3080450"/>
              <a:ext cx="3056463" cy="1184647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4" name="AutoShape 80">
              <a:extLst>
                <a:ext uri="{FF2B5EF4-FFF2-40B4-BE49-F238E27FC236}">
                  <a16:creationId xmlns:a16="http://schemas.microsoft.com/office/drawing/2014/main" id="{3C27D99C-E171-0947-BA3A-08280A3D22E7}"/>
                </a:ext>
              </a:extLst>
            </p:cNvPr>
            <p:cNvCxnSpPr>
              <a:cxnSpLocks noChangeAspect="1" noChangeShapeType="1"/>
              <a:stCxn id="425" idx="1"/>
              <a:endCxn id="423" idx="3"/>
            </p:cNvCxnSpPr>
            <p:nvPr/>
          </p:nvCxnSpPr>
          <p:spPr bwMode="auto">
            <a:xfrm>
              <a:off x="2949387" y="2904524"/>
              <a:ext cx="696106" cy="346141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5" name="AutoShape 81">
              <a:extLst>
                <a:ext uri="{FF2B5EF4-FFF2-40B4-BE49-F238E27FC236}">
                  <a16:creationId xmlns:a16="http://schemas.microsoft.com/office/drawing/2014/main" id="{431DA328-3064-ED47-A591-E052C48E79C3}"/>
                </a:ext>
              </a:extLst>
            </p:cNvPr>
            <p:cNvCxnSpPr>
              <a:cxnSpLocks noChangeAspect="1" noChangeShapeType="1"/>
              <a:stCxn id="423" idx="1"/>
              <a:endCxn id="307" idx="1"/>
            </p:cNvCxnSpPr>
            <p:nvPr/>
          </p:nvCxnSpPr>
          <p:spPr bwMode="auto">
            <a:xfrm>
              <a:off x="3815804" y="3419736"/>
              <a:ext cx="594376" cy="3427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6" name="AutoShape 82">
              <a:extLst>
                <a:ext uri="{FF2B5EF4-FFF2-40B4-BE49-F238E27FC236}">
                  <a16:creationId xmlns:a16="http://schemas.microsoft.com/office/drawing/2014/main" id="{8103D555-89B1-EB4E-9025-37DAB397E003}"/>
                </a:ext>
              </a:extLst>
            </p:cNvPr>
            <p:cNvCxnSpPr>
              <a:cxnSpLocks noChangeAspect="1" noChangeShapeType="1"/>
              <a:stCxn id="248" idx="1"/>
              <a:endCxn id="425" idx="3"/>
            </p:cNvCxnSpPr>
            <p:nvPr/>
          </p:nvCxnSpPr>
          <p:spPr bwMode="auto">
            <a:xfrm flipH="1">
              <a:off x="2779076" y="2461280"/>
              <a:ext cx="858416" cy="274171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7" name="AutoShape 83">
              <a:extLst>
                <a:ext uri="{FF2B5EF4-FFF2-40B4-BE49-F238E27FC236}">
                  <a16:creationId xmlns:a16="http://schemas.microsoft.com/office/drawing/2014/main" id="{CC38DB53-3990-EA46-943C-207A96F41D26}"/>
                </a:ext>
              </a:extLst>
            </p:cNvPr>
            <p:cNvCxnSpPr>
              <a:cxnSpLocks noChangeAspect="1" noChangeShapeType="1"/>
              <a:stCxn id="251" idx="3"/>
              <a:endCxn id="423" idx="3"/>
            </p:cNvCxnSpPr>
            <p:nvPr/>
          </p:nvCxnSpPr>
          <p:spPr bwMode="auto">
            <a:xfrm>
              <a:off x="2620195" y="2184825"/>
              <a:ext cx="1025298" cy="1065840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8" name="AutoShape 84">
              <a:extLst>
                <a:ext uri="{FF2B5EF4-FFF2-40B4-BE49-F238E27FC236}">
                  <a16:creationId xmlns:a16="http://schemas.microsoft.com/office/drawing/2014/main" id="{459FA203-BA16-C241-8F74-6A1DC699AFD9}"/>
                </a:ext>
              </a:extLst>
            </p:cNvPr>
            <p:cNvCxnSpPr>
              <a:cxnSpLocks noChangeAspect="1" noChangeShapeType="1"/>
              <a:stCxn id="251" idx="3"/>
              <a:endCxn id="306" idx="3"/>
            </p:cNvCxnSpPr>
            <p:nvPr/>
          </p:nvCxnSpPr>
          <p:spPr bwMode="auto">
            <a:xfrm>
              <a:off x="2620195" y="2184825"/>
              <a:ext cx="1960297" cy="1064697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9" name="AutoShape 85">
              <a:extLst>
                <a:ext uri="{FF2B5EF4-FFF2-40B4-BE49-F238E27FC236}">
                  <a16:creationId xmlns:a16="http://schemas.microsoft.com/office/drawing/2014/main" id="{844E7492-52D5-6341-88EF-24124BA4BF75}"/>
                </a:ext>
              </a:extLst>
            </p:cNvPr>
            <p:cNvCxnSpPr>
              <a:cxnSpLocks noChangeAspect="1" noChangeShapeType="1"/>
              <a:stCxn id="425" idx="1"/>
              <a:endCxn id="306" idx="3"/>
            </p:cNvCxnSpPr>
            <p:nvPr/>
          </p:nvCxnSpPr>
          <p:spPr bwMode="auto">
            <a:xfrm>
              <a:off x="2949387" y="2904524"/>
              <a:ext cx="1631104" cy="344998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0" name="AutoShape 86">
              <a:extLst>
                <a:ext uri="{FF2B5EF4-FFF2-40B4-BE49-F238E27FC236}">
                  <a16:creationId xmlns:a16="http://schemas.microsoft.com/office/drawing/2014/main" id="{76A4D39D-BC12-BF49-A898-AA2662B3014B}"/>
                </a:ext>
              </a:extLst>
            </p:cNvPr>
            <p:cNvCxnSpPr>
              <a:cxnSpLocks noChangeAspect="1" noChangeShapeType="1"/>
              <a:stCxn id="312" idx="1"/>
              <a:endCxn id="264" idx="1"/>
            </p:cNvCxnSpPr>
            <p:nvPr/>
          </p:nvCxnSpPr>
          <p:spPr bwMode="auto">
            <a:xfrm>
              <a:off x="2822511" y="4214832"/>
              <a:ext cx="2012877" cy="225049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1" name="AutoShape 87">
              <a:extLst>
                <a:ext uri="{FF2B5EF4-FFF2-40B4-BE49-F238E27FC236}">
                  <a16:creationId xmlns:a16="http://schemas.microsoft.com/office/drawing/2014/main" id="{1687E048-BD22-B04A-9E67-A2D78DDC51A9}"/>
                </a:ext>
              </a:extLst>
            </p:cNvPr>
            <p:cNvCxnSpPr>
              <a:cxnSpLocks noChangeAspect="1" noChangeShapeType="1"/>
              <a:stCxn id="260" idx="3"/>
              <a:endCxn id="312" idx="3"/>
            </p:cNvCxnSpPr>
            <p:nvPr/>
          </p:nvCxnSpPr>
          <p:spPr bwMode="auto">
            <a:xfrm flipH="1">
              <a:off x="2652199" y="3073596"/>
              <a:ext cx="125733" cy="972165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92" name="AutoShape 88">
              <a:extLst>
                <a:ext uri="{FF2B5EF4-FFF2-40B4-BE49-F238E27FC236}">
                  <a16:creationId xmlns:a16="http://schemas.microsoft.com/office/drawing/2014/main" id="{1089564F-DEC3-A94A-8B32-D238681138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79753" y="3880115"/>
              <a:ext cx="338337" cy="339287"/>
            </a:xfrm>
            <a:prstGeom prst="rtTriangle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AutoShape 89">
              <a:extLst>
                <a:ext uri="{FF2B5EF4-FFF2-40B4-BE49-F238E27FC236}">
                  <a16:creationId xmlns:a16="http://schemas.microsoft.com/office/drawing/2014/main" id="{25412A0A-40E6-CC4D-878A-AD7577DA85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76324" y="3965794"/>
              <a:ext cx="249181" cy="252466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94" name="AutoShape 90">
              <a:extLst>
                <a:ext uri="{FF2B5EF4-FFF2-40B4-BE49-F238E27FC236}">
                  <a16:creationId xmlns:a16="http://schemas.microsoft.com/office/drawing/2014/main" id="{1162CFFA-979C-6D40-BFAB-43F0A10DBEC3}"/>
                </a:ext>
              </a:extLst>
            </p:cNvPr>
            <p:cNvCxnSpPr>
              <a:cxnSpLocks noChangeAspect="1" noChangeShapeType="1"/>
              <a:stCxn id="259" idx="1"/>
              <a:endCxn id="292" idx="1"/>
            </p:cNvCxnSpPr>
            <p:nvPr/>
          </p:nvCxnSpPr>
          <p:spPr bwMode="auto">
            <a:xfrm>
              <a:off x="1950379" y="3080450"/>
              <a:ext cx="1529375" cy="969880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5" name="AutoShape 91">
              <a:extLst>
                <a:ext uri="{FF2B5EF4-FFF2-40B4-BE49-F238E27FC236}">
                  <a16:creationId xmlns:a16="http://schemas.microsoft.com/office/drawing/2014/main" id="{73A7FC50-75E0-8D4B-9771-156FDD38C114}"/>
                </a:ext>
              </a:extLst>
            </p:cNvPr>
            <p:cNvCxnSpPr>
              <a:cxnSpLocks noChangeAspect="1" noChangeShapeType="1"/>
              <a:stCxn id="312" idx="1"/>
              <a:endCxn id="292" idx="1"/>
            </p:cNvCxnSpPr>
            <p:nvPr/>
          </p:nvCxnSpPr>
          <p:spPr bwMode="auto">
            <a:xfrm flipV="1">
              <a:off x="2822511" y="4050330"/>
              <a:ext cx="657242" cy="164503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6" name="AutoShape 92">
              <a:extLst>
                <a:ext uri="{FF2B5EF4-FFF2-40B4-BE49-F238E27FC236}">
                  <a16:creationId xmlns:a16="http://schemas.microsoft.com/office/drawing/2014/main" id="{A11A887F-96F4-7D4B-B7CB-225989C77816}"/>
                </a:ext>
              </a:extLst>
            </p:cNvPr>
            <p:cNvCxnSpPr>
              <a:cxnSpLocks noChangeAspect="1" noChangeShapeType="1"/>
              <a:stCxn id="315" idx="1"/>
              <a:endCxn id="264" idx="1"/>
            </p:cNvCxnSpPr>
            <p:nvPr/>
          </p:nvCxnSpPr>
          <p:spPr bwMode="auto">
            <a:xfrm>
              <a:off x="3821520" y="4044618"/>
              <a:ext cx="1013868" cy="395263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7" name="AutoShape 93">
              <a:extLst>
                <a:ext uri="{FF2B5EF4-FFF2-40B4-BE49-F238E27FC236}">
                  <a16:creationId xmlns:a16="http://schemas.microsoft.com/office/drawing/2014/main" id="{F8C1E39E-639E-BF47-920A-A725D743521E}"/>
                </a:ext>
              </a:extLst>
            </p:cNvPr>
            <p:cNvCxnSpPr>
              <a:cxnSpLocks noChangeAspect="1" noChangeShapeType="1"/>
              <a:stCxn id="268" idx="3"/>
              <a:endCxn id="315" idx="3"/>
            </p:cNvCxnSpPr>
            <p:nvPr/>
          </p:nvCxnSpPr>
          <p:spPr bwMode="auto">
            <a:xfrm>
              <a:off x="3644350" y="3588809"/>
              <a:ext cx="6858" cy="286737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8" name="AutoShape 94">
              <a:extLst>
                <a:ext uri="{FF2B5EF4-FFF2-40B4-BE49-F238E27FC236}">
                  <a16:creationId xmlns:a16="http://schemas.microsoft.com/office/drawing/2014/main" id="{8D6E9AE2-C0D8-2042-A9B5-91ABB629A596}"/>
                </a:ext>
              </a:extLst>
            </p:cNvPr>
            <p:cNvCxnSpPr>
              <a:cxnSpLocks noChangeAspect="1" noChangeShapeType="1"/>
              <a:stCxn id="249" idx="3"/>
              <a:endCxn id="252" idx="1"/>
            </p:cNvCxnSpPr>
            <p:nvPr/>
          </p:nvCxnSpPr>
          <p:spPr bwMode="auto">
            <a:xfrm>
              <a:off x="3976972" y="2462423"/>
              <a:ext cx="1511086" cy="356422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9" name="AutoShape 95">
              <a:extLst>
                <a:ext uri="{FF2B5EF4-FFF2-40B4-BE49-F238E27FC236}">
                  <a16:creationId xmlns:a16="http://schemas.microsoft.com/office/drawing/2014/main" id="{85A0E0AC-46F1-2440-96A7-BFFF549E3568}"/>
                </a:ext>
              </a:extLst>
            </p:cNvPr>
            <p:cNvCxnSpPr>
              <a:cxnSpLocks noChangeAspect="1" noChangeShapeType="1"/>
              <a:stCxn id="430" idx="3"/>
              <a:endCxn id="249" idx="1"/>
            </p:cNvCxnSpPr>
            <p:nvPr/>
          </p:nvCxnSpPr>
          <p:spPr bwMode="auto">
            <a:xfrm>
              <a:off x="3804374" y="1927789"/>
              <a:ext cx="2286" cy="365561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0" name="AutoShape 96">
              <a:extLst>
                <a:ext uri="{FF2B5EF4-FFF2-40B4-BE49-F238E27FC236}">
                  <a16:creationId xmlns:a16="http://schemas.microsoft.com/office/drawing/2014/main" id="{CB5B007A-9658-9B42-8F32-EA564BB9EC1B}"/>
                </a:ext>
              </a:extLst>
            </p:cNvPr>
            <p:cNvCxnSpPr>
              <a:cxnSpLocks noChangeAspect="1" noChangeShapeType="1"/>
              <a:stCxn id="259" idx="1"/>
              <a:endCxn id="312" idx="3"/>
            </p:cNvCxnSpPr>
            <p:nvPr/>
          </p:nvCxnSpPr>
          <p:spPr bwMode="auto">
            <a:xfrm>
              <a:off x="1950379" y="3080450"/>
              <a:ext cx="701821" cy="965310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1" name="AutoShape 97">
              <a:extLst>
                <a:ext uri="{FF2B5EF4-FFF2-40B4-BE49-F238E27FC236}">
                  <a16:creationId xmlns:a16="http://schemas.microsoft.com/office/drawing/2014/main" id="{7A3CC69A-D01F-984E-91F1-5DB3C9D88454}"/>
                </a:ext>
              </a:extLst>
            </p:cNvPr>
            <p:cNvCxnSpPr>
              <a:cxnSpLocks noChangeAspect="1" noChangeShapeType="1"/>
              <a:stCxn id="251" idx="3"/>
              <a:endCxn id="425" idx="3"/>
            </p:cNvCxnSpPr>
            <p:nvPr/>
          </p:nvCxnSpPr>
          <p:spPr bwMode="auto">
            <a:xfrm>
              <a:off x="2620195" y="2184825"/>
              <a:ext cx="158881" cy="550627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02" name="AutoShape 98">
              <a:extLst>
                <a:ext uri="{FF2B5EF4-FFF2-40B4-BE49-F238E27FC236}">
                  <a16:creationId xmlns:a16="http://schemas.microsoft.com/office/drawing/2014/main" id="{E8818A71-71CF-3B4F-948F-28638CAC51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2457884" y="1847823"/>
              <a:ext cx="339480" cy="339287"/>
            </a:xfrm>
            <a:prstGeom prst="rtTriangle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303" name="Group 99">
              <a:extLst>
                <a:ext uri="{FF2B5EF4-FFF2-40B4-BE49-F238E27FC236}">
                  <a16:creationId xmlns:a16="http://schemas.microsoft.com/office/drawing/2014/main" id="{6100F782-A116-0646-8781-665FA0C98B3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0800000">
              <a:off x="2608764" y="2734309"/>
              <a:ext cx="339480" cy="339287"/>
              <a:chOff x="5424" y="768"/>
              <a:chExt cx="371" cy="371"/>
            </a:xfrm>
          </p:grpSpPr>
          <p:sp>
            <p:nvSpPr>
              <p:cNvPr id="424" name="AutoShape 100">
                <a:extLst>
                  <a:ext uri="{FF2B5EF4-FFF2-40B4-BE49-F238E27FC236}">
                    <a16:creationId xmlns:a16="http://schemas.microsoft.com/office/drawing/2014/main" id="{F1B4CB49-9025-0F42-8566-CDD25F2FA3D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24" y="864"/>
                <a:ext cx="272" cy="272"/>
              </a:xfrm>
              <a:prstGeom prst="rtTriangle">
                <a:avLst/>
              </a:prstGeom>
              <a:solidFill>
                <a:srgbClr val="000000"/>
              </a:solidFill>
              <a:ln w="317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5" name="AutoShape 101">
                <a:extLst>
                  <a:ext uri="{FF2B5EF4-FFF2-40B4-BE49-F238E27FC236}">
                    <a16:creationId xmlns:a16="http://schemas.microsoft.com/office/drawing/2014/main" id="{8838F522-0AA5-F54B-A383-9AC47A37058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24" y="768"/>
                <a:ext cx="371" cy="371"/>
              </a:xfrm>
              <a:prstGeom prst="rtTriangle">
                <a:avLst/>
              </a:prstGeom>
              <a:noFill/>
              <a:ln w="317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04" name="Group 102">
              <a:extLst>
                <a:ext uri="{FF2B5EF4-FFF2-40B4-BE49-F238E27FC236}">
                  <a16:creationId xmlns:a16="http://schemas.microsoft.com/office/drawing/2014/main" id="{A6F5EE28-F0A4-0749-AFEB-182ABBD176B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0800000">
              <a:off x="3475181" y="3249522"/>
              <a:ext cx="339480" cy="339287"/>
              <a:chOff x="5424" y="768"/>
              <a:chExt cx="371" cy="371"/>
            </a:xfrm>
          </p:grpSpPr>
          <p:sp>
            <p:nvSpPr>
              <p:cNvPr id="422" name="AutoShape 103">
                <a:extLst>
                  <a:ext uri="{FF2B5EF4-FFF2-40B4-BE49-F238E27FC236}">
                    <a16:creationId xmlns:a16="http://schemas.microsoft.com/office/drawing/2014/main" id="{4BAFD860-54DC-F54B-A75B-B61603B6DBB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24" y="864"/>
                <a:ext cx="272" cy="272"/>
              </a:xfrm>
              <a:prstGeom prst="rtTriangle">
                <a:avLst/>
              </a:prstGeom>
              <a:solidFill>
                <a:sysClr val="windowText" lastClr="000000"/>
              </a:solidFill>
              <a:ln w="317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3" name="AutoShape 104">
                <a:extLst>
                  <a:ext uri="{FF2B5EF4-FFF2-40B4-BE49-F238E27FC236}">
                    <a16:creationId xmlns:a16="http://schemas.microsoft.com/office/drawing/2014/main" id="{8E29890D-1A59-DD4E-9909-BBE7BF7A345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24" y="768"/>
                <a:ext cx="371" cy="371"/>
              </a:xfrm>
              <a:prstGeom prst="rtTriangle">
                <a:avLst/>
              </a:prstGeom>
              <a:noFill/>
              <a:ln w="317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05" name="AutoShape 105">
              <a:extLst>
                <a:ext uri="{FF2B5EF4-FFF2-40B4-BE49-F238E27FC236}">
                  <a16:creationId xmlns:a16="http://schemas.microsoft.com/office/drawing/2014/main" id="{6F5A2B31-9EF3-9E4D-AB8E-5AD9C1F78A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4495908" y="3251807"/>
              <a:ext cx="248038" cy="249039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AutoShape 106">
              <a:extLst>
                <a:ext uri="{FF2B5EF4-FFF2-40B4-BE49-F238E27FC236}">
                  <a16:creationId xmlns:a16="http://schemas.microsoft.com/office/drawing/2014/main" id="{1A133C36-888C-1E46-A307-DAAF6DA42E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4410180" y="3248380"/>
              <a:ext cx="339480" cy="339287"/>
            </a:xfrm>
            <a:prstGeom prst="rtTriangle">
              <a:avLst/>
            </a:prstGeom>
            <a:noFill/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AutoShape 107">
              <a:extLst>
                <a:ext uri="{FF2B5EF4-FFF2-40B4-BE49-F238E27FC236}">
                  <a16:creationId xmlns:a16="http://schemas.microsoft.com/office/drawing/2014/main" id="{4E5C1AFA-2062-8842-B90F-EAC11EA9BE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10180" y="3254092"/>
              <a:ext cx="339480" cy="338144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Oval 108">
              <a:extLst>
                <a:ext uri="{FF2B5EF4-FFF2-40B4-BE49-F238E27FC236}">
                  <a16:creationId xmlns:a16="http://schemas.microsoft.com/office/drawing/2014/main" id="{6A51FAF8-F602-F448-BEA3-D486A13A04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38938" y="4283375"/>
              <a:ext cx="317762" cy="317581"/>
            </a:xfrm>
            <a:prstGeom prst="ellipse">
              <a:avLst/>
            </a:prstGeom>
            <a:solidFill>
              <a:sysClr val="windowText" lastClr="000000"/>
            </a:solidFill>
            <a:ln w="317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AutoShape 109">
              <a:extLst>
                <a:ext uri="{FF2B5EF4-FFF2-40B4-BE49-F238E27FC236}">
                  <a16:creationId xmlns:a16="http://schemas.microsoft.com/office/drawing/2014/main" id="{7438D1CF-D3CF-CE45-A5DA-2E8F116B61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5633320" y="4261573"/>
              <a:ext cx="339287" cy="339480"/>
            </a:xfrm>
            <a:prstGeom prst="rtTriangle">
              <a:avLst/>
            </a:pr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AutoShape 110">
              <a:extLst>
                <a:ext uri="{FF2B5EF4-FFF2-40B4-BE49-F238E27FC236}">
                  <a16:creationId xmlns:a16="http://schemas.microsoft.com/office/drawing/2014/main" id="{9C5E1F40-EC62-9D48-A916-893DA198C3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5627508" y="4255958"/>
              <a:ext cx="339480" cy="339287"/>
            </a:xfrm>
            <a:prstGeom prst="rtTriangle">
              <a:avLst/>
            </a:prstGeom>
            <a:noFill/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AutoShape 111">
              <a:extLst>
                <a:ext uri="{FF2B5EF4-FFF2-40B4-BE49-F238E27FC236}">
                  <a16:creationId xmlns:a16="http://schemas.microsoft.com/office/drawing/2014/main" id="{F08B7D9E-081F-7642-9684-3EDBFB3524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 flipV="1">
              <a:off x="1780067" y="2734309"/>
              <a:ext cx="339480" cy="339287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AutoShape 112">
              <a:extLst>
                <a:ext uri="{FF2B5EF4-FFF2-40B4-BE49-F238E27FC236}">
                  <a16:creationId xmlns:a16="http://schemas.microsoft.com/office/drawing/2014/main" id="{88F6DE03-576D-3B46-A853-F2821F8B6C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 flipV="1">
              <a:off x="2483031" y="4044618"/>
              <a:ext cx="338337" cy="339287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AutoShape 113">
              <a:extLst>
                <a:ext uri="{FF2B5EF4-FFF2-40B4-BE49-F238E27FC236}">
                  <a16:creationId xmlns:a16="http://schemas.microsoft.com/office/drawing/2014/main" id="{F654C011-8054-964C-96DF-5C3D528B8B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 flipV="1">
              <a:off x="4836531" y="4263955"/>
              <a:ext cx="339480" cy="339287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AutoShape 114">
              <a:extLst>
                <a:ext uri="{FF2B5EF4-FFF2-40B4-BE49-F238E27FC236}">
                  <a16:creationId xmlns:a16="http://schemas.microsoft.com/office/drawing/2014/main" id="{D3E236B7-3206-374C-BCF6-D81632D94F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 flipV="1">
              <a:off x="4957692" y="5169861"/>
              <a:ext cx="338337" cy="339287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AutoShape 115">
              <a:extLst>
                <a:ext uri="{FF2B5EF4-FFF2-40B4-BE49-F238E27FC236}">
                  <a16:creationId xmlns:a16="http://schemas.microsoft.com/office/drawing/2014/main" id="{C0F800A5-12FE-524A-AB50-E71D9C263A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 flipV="1">
              <a:off x="3480897" y="3875546"/>
              <a:ext cx="339480" cy="338144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316" name="Group 116">
              <a:extLst>
                <a:ext uri="{FF2B5EF4-FFF2-40B4-BE49-F238E27FC236}">
                  <a16:creationId xmlns:a16="http://schemas.microsoft.com/office/drawing/2014/main" id="{E8A7E7DE-37C0-0049-982D-1630B96C02E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80624" y="3995496"/>
              <a:ext cx="339480" cy="339287"/>
              <a:chOff x="2736" y="144"/>
              <a:chExt cx="371" cy="371"/>
            </a:xfrm>
          </p:grpSpPr>
          <p:sp>
            <p:nvSpPr>
              <p:cNvPr id="420" name="AutoShape 117">
                <a:extLst>
                  <a:ext uri="{FF2B5EF4-FFF2-40B4-BE49-F238E27FC236}">
                    <a16:creationId xmlns:a16="http://schemas.microsoft.com/office/drawing/2014/main" id="{9D9DADC2-8030-8C47-948C-42216160BDE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6" y="144"/>
                <a:ext cx="371" cy="371"/>
              </a:xfrm>
              <a:prstGeom prst="rtTriangle">
                <a:avLst/>
              </a:prstGeom>
              <a:solidFill>
                <a:sysClr val="window" lastClr="FFFFFF"/>
              </a:solidFill>
              <a:ln w="317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1" name="AutoShape 118">
                <a:extLst>
                  <a:ext uri="{FF2B5EF4-FFF2-40B4-BE49-F238E27FC236}">
                    <a16:creationId xmlns:a16="http://schemas.microsoft.com/office/drawing/2014/main" id="{4F9284D9-6B58-5E46-9921-10354A09B5E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736" y="144"/>
                <a:ext cx="371" cy="371"/>
              </a:xfrm>
              <a:prstGeom prst="rtTriangle">
                <a:avLst/>
              </a:prstGeom>
              <a:solidFill>
                <a:sysClr val="window" lastClr="FFFFFF"/>
              </a:solidFill>
              <a:ln w="317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17" name="Oval 119">
              <a:extLst>
                <a:ext uri="{FF2B5EF4-FFF2-40B4-BE49-F238E27FC236}">
                  <a16:creationId xmlns:a16="http://schemas.microsoft.com/office/drawing/2014/main" id="{291DA692-7001-0C42-8993-C9B4B0568E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92054" y="4006919"/>
              <a:ext cx="316619" cy="316439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AutoShape 120">
              <a:extLst>
                <a:ext uri="{FF2B5EF4-FFF2-40B4-BE49-F238E27FC236}">
                  <a16:creationId xmlns:a16="http://schemas.microsoft.com/office/drawing/2014/main" id="{79B1CB68-D930-CA41-B914-BCCAC26183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1767" y="3995496"/>
              <a:ext cx="339480" cy="339287"/>
            </a:xfrm>
            <a:prstGeom prst="rtTriangle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319" name="Group 121">
              <a:extLst>
                <a:ext uri="{FF2B5EF4-FFF2-40B4-BE49-F238E27FC236}">
                  <a16:creationId xmlns:a16="http://schemas.microsoft.com/office/drawing/2014/main" id="{31E5877C-E74F-6547-ADCF-32A66671B44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936814" y="5169861"/>
              <a:ext cx="339480" cy="339287"/>
              <a:chOff x="2736" y="144"/>
              <a:chExt cx="371" cy="371"/>
            </a:xfrm>
          </p:grpSpPr>
          <p:sp>
            <p:nvSpPr>
              <p:cNvPr id="418" name="AutoShape 122">
                <a:extLst>
                  <a:ext uri="{FF2B5EF4-FFF2-40B4-BE49-F238E27FC236}">
                    <a16:creationId xmlns:a16="http://schemas.microsoft.com/office/drawing/2014/main" id="{5E030178-3FA2-0048-9BA5-0E48E77E71B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6" y="144"/>
                <a:ext cx="371" cy="371"/>
              </a:xfrm>
              <a:prstGeom prst="rtTriangle">
                <a:avLst/>
              </a:prstGeom>
              <a:solidFill>
                <a:sysClr val="window" lastClr="FFFFFF"/>
              </a:solidFill>
              <a:ln w="317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9" name="AutoShape 123">
                <a:extLst>
                  <a:ext uri="{FF2B5EF4-FFF2-40B4-BE49-F238E27FC236}">
                    <a16:creationId xmlns:a16="http://schemas.microsoft.com/office/drawing/2014/main" id="{DD80E736-AA2E-AA43-8D24-7749A14D64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736" y="144"/>
                <a:ext cx="371" cy="371"/>
              </a:xfrm>
              <a:prstGeom prst="rtTriangle">
                <a:avLst/>
              </a:prstGeom>
              <a:solidFill>
                <a:sysClr val="window" lastClr="FFFFFF"/>
              </a:solidFill>
              <a:ln w="317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20" name="Oval 124">
              <a:extLst>
                <a:ext uri="{FF2B5EF4-FFF2-40B4-BE49-F238E27FC236}">
                  <a16:creationId xmlns:a16="http://schemas.microsoft.com/office/drawing/2014/main" id="{3D1B64F1-73D7-4045-9804-0B577C615F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48244" y="5181285"/>
              <a:ext cx="316619" cy="316439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321" name="Group 125">
              <a:extLst>
                <a:ext uri="{FF2B5EF4-FFF2-40B4-BE49-F238E27FC236}">
                  <a16:creationId xmlns:a16="http://schemas.microsoft.com/office/drawing/2014/main" id="{32EE72B9-BD9B-B64B-B7E3-EB7F6813975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64955" y="5169861"/>
              <a:ext cx="338337" cy="339287"/>
              <a:chOff x="2736" y="144"/>
              <a:chExt cx="371" cy="371"/>
            </a:xfrm>
          </p:grpSpPr>
          <p:sp>
            <p:nvSpPr>
              <p:cNvPr id="416" name="AutoShape 126">
                <a:extLst>
                  <a:ext uri="{FF2B5EF4-FFF2-40B4-BE49-F238E27FC236}">
                    <a16:creationId xmlns:a16="http://schemas.microsoft.com/office/drawing/2014/main" id="{4613F608-005C-1A48-A113-83820470C12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6" y="144"/>
                <a:ext cx="371" cy="371"/>
              </a:xfrm>
              <a:prstGeom prst="rtTriangle">
                <a:avLst/>
              </a:prstGeom>
              <a:solidFill>
                <a:sysClr val="window" lastClr="FFFFFF"/>
              </a:solidFill>
              <a:ln w="317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7" name="AutoShape 127">
                <a:extLst>
                  <a:ext uri="{FF2B5EF4-FFF2-40B4-BE49-F238E27FC236}">
                    <a16:creationId xmlns:a16="http://schemas.microsoft.com/office/drawing/2014/main" id="{B3E31557-C745-F548-B6E8-8F24C272719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736" y="144"/>
                <a:ext cx="371" cy="371"/>
              </a:xfrm>
              <a:prstGeom prst="rtTriangle">
                <a:avLst/>
              </a:prstGeom>
              <a:solidFill>
                <a:sysClr val="window" lastClr="FFFFFF"/>
              </a:solidFill>
              <a:ln w="317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22" name="Oval 128">
              <a:extLst>
                <a:ext uri="{FF2B5EF4-FFF2-40B4-BE49-F238E27FC236}">
                  <a16:creationId xmlns:a16="http://schemas.microsoft.com/office/drawing/2014/main" id="{62B38BB9-A670-4A4A-812D-C9D8A3B05D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75242" y="5181285"/>
              <a:ext cx="316619" cy="316439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323" name="Group 129">
              <a:extLst>
                <a:ext uri="{FF2B5EF4-FFF2-40B4-BE49-F238E27FC236}">
                  <a16:creationId xmlns:a16="http://schemas.microsoft.com/office/drawing/2014/main" id="{6DA84035-C905-F340-A280-2202A1383BC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64682" y="4939101"/>
              <a:ext cx="339480" cy="339287"/>
              <a:chOff x="2736" y="144"/>
              <a:chExt cx="371" cy="371"/>
            </a:xfrm>
          </p:grpSpPr>
          <p:sp>
            <p:nvSpPr>
              <p:cNvPr id="414" name="AutoShape 130">
                <a:extLst>
                  <a:ext uri="{FF2B5EF4-FFF2-40B4-BE49-F238E27FC236}">
                    <a16:creationId xmlns:a16="http://schemas.microsoft.com/office/drawing/2014/main" id="{5E2180A9-AF9B-3C44-9804-F5F7DF9015D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6" y="144"/>
                <a:ext cx="371" cy="371"/>
              </a:xfrm>
              <a:prstGeom prst="rtTriangle">
                <a:avLst/>
              </a:prstGeom>
              <a:solidFill>
                <a:sysClr val="window" lastClr="FFFFFF"/>
              </a:solidFill>
              <a:ln w="317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5" name="AutoShape 131">
                <a:extLst>
                  <a:ext uri="{FF2B5EF4-FFF2-40B4-BE49-F238E27FC236}">
                    <a16:creationId xmlns:a16="http://schemas.microsoft.com/office/drawing/2014/main" id="{33830A0D-84B8-D243-8865-496B5672680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736" y="144"/>
                <a:ext cx="371" cy="371"/>
              </a:xfrm>
              <a:prstGeom prst="rtTriangle">
                <a:avLst/>
              </a:prstGeom>
              <a:solidFill>
                <a:sysClr val="window" lastClr="FFFFFF"/>
              </a:solidFill>
              <a:ln w="317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24" name="Oval 132">
              <a:extLst>
                <a:ext uri="{FF2B5EF4-FFF2-40B4-BE49-F238E27FC236}">
                  <a16:creationId xmlns:a16="http://schemas.microsoft.com/office/drawing/2014/main" id="{BF047111-9671-AD49-8EF7-92A6092DD5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74969" y="4950524"/>
              <a:ext cx="317762" cy="316439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5" name="AutoShape 133">
              <a:extLst>
                <a:ext uri="{FF2B5EF4-FFF2-40B4-BE49-F238E27FC236}">
                  <a16:creationId xmlns:a16="http://schemas.microsoft.com/office/drawing/2014/main" id="{C31551A2-09EC-1F45-BD9B-A1E5D006AD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5825" y="4939101"/>
              <a:ext cx="339480" cy="339287"/>
            </a:xfrm>
            <a:prstGeom prst="rtTriangle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326" name="Group 134">
              <a:extLst>
                <a:ext uri="{FF2B5EF4-FFF2-40B4-BE49-F238E27FC236}">
                  <a16:creationId xmlns:a16="http://schemas.microsoft.com/office/drawing/2014/main" id="{DC813855-F165-264C-BC11-1E99934AF83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63539" y="4939101"/>
              <a:ext cx="339480" cy="339287"/>
              <a:chOff x="5424" y="1200"/>
              <a:chExt cx="371" cy="371"/>
            </a:xfrm>
          </p:grpSpPr>
          <p:sp>
            <p:nvSpPr>
              <p:cNvPr id="412" name="AutoShape 135">
                <a:extLst>
                  <a:ext uri="{FF2B5EF4-FFF2-40B4-BE49-F238E27FC236}">
                    <a16:creationId xmlns:a16="http://schemas.microsoft.com/office/drawing/2014/main" id="{5D1ADAFE-6263-A64C-A620-0216628CA74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24" y="1200"/>
                <a:ext cx="371" cy="371"/>
              </a:xfrm>
              <a:prstGeom prst="rtTriangle">
                <a:avLst/>
              </a:prstGeom>
              <a:noFill/>
              <a:ln w="317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3" name="AutoShape 136">
                <a:extLst>
                  <a:ext uri="{FF2B5EF4-FFF2-40B4-BE49-F238E27FC236}">
                    <a16:creationId xmlns:a16="http://schemas.microsoft.com/office/drawing/2014/main" id="{98DA35E9-8458-464D-B41E-CE69E147102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24" y="1418"/>
                <a:ext cx="148" cy="148"/>
              </a:xfrm>
              <a:prstGeom prst="rtTriangle">
                <a:avLst/>
              </a:prstGeom>
              <a:solidFill>
                <a:srgbClr val="000000"/>
              </a:solidFill>
              <a:ln w="317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27" name="Group 137">
              <a:extLst>
                <a:ext uri="{FF2B5EF4-FFF2-40B4-BE49-F238E27FC236}">
                  <a16:creationId xmlns:a16="http://schemas.microsoft.com/office/drawing/2014/main" id="{247E26AF-523F-D444-896F-00FDDAED33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85469" y="4506139"/>
              <a:ext cx="339480" cy="338144"/>
              <a:chOff x="2736" y="144"/>
              <a:chExt cx="371" cy="371"/>
            </a:xfrm>
          </p:grpSpPr>
          <p:sp>
            <p:nvSpPr>
              <p:cNvPr id="410" name="AutoShape 138">
                <a:extLst>
                  <a:ext uri="{FF2B5EF4-FFF2-40B4-BE49-F238E27FC236}">
                    <a16:creationId xmlns:a16="http://schemas.microsoft.com/office/drawing/2014/main" id="{665CC744-BE2B-CC46-ADF8-F64F769B89B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6" y="144"/>
                <a:ext cx="371" cy="371"/>
              </a:xfrm>
              <a:prstGeom prst="rtTriangle">
                <a:avLst/>
              </a:prstGeom>
              <a:solidFill>
                <a:sysClr val="window" lastClr="FFFFFF"/>
              </a:solidFill>
              <a:ln w="317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1" name="AutoShape 139">
                <a:extLst>
                  <a:ext uri="{FF2B5EF4-FFF2-40B4-BE49-F238E27FC236}">
                    <a16:creationId xmlns:a16="http://schemas.microsoft.com/office/drawing/2014/main" id="{7819C169-60E9-1541-9BA2-AEDBD601B1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736" y="144"/>
                <a:ext cx="371" cy="371"/>
              </a:xfrm>
              <a:prstGeom prst="rtTriangle">
                <a:avLst/>
              </a:prstGeom>
              <a:solidFill>
                <a:sysClr val="window" lastClr="FFFFFF"/>
              </a:solidFill>
              <a:ln w="317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28" name="Oval 140">
              <a:extLst>
                <a:ext uri="{FF2B5EF4-FFF2-40B4-BE49-F238E27FC236}">
                  <a16:creationId xmlns:a16="http://schemas.microsoft.com/office/drawing/2014/main" id="{20796589-42BC-B042-9D76-B0B1AEF70C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6899" y="4517563"/>
              <a:ext cx="316619" cy="315297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9" name="AutoShape 141">
              <a:extLst>
                <a:ext uri="{FF2B5EF4-FFF2-40B4-BE49-F238E27FC236}">
                  <a16:creationId xmlns:a16="http://schemas.microsoft.com/office/drawing/2014/main" id="{AAC9BB2C-C278-F14D-85AA-457B115B0F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86612" y="4506139"/>
              <a:ext cx="339480" cy="338144"/>
            </a:xfrm>
            <a:prstGeom prst="rtTriangle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0" name="AutoShape 142">
              <a:extLst>
                <a:ext uri="{FF2B5EF4-FFF2-40B4-BE49-F238E27FC236}">
                  <a16:creationId xmlns:a16="http://schemas.microsoft.com/office/drawing/2014/main" id="{B207149C-E9A2-CC41-A186-ED9D3D6E0A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2327" y="4595245"/>
              <a:ext cx="248038" cy="249039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1" name="AutoShape 143">
              <a:extLst>
                <a:ext uri="{FF2B5EF4-FFF2-40B4-BE49-F238E27FC236}">
                  <a16:creationId xmlns:a16="http://schemas.microsoft.com/office/drawing/2014/main" id="{DD56F607-12B3-624A-A120-3005CD6C94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37957" y="5169861"/>
              <a:ext cx="339480" cy="339287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32" name="AutoShape 144">
              <a:extLst>
                <a:ext uri="{FF2B5EF4-FFF2-40B4-BE49-F238E27FC236}">
                  <a16:creationId xmlns:a16="http://schemas.microsoft.com/office/drawing/2014/main" id="{C6C0D457-8B49-A545-810F-476129F5D5BD}"/>
                </a:ext>
              </a:extLst>
            </p:cNvPr>
            <p:cNvCxnSpPr>
              <a:cxnSpLocks noChangeAspect="1" noChangeShapeType="1"/>
              <a:stCxn id="259" idx="1"/>
              <a:endCxn id="421" idx="1"/>
            </p:cNvCxnSpPr>
            <p:nvPr/>
          </p:nvCxnSpPr>
          <p:spPr bwMode="auto">
            <a:xfrm flipH="1">
              <a:off x="1850935" y="3081592"/>
              <a:ext cx="99444" cy="915046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3" name="AutoShape 145">
              <a:extLst>
                <a:ext uri="{FF2B5EF4-FFF2-40B4-BE49-F238E27FC236}">
                  <a16:creationId xmlns:a16="http://schemas.microsoft.com/office/drawing/2014/main" id="{4E208C2C-2788-8F46-BE7E-0C10F5772F86}"/>
                </a:ext>
              </a:extLst>
            </p:cNvPr>
            <p:cNvCxnSpPr>
              <a:cxnSpLocks noChangeAspect="1" noChangeShapeType="1"/>
              <a:stCxn id="318" idx="3"/>
              <a:endCxn id="415" idx="1"/>
            </p:cNvCxnSpPr>
            <p:nvPr/>
          </p:nvCxnSpPr>
          <p:spPr bwMode="auto">
            <a:xfrm>
              <a:off x="1852078" y="4334782"/>
              <a:ext cx="382915" cy="605461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4" name="AutoShape 146">
              <a:extLst>
                <a:ext uri="{FF2B5EF4-FFF2-40B4-BE49-F238E27FC236}">
                  <a16:creationId xmlns:a16="http://schemas.microsoft.com/office/drawing/2014/main" id="{A36A0A39-5898-FA40-8612-3D34534C0BE6}"/>
                </a:ext>
              </a:extLst>
            </p:cNvPr>
            <p:cNvCxnSpPr>
              <a:cxnSpLocks noChangeAspect="1" noChangeShapeType="1"/>
              <a:stCxn id="262" idx="3"/>
              <a:endCxn id="415" idx="1"/>
            </p:cNvCxnSpPr>
            <p:nvPr/>
          </p:nvCxnSpPr>
          <p:spPr bwMode="auto">
            <a:xfrm flipH="1">
              <a:off x="2234993" y="4383904"/>
              <a:ext cx="417206" cy="556339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5" name="AutoShape 147">
              <a:extLst>
                <a:ext uri="{FF2B5EF4-FFF2-40B4-BE49-F238E27FC236}">
                  <a16:creationId xmlns:a16="http://schemas.microsoft.com/office/drawing/2014/main" id="{237227D8-5360-AE45-8099-29BB30931C3B}"/>
                </a:ext>
              </a:extLst>
            </p:cNvPr>
            <p:cNvCxnSpPr>
              <a:cxnSpLocks noChangeAspect="1" noChangeShapeType="1"/>
              <a:stCxn id="415" idx="3"/>
              <a:endCxn id="410" idx="1"/>
            </p:cNvCxnSpPr>
            <p:nvPr/>
          </p:nvCxnSpPr>
          <p:spPr bwMode="auto">
            <a:xfrm flipV="1">
              <a:off x="2405305" y="4675211"/>
              <a:ext cx="1080164" cy="434104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6" name="AutoShape 148">
              <a:extLst>
                <a:ext uri="{FF2B5EF4-FFF2-40B4-BE49-F238E27FC236}">
                  <a16:creationId xmlns:a16="http://schemas.microsoft.com/office/drawing/2014/main" id="{3CFA3AA5-575D-2943-92DC-3CFA59B5C7E2}"/>
                </a:ext>
              </a:extLst>
            </p:cNvPr>
            <p:cNvCxnSpPr>
              <a:cxnSpLocks noChangeAspect="1" noChangeShapeType="1"/>
              <a:stCxn id="292" idx="3"/>
              <a:endCxn id="411" idx="1"/>
            </p:cNvCxnSpPr>
            <p:nvPr/>
          </p:nvCxnSpPr>
          <p:spPr bwMode="auto">
            <a:xfrm>
              <a:off x="3648922" y="4219402"/>
              <a:ext cx="5715" cy="287880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7" name="AutoShape 149">
              <a:extLst>
                <a:ext uri="{FF2B5EF4-FFF2-40B4-BE49-F238E27FC236}">
                  <a16:creationId xmlns:a16="http://schemas.microsoft.com/office/drawing/2014/main" id="{FB87AE51-19D8-0641-95C6-88CC18699E97}"/>
                </a:ext>
              </a:extLst>
            </p:cNvPr>
            <p:cNvCxnSpPr>
              <a:cxnSpLocks noChangeAspect="1" noChangeShapeType="1"/>
              <a:stCxn id="264" idx="3"/>
              <a:endCxn id="320" idx="0"/>
            </p:cNvCxnSpPr>
            <p:nvPr/>
          </p:nvCxnSpPr>
          <p:spPr bwMode="auto">
            <a:xfrm flipH="1">
              <a:off x="3105983" y="4608953"/>
              <a:ext cx="1899717" cy="572332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8" name="AutoShape 150">
              <a:extLst>
                <a:ext uri="{FF2B5EF4-FFF2-40B4-BE49-F238E27FC236}">
                  <a16:creationId xmlns:a16="http://schemas.microsoft.com/office/drawing/2014/main" id="{055A4CF1-8700-9842-B730-C021E748EE27}"/>
                </a:ext>
              </a:extLst>
            </p:cNvPr>
            <p:cNvCxnSpPr>
              <a:cxnSpLocks noChangeAspect="1" noChangeShapeType="1"/>
              <a:stCxn id="330" idx="3"/>
              <a:endCxn id="419" idx="1"/>
            </p:cNvCxnSpPr>
            <p:nvPr/>
          </p:nvCxnSpPr>
          <p:spPr bwMode="auto">
            <a:xfrm flipH="1">
              <a:off x="3107126" y="4844283"/>
              <a:ext cx="509792" cy="326720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9" name="AutoShape 151">
              <a:extLst>
                <a:ext uri="{FF2B5EF4-FFF2-40B4-BE49-F238E27FC236}">
                  <a16:creationId xmlns:a16="http://schemas.microsoft.com/office/drawing/2014/main" id="{ABAFB9FF-0163-3840-9AE5-2CB1EF301A8F}"/>
                </a:ext>
              </a:extLst>
            </p:cNvPr>
            <p:cNvCxnSpPr>
              <a:cxnSpLocks noChangeAspect="1" noChangeShapeType="1"/>
              <a:stCxn id="428" idx="1"/>
              <a:endCxn id="417" idx="3"/>
            </p:cNvCxnSpPr>
            <p:nvPr/>
          </p:nvCxnSpPr>
          <p:spPr bwMode="auto">
            <a:xfrm flipH="1" flipV="1">
              <a:off x="4204435" y="5338933"/>
              <a:ext cx="752114" cy="1142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0" name="AutoShape 152">
              <a:extLst>
                <a:ext uri="{FF2B5EF4-FFF2-40B4-BE49-F238E27FC236}">
                  <a16:creationId xmlns:a16="http://schemas.microsoft.com/office/drawing/2014/main" id="{A7A98297-9D13-D649-9C2B-0A6EEF79F0F2}"/>
                </a:ext>
              </a:extLst>
            </p:cNvPr>
            <p:cNvCxnSpPr>
              <a:cxnSpLocks noChangeAspect="1" noChangeShapeType="1"/>
              <a:stCxn id="419" idx="3"/>
              <a:endCxn id="416" idx="1"/>
            </p:cNvCxnSpPr>
            <p:nvPr/>
          </p:nvCxnSpPr>
          <p:spPr bwMode="auto">
            <a:xfrm>
              <a:off x="3277437" y="5340076"/>
              <a:ext cx="587518" cy="0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1" name="AutoShape 153">
              <a:extLst>
                <a:ext uri="{FF2B5EF4-FFF2-40B4-BE49-F238E27FC236}">
                  <a16:creationId xmlns:a16="http://schemas.microsoft.com/office/drawing/2014/main" id="{7AB8F95D-F30E-5A47-A754-681EBE0A03D7}"/>
                </a:ext>
              </a:extLst>
            </p:cNvPr>
            <p:cNvCxnSpPr>
              <a:cxnSpLocks noChangeAspect="1" noChangeShapeType="1"/>
              <a:stCxn id="318" idx="3"/>
              <a:endCxn id="410" idx="1"/>
            </p:cNvCxnSpPr>
            <p:nvPr/>
          </p:nvCxnSpPr>
          <p:spPr bwMode="auto">
            <a:xfrm>
              <a:off x="1852078" y="4334782"/>
              <a:ext cx="1633390" cy="340429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2" name="AutoShape 154">
              <a:extLst>
                <a:ext uri="{FF2B5EF4-FFF2-40B4-BE49-F238E27FC236}">
                  <a16:creationId xmlns:a16="http://schemas.microsoft.com/office/drawing/2014/main" id="{3F4A9672-DBAD-7245-9BC4-D4BFCCDCA31F}"/>
                </a:ext>
              </a:extLst>
            </p:cNvPr>
            <p:cNvCxnSpPr>
              <a:cxnSpLocks noChangeAspect="1" noChangeShapeType="1"/>
              <a:stCxn id="318" idx="3"/>
              <a:endCxn id="419" idx="1"/>
            </p:cNvCxnSpPr>
            <p:nvPr/>
          </p:nvCxnSpPr>
          <p:spPr bwMode="auto">
            <a:xfrm>
              <a:off x="1852078" y="4334782"/>
              <a:ext cx="1255047" cy="836221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3" name="AutoShape 155">
              <a:extLst>
                <a:ext uri="{FF2B5EF4-FFF2-40B4-BE49-F238E27FC236}">
                  <a16:creationId xmlns:a16="http://schemas.microsoft.com/office/drawing/2014/main" id="{91DDA57A-ECA1-EF43-BFB4-7A94926440E2}"/>
                </a:ext>
              </a:extLst>
            </p:cNvPr>
            <p:cNvCxnSpPr>
              <a:cxnSpLocks noChangeAspect="1" noChangeShapeType="1"/>
              <a:stCxn id="415" idx="3"/>
              <a:endCxn id="331" idx="1"/>
            </p:cNvCxnSpPr>
            <p:nvPr/>
          </p:nvCxnSpPr>
          <p:spPr bwMode="auto">
            <a:xfrm>
              <a:off x="2405305" y="5109315"/>
              <a:ext cx="532652" cy="230761"/>
            </a:xfrm>
            <a:prstGeom prst="straightConnector1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44" name="AutoShape 175">
              <a:extLst>
                <a:ext uri="{FF2B5EF4-FFF2-40B4-BE49-F238E27FC236}">
                  <a16:creationId xmlns:a16="http://schemas.microsoft.com/office/drawing/2014/main" id="{BFF1A231-2D77-8F47-8D5F-42A93E65A1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5714378" y="4254816"/>
              <a:ext cx="249181" cy="249039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5" name="AutoShape 177">
              <a:extLst>
                <a:ext uri="{FF2B5EF4-FFF2-40B4-BE49-F238E27FC236}">
                  <a16:creationId xmlns:a16="http://schemas.microsoft.com/office/drawing/2014/main" id="{5155B298-7D37-C343-B464-8E0A546203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59978" y="1877525"/>
              <a:ext cx="243465" cy="247896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6" name="AutoShape 178">
              <a:extLst>
                <a:ext uri="{FF2B5EF4-FFF2-40B4-BE49-F238E27FC236}">
                  <a16:creationId xmlns:a16="http://schemas.microsoft.com/office/drawing/2014/main" id="{8BD824CB-9EB7-6D4A-A60C-4FC261F8AC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2541326" y="1844396"/>
              <a:ext cx="249181" cy="249039"/>
            </a:xfrm>
            <a:prstGeom prst="rtTriangle">
              <a:avLst/>
            </a:prstGeom>
            <a:solidFill>
              <a:sysClr val="windowText" lastClr="000000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7" name="Rectangle 21">
              <a:extLst>
                <a:ext uri="{FF2B5EF4-FFF2-40B4-BE49-F238E27FC236}">
                  <a16:creationId xmlns:a16="http://schemas.microsoft.com/office/drawing/2014/main" id="{1399058A-E50F-204B-B5A2-6C8E2267EB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7678" y="4530303"/>
              <a:ext cx="2024063" cy="1519998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8" name="Text Box 28">
              <a:extLst>
                <a:ext uri="{FF2B5EF4-FFF2-40B4-BE49-F238E27FC236}">
                  <a16:creationId xmlns:a16="http://schemas.microsoft.com/office/drawing/2014/main" id="{9BBE7F4F-A72C-EE41-90C5-11A5F719AB6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726728" y="4419178"/>
              <a:ext cx="1306768" cy="2462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[Levels of Challenge]</a:t>
              </a:r>
            </a:p>
          </p:txBody>
        </p:sp>
        <p:sp>
          <p:nvSpPr>
            <p:cNvPr id="349" name="Text Box 29">
              <a:extLst>
                <a:ext uri="{FF2B5EF4-FFF2-40B4-BE49-F238E27FC236}">
                  <a16:creationId xmlns:a16="http://schemas.microsoft.com/office/drawing/2014/main" id="{3DCDEA37-0DD0-CA4B-9A18-A37524F598F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064866" y="4697857"/>
              <a:ext cx="702436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lowest (0)</a:t>
              </a:r>
            </a:p>
          </p:txBody>
        </p:sp>
        <p:sp>
          <p:nvSpPr>
            <p:cNvPr id="350" name="Text Box 30">
              <a:extLst>
                <a:ext uri="{FF2B5EF4-FFF2-40B4-BE49-F238E27FC236}">
                  <a16:creationId xmlns:a16="http://schemas.microsoft.com/office/drawing/2014/main" id="{5B2847E7-0300-EB49-97D5-C4FF7E1F256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064866" y="5243031"/>
              <a:ext cx="819455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medium  (2)</a:t>
              </a:r>
            </a:p>
          </p:txBody>
        </p:sp>
        <p:sp>
          <p:nvSpPr>
            <p:cNvPr id="351" name="Text Box 31">
              <a:extLst>
                <a:ext uri="{FF2B5EF4-FFF2-40B4-BE49-F238E27FC236}">
                  <a16:creationId xmlns:a16="http://schemas.microsoft.com/office/drawing/2014/main" id="{94A305E7-B7A6-A749-824C-11A80AA1607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064866" y="5515618"/>
              <a:ext cx="595035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high (3)</a:t>
              </a:r>
            </a:p>
          </p:txBody>
        </p:sp>
        <p:sp>
          <p:nvSpPr>
            <p:cNvPr id="352" name="Text Box 35">
              <a:extLst>
                <a:ext uri="{FF2B5EF4-FFF2-40B4-BE49-F238E27FC236}">
                  <a16:creationId xmlns:a16="http://schemas.microsoft.com/office/drawing/2014/main" id="{D9123D61-8A69-4848-8667-E5D9838EBB6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064866" y="4970444"/>
              <a:ext cx="559769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low (1)</a:t>
              </a:r>
            </a:p>
          </p:txBody>
        </p:sp>
        <p:sp>
          <p:nvSpPr>
            <p:cNvPr id="353" name="Text Box 31">
              <a:extLst>
                <a:ext uri="{FF2B5EF4-FFF2-40B4-BE49-F238E27FC236}">
                  <a16:creationId xmlns:a16="http://schemas.microsoft.com/office/drawing/2014/main" id="{8BD47ADC-B424-0648-9C10-7F324DAEC0E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064866" y="5788205"/>
              <a:ext cx="737702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panose="020B0600070205080204" pitchFamily="34" charset="-128"/>
                </a:rPr>
                <a:t>highest (4)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717009B-F681-B042-9131-91F6A2461FFC}"/>
                </a:ext>
              </a:extLst>
            </p:cNvPr>
            <p:cNvSpPr txBox="1"/>
            <p:nvPr/>
          </p:nvSpPr>
          <p:spPr>
            <a:xfrm>
              <a:off x="2921928" y="1627912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[0;0]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85F01277-9C12-EB4C-AD53-82149AB130AC}"/>
                </a:ext>
              </a:extLst>
            </p:cNvPr>
            <p:cNvSpPr txBox="1"/>
            <p:nvPr/>
          </p:nvSpPr>
          <p:spPr>
            <a:xfrm>
              <a:off x="1506028" y="3442893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[4;4]</a:t>
              </a: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9330A9BF-6F93-F942-86DC-6FBE69F8383A}"/>
                </a:ext>
              </a:extLst>
            </p:cNvPr>
            <p:cNvSpPr txBox="1"/>
            <p:nvPr/>
          </p:nvSpPr>
          <p:spPr>
            <a:xfrm>
              <a:off x="1934350" y="2234886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[1;3]</a:t>
              </a:r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FDB41E9-0990-4E43-9D98-F8E69767CBDF}"/>
                </a:ext>
              </a:extLst>
            </p:cNvPr>
            <p:cNvSpPr txBox="1"/>
            <p:nvPr/>
          </p:nvSpPr>
          <p:spPr>
            <a:xfrm>
              <a:off x="3210554" y="2294168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[0;0]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B983937B-088C-9B43-9A61-BCB72EBC2B75}"/>
                </a:ext>
              </a:extLst>
            </p:cNvPr>
            <p:cNvSpPr txBox="1"/>
            <p:nvPr/>
          </p:nvSpPr>
          <p:spPr>
            <a:xfrm>
              <a:off x="2148511" y="4427449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[4;4]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DADFA9D0-3C0D-414B-8961-9083EE078664}"/>
                </a:ext>
              </a:extLst>
            </p:cNvPr>
            <p:cNvSpPr txBox="1"/>
            <p:nvPr/>
          </p:nvSpPr>
          <p:spPr>
            <a:xfrm>
              <a:off x="2386990" y="3071614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[1;3]</a:t>
              </a: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0540A562-311D-BD40-BD4C-39DE6C4D638E}"/>
                </a:ext>
              </a:extLst>
            </p:cNvPr>
            <p:cNvSpPr txBox="1"/>
            <p:nvPr/>
          </p:nvSpPr>
          <p:spPr>
            <a:xfrm>
              <a:off x="3890031" y="2589532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[0;0]</a:t>
              </a: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1EAAB287-5588-B94D-8D4B-EE70942025FE}"/>
                </a:ext>
              </a:extLst>
            </p:cNvPr>
            <p:cNvSpPr txBox="1"/>
            <p:nvPr/>
          </p:nvSpPr>
          <p:spPr>
            <a:xfrm>
              <a:off x="3620249" y="3569957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[1;3]</a:t>
              </a: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F2FFDA50-8CBF-694D-877A-6F31E7F8966F}"/>
                </a:ext>
              </a:extLst>
            </p:cNvPr>
            <p:cNvSpPr txBox="1"/>
            <p:nvPr/>
          </p:nvSpPr>
          <p:spPr>
            <a:xfrm>
              <a:off x="3213893" y="4256229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[4;4]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D10A1648-EAC4-7340-807E-C0237AC4086A}"/>
                </a:ext>
              </a:extLst>
            </p:cNvPr>
            <p:cNvSpPr txBox="1"/>
            <p:nvPr/>
          </p:nvSpPr>
          <p:spPr>
            <a:xfrm>
              <a:off x="4350301" y="5331239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[4;4]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AA550C6-2900-4F48-AB32-56D2EBB92135}"/>
                </a:ext>
              </a:extLst>
            </p:cNvPr>
            <p:cNvSpPr txBox="1"/>
            <p:nvPr/>
          </p:nvSpPr>
          <p:spPr>
            <a:xfrm>
              <a:off x="5435037" y="4758218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[1;3]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DC623C18-5FF7-784A-A279-4C03B6C717A1}"/>
                </a:ext>
              </a:extLst>
            </p:cNvPr>
            <p:cNvSpPr txBox="1"/>
            <p:nvPr/>
          </p:nvSpPr>
          <p:spPr>
            <a:xfrm>
              <a:off x="5742514" y="3864248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[0;0]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CABC2BC6-BE10-014B-A82A-5CAAC986DC7A}"/>
                </a:ext>
              </a:extLst>
            </p:cNvPr>
            <p:cNvSpPr txBox="1"/>
            <p:nvPr/>
          </p:nvSpPr>
          <p:spPr>
            <a:xfrm>
              <a:off x="3297261" y="5323290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[4;4]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A46454F6-3772-B849-95DD-308EE8254F4C}"/>
                </a:ext>
              </a:extLst>
            </p:cNvPr>
            <p:cNvSpPr txBox="1"/>
            <p:nvPr/>
          </p:nvSpPr>
          <p:spPr>
            <a:xfrm>
              <a:off x="5698348" y="3080069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[4;4]</a:t>
              </a: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4037F8F6-0148-DD49-8CF9-B846E2A14E98}"/>
                </a:ext>
              </a:extLst>
            </p:cNvPr>
            <p:cNvSpPr txBox="1"/>
            <p:nvPr/>
          </p:nvSpPr>
          <p:spPr>
            <a:xfrm>
              <a:off x="4990813" y="4682002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[4;4]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38F87FF8-C206-E945-BDBE-6E6C618AA125}"/>
                </a:ext>
              </a:extLst>
            </p:cNvPr>
            <p:cNvSpPr txBox="1"/>
            <p:nvPr/>
          </p:nvSpPr>
          <p:spPr>
            <a:xfrm>
              <a:off x="3724336" y="1952698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[0;0]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50EDDF77-6088-B34F-8381-1BDC20936523}"/>
                </a:ext>
              </a:extLst>
            </p:cNvPr>
            <p:cNvSpPr txBox="1"/>
            <p:nvPr/>
          </p:nvSpPr>
          <p:spPr>
            <a:xfrm>
              <a:off x="2333581" y="2336405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[0;0]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05F9F40C-D8B1-9741-AA64-4978E15F0423}"/>
                </a:ext>
              </a:extLst>
            </p:cNvPr>
            <p:cNvSpPr txBox="1"/>
            <p:nvPr/>
          </p:nvSpPr>
          <p:spPr>
            <a:xfrm>
              <a:off x="1989023" y="3512230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[0;0]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D7518A72-C320-B147-BFF8-A8C66C08EB8B}"/>
                </a:ext>
              </a:extLst>
            </p:cNvPr>
            <p:cNvSpPr txBox="1"/>
            <p:nvPr/>
          </p:nvSpPr>
          <p:spPr>
            <a:xfrm>
              <a:off x="3974245" y="2069705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[1;2]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91389C4E-1030-A749-BD79-F3C7FB57E421}"/>
                </a:ext>
              </a:extLst>
            </p:cNvPr>
            <p:cNvSpPr txBox="1"/>
            <p:nvPr/>
          </p:nvSpPr>
          <p:spPr>
            <a:xfrm>
              <a:off x="2798259" y="3899219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[1;2]</a:t>
              </a: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6E652275-0927-6E45-8DD0-E930E7D58B59}"/>
                </a:ext>
              </a:extLst>
            </p:cNvPr>
            <p:cNvSpPr txBox="1"/>
            <p:nvPr/>
          </p:nvSpPr>
          <p:spPr>
            <a:xfrm>
              <a:off x="2934255" y="3000177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[1;2]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8444EB5A-02CC-B442-B8E6-CEB1BDF82404}"/>
                </a:ext>
              </a:extLst>
            </p:cNvPr>
            <p:cNvSpPr txBox="1"/>
            <p:nvPr/>
          </p:nvSpPr>
          <p:spPr>
            <a:xfrm>
              <a:off x="5280001" y="2160831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[2;3]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F2545EED-2363-D14D-B0E4-360BE8DCD184}"/>
                </a:ext>
              </a:extLst>
            </p:cNvPr>
            <p:cNvSpPr txBox="1"/>
            <p:nvPr/>
          </p:nvSpPr>
          <p:spPr>
            <a:xfrm>
              <a:off x="3052548" y="4828957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[2;3]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84A0DDCE-EE07-C543-8EBD-DF1D09626971}"/>
                </a:ext>
              </a:extLst>
            </p:cNvPr>
            <p:cNvSpPr txBox="1"/>
            <p:nvPr/>
          </p:nvSpPr>
          <p:spPr>
            <a:xfrm>
              <a:off x="4155866" y="4019354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[2;3]</a:t>
              </a: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45D7FB5A-5EB0-5548-A81C-81686C3D26A9}"/>
                </a:ext>
              </a:extLst>
            </p:cNvPr>
            <p:cNvSpPr txBox="1"/>
            <p:nvPr/>
          </p:nvSpPr>
          <p:spPr>
            <a:xfrm>
              <a:off x="1652359" y="4534594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[0;0]</a:t>
              </a: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E2E8AEBD-7D18-DA47-B430-61A0AA53E234}"/>
                </a:ext>
              </a:extLst>
            </p:cNvPr>
            <p:cNvSpPr txBox="1"/>
            <p:nvPr/>
          </p:nvSpPr>
          <p:spPr>
            <a:xfrm>
              <a:off x="2696216" y="4657704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[1;2]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CA473E50-4A04-5E49-ADB6-940B63CD7B58}"/>
                </a:ext>
              </a:extLst>
            </p:cNvPr>
            <p:cNvSpPr txBox="1"/>
            <p:nvPr/>
          </p:nvSpPr>
          <p:spPr>
            <a:xfrm>
              <a:off x="5096358" y="3603739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[4;4]</a:t>
              </a: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E02FBAA4-972C-D544-ACF2-8D97EC8763D2}"/>
                </a:ext>
              </a:extLst>
            </p:cNvPr>
            <p:cNvSpPr txBox="1"/>
            <p:nvPr/>
          </p:nvSpPr>
          <p:spPr>
            <a:xfrm>
              <a:off x="4681864" y="3753004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[1;3]</a:t>
              </a: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0E2143BA-2FB8-5641-B265-AE7B10F4D441}"/>
                </a:ext>
              </a:extLst>
            </p:cNvPr>
            <p:cNvSpPr txBox="1"/>
            <p:nvPr/>
          </p:nvSpPr>
          <p:spPr>
            <a:xfrm>
              <a:off x="4104192" y="4780815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[4;4]</a:t>
              </a: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24FEBBFA-6D95-4A4A-AF31-519D4F6A66F7}"/>
                </a:ext>
              </a:extLst>
            </p:cNvPr>
            <p:cNvSpPr txBox="1"/>
            <p:nvPr/>
          </p:nvSpPr>
          <p:spPr>
            <a:xfrm>
              <a:off x="4928947" y="2955017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[0;0]</a:t>
              </a: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80D42D03-0016-DB4B-A7F2-F4BAC6388120}"/>
                </a:ext>
              </a:extLst>
            </p:cNvPr>
            <p:cNvSpPr txBox="1"/>
            <p:nvPr/>
          </p:nvSpPr>
          <p:spPr>
            <a:xfrm>
              <a:off x="4335015" y="1582381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[0;2]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243478D-D141-CF46-841E-57F1955C85BB}"/>
                </a:ext>
              </a:extLst>
            </p:cNvPr>
            <p:cNvSpPr txBox="1"/>
            <p:nvPr/>
          </p:nvSpPr>
          <p:spPr>
            <a:xfrm>
              <a:off x="4659210" y="2453586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[1;3]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7B98B664-B21B-C947-A1C5-2E98A40870B9}"/>
                </a:ext>
              </a:extLst>
            </p:cNvPr>
            <p:cNvSpPr txBox="1"/>
            <p:nvPr/>
          </p:nvSpPr>
          <p:spPr>
            <a:xfrm>
              <a:off x="4873371" y="2288835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[0;3]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1B9205BB-7225-D249-B493-2460DB81E1EA}"/>
                </a:ext>
              </a:extLst>
            </p:cNvPr>
            <p:cNvSpPr txBox="1"/>
            <p:nvPr/>
          </p:nvSpPr>
          <p:spPr>
            <a:xfrm>
              <a:off x="3864059" y="3205113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[2;3]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1B9B7237-0C4C-CA4A-9ACD-907D445B1034}"/>
                </a:ext>
              </a:extLst>
            </p:cNvPr>
            <p:cNvSpPr txBox="1"/>
            <p:nvPr/>
          </p:nvSpPr>
          <p:spPr>
            <a:xfrm>
              <a:off x="2385731" y="5200179"/>
              <a:ext cx="46038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[1;3]</a:t>
              </a:r>
            </a:p>
          </p:txBody>
        </p:sp>
        <p:grpSp>
          <p:nvGrpSpPr>
            <p:cNvPr id="389" name="Grupo 1">
              <a:extLst>
                <a:ext uri="{FF2B5EF4-FFF2-40B4-BE49-F238E27FC236}">
                  <a16:creationId xmlns:a16="http://schemas.microsoft.com/office/drawing/2014/main" id="{B2E214C6-243F-3E42-B6C6-F3FE33EFF28B}"/>
                </a:ext>
              </a:extLst>
            </p:cNvPr>
            <p:cNvGrpSpPr/>
            <p:nvPr/>
          </p:nvGrpSpPr>
          <p:grpSpPr>
            <a:xfrm>
              <a:off x="1445816" y="1381087"/>
              <a:ext cx="4932018" cy="4414762"/>
              <a:chOff x="1445816" y="1381087"/>
              <a:chExt cx="4932018" cy="4414762"/>
            </a:xfrm>
          </p:grpSpPr>
          <p:sp>
            <p:nvSpPr>
              <p:cNvPr id="390" name="Text Box 156">
                <a:extLst>
                  <a:ext uri="{FF2B5EF4-FFF2-40B4-BE49-F238E27FC236}">
                    <a16:creationId xmlns:a16="http://schemas.microsoft.com/office/drawing/2014/main" id="{992DADB2-F8A2-8D4E-9B33-F640B81D246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519541" y="1381087"/>
                <a:ext cx="495649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Times New Roman" charset="0"/>
                    <a:ea typeface="ＭＳ Ｐゴシック" panose="020B0600070205080204" pitchFamily="34" charset="-128"/>
                  </a:rPr>
                  <a:t>S(0,0)</a:t>
                </a:r>
              </a:p>
            </p:txBody>
          </p:sp>
          <p:sp>
            <p:nvSpPr>
              <p:cNvPr id="391" name="Text Box 157">
                <a:extLst>
                  <a:ext uri="{FF2B5EF4-FFF2-40B4-BE49-F238E27FC236}">
                    <a16:creationId xmlns:a16="http://schemas.microsoft.com/office/drawing/2014/main" id="{A5C4C352-B70C-1F4D-80F5-9FB4778F1DE7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360035" y="1675821"/>
                <a:ext cx="495649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Times New Roman" charset="0"/>
                    <a:ea typeface="ＭＳ Ｐゴシック" panose="020B0600070205080204" pitchFamily="34" charset="-128"/>
                  </a:rPr>
                  <a:t>S(0,1)</a:t>
                </a:r>
              </a:p>
            </p:txBody>
          </p:sp>
          <p:sp>
            <p:nvSpPr>
              <p:cNvPr id="392" name="Text Box 158">
                <a:extLst>
                  <a:ext uri="{FF2B5EF4-FFF2-40B4-BE49-F238E27FC236}">
                    <a16:creationId xmlns:a16="http://schemas.microsoft.com/office/drawing/2014/main" id="{B1DB82BF-AED6-7941-AEB2-8ED643F79AB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572487" y="2513185"/>
                <a:ext cx="495649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Times New Roman" charset="0"/>
                    <a:ea typeface="ＭＳ Ｐゴシック" panose="020B0600070205080204" pitchFamily="34" charset="-128"/>
                  </a:rPr>
                  <a:t>S(0,2)</a:t>
                </a:r>
              </a:p>
            </p:txBody>
          </p:sp>
          <p:sp>
            <p:nvSpPr>
              <p:cNvPr id="393" name="Text Box 159">
                <a:extLst>
                  <a:ext uri="{FF2B5EF4-FFF2-40B4-BE49-F238E27FC236}">
                    <a16:creationId xmlns:a16="http://schemas.microsoft.com/office/drawing/2014/main" id="{F517EF8A-0BCE-3F43-876F-9A2CB62E2595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862602" y="1589000"/>
                <a:ext cx="495649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Times New Roman" charset="0"/>
                    <a:ea typeface="ＭＳ Ｐゴシック" panose="020B0600070205080204" pitchFamily="34" charset="-128"/>
                  </a:rPr>
                  <a:t>S(2,0)</a:t>
                </a:r>
              </a:p>
            </p:txBody>
          </p:sp>
          <p:sp>
            <p:nvSpPr>
              <p:cNvPr id="394" name="Text Box 160">
                <a:extLst>
                  <a:ext uri="{FF2B5EF4-FFF2-40B4-BE49-F238E27FC236}">
                    <a16:creationId xmlns:a16="http://schemas.microsoft.com/office/drawing/2014/main" id="{11E30573-99AF-5E43-9D91-816207E96DC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375046" y="2083650"/>
                <a:ext cx="495649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Times New Roman" charset="0"/>
                    <a:ea typeface="ＭＳ Ｐゴシック" panose="020B0600070205080204" pitchFamily="34" charset="-128"/>
                  </a:rPr>
                  <a:t>S(1,0)</a:t>
                </a:r>
              </a:p>
            </p:txBody>
          </p:sp>
          <p:sp>
            <p:nvSpPr>
              <p:cNvPr id="395" name="Text Box 161">
                <a:extLst>
                  <a:ext uri="{FF2B5EF4-FFF2-40B4-BE49-F238E27FC236}">
                    <a16:creationId xmlns:a16="http://schemas.microsoft.com/office/drawing/2014/main" id="{BEE13F57-3097-5C41-B82B-F98237DC7C1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538132" y="2436645"/>
                <a:ext cx="495649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Times New Roman" charset="0"/>
                    <a:ea typeface="ＭＳ Ｐゴシック" panose="020B0600070205080204" pitchFamily="34" charset="-128"/>
                  </a:rPr>
                  <a:t>S(3,0)</a:t>
                </a:r>
              </a:p>
            </p:txBody>
          </p:sp>
          <p:sp>
            <p:nvSpPr>
              <p:cNvPr id="396" name="Text Box 162">
                <a:extLst>
                  <a:ext uri="{FF2B5EF4-FFF2-40B4-BE49-F238E27FC236}">
                    <a16:creationId xmlns:a16="http://schemas.microsoft.com/office/drawing/2014/main" id="{6916576E-C50C-5C44-BAC7-2E7C7614374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751879" y="3291145"/>
                <a:ext cx="495649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Times New Roman" charset="0"/>
                    <a:ea typeface="ＭＳ Ｐゴシック" panose="020B0600070205080204" pitchFamily="34" charset="-128"/>
                  </a:rPr>
                  <a:t>S(4,0)</a:t>
                </a:r>
              </a:p>
            </p:txBody>
          </p:sp>
          <p:sp>
            <p:nvSpPr>
              <p:cNvPr id="397" name="Text Box 163">
                <a:extLst>
                  <a:ext uri="{FF2B5EF4-FFF2-40B4-BE49-F238E27FC236}">
                    <a16:creationId xmlns:a16="http://schemas.microsoft.com/office/drawing/2014/main" id="{AEE9456E-1B1D-7848-B610-1932F5518C3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170292" y="2668548"/>
                <a:ext cx="495649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Times New Roman" charset="0"/>
                    <a:ea typeface="ＭＳ Ｐゴシック" panose="020B0600070205080204" pitchFamily="34" charset="-128"/>
                  </a:rPr>
                  <a:t>S(1,1)</a:t>
                </a:r>
              </a:p>
            </p:txBody>
          </p:sp>
          <p:sp>
            <p:nvSpPr>
              <p:cNvPr id="398" name="Text Box 164">
                <a:extLst>
                  <a:ext uri="{FF2B5EF4-FFF2-40B4-BE49-F238E27FC236}">
                    <a16:creationId xmlns:a16="http://schemas.microsoft.com/office/drawing/2014/main" id="{CA68F1CC-BC63-0B49-AAAC-13274FD2E67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985273" y="3295714"/>
                <a:ext cx="495649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Times New Roman" charset="0"/>
                    <a:ea typeface="ＭＳ Ｐゴシック" panose="020B0600070205080204" pitchFamily="34" charset="-128"/>
                  </a:rPr>
                  <a:t>S(2,1)</a:t>
                </a:r>
              </a:p>
            </p:txBody>
          </p:sp>
          <p:sp>
            <p:nvSpPr>
              <p:cNvPr id="399" name="Text Box 165">
                <a:extLst>
                  <a:ext uri="{FF2B5EF4-FFF2-40B4-BE49-F238E27FC236}">
                    <a16:creationId xmlns:a16="http://schemas.microsoft.com/office/drawing/2014/main" id="{A47C2A68-8BA2-A440-8167-091CE0D273BC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466640" y="3082089"/>
                <a:ext cx="495649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b="0" i="1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Times New Roman" charset="0"/>
                    <a:ea typeface="ＭＳ Ｐゴシック" panose="020B0600070205080204" pitchFamily="34" charset="-128"/>
                  </a:rPr>
                  <a:t>S(3,1)</a:t>
                </a:r>
              </a:p>
            </p:txBody>
          </p:sp>
          <p:sp>
            <p:nvSpPr>
              <p:cNvPr id="400" name="Text Box 166">
                <a:extLst>
                  <a:ext uri="{FF2B5EF4-FFF2-40B4-BE49-F238E27FC236}">
                    <a16:creationId xmlns:a16="http://schemas.microsoft.com/office/drawing/2014/main" id="{EB978E4F-08B5-0347-88DD-F47B84439629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882185" y="4294154"/>
                <a:ext cx="495649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Times New Roman" charset="0"/>
                    <a:ea typeface="ＭＳ Ｐゴシック" panose="020B0600070205080204" pitchFamily="34" charset="-128"/>
                  </a:rPr>
                  <a:t>S(4,1)</a:t>
                </a:r>
              </a:p>
            </p:txBody>
          </p:sp>
          <p:sp>
            <p:nvSpPr>
              <p:cNvPr id="401" name="Text Box 167">
                <a:extLst>
                  <a:ext uri="{FF2B5EF4-FFF2-40B4-BE49-F238E27FC236}">
                    <a16:creationId xmlns:a16="http://schemas.microsoft.com/office/drawing/2014/main" id="{CC71FC83-011D-E64E-98F5-D775BFC8329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132572" y="3855480"/>
                <a:ext cx="495649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Times New Roman" charset="0"/>
                    <a:ea typeface="ＭＳ Ｐゴシック" panose="020B0600070205080204" pitchFamily="34" charset="-128"/>
                  </a:rPr>
                  <a:t>S(1,2)</a:t>
                </a:r>
              </a:p>
            </p:txBody>
          </p:sp>
          <p:sp>
            <p:nvSpPr>
              <p:cNvPr id="402" name="Text Box 168">
                <a:extLst>
                  <a:ext uri="{FF2B5EF4-FFF2-40B4-BE49-F238E27FC236}">
                    <a16:creationId xmlns:a16="http://schemas.microsoft.com/office/drawing/2014/main" id="{2D4DB720-F207-8D40-827C-5A2169090341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097290" y="3735530"/>
                <a:ext cx="495649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Times New Roman" charset="0"/>
                    <a:ea typeface="ＭＳ Ｐゴシック" panose="020B0600070205080204" pitchFamily="34" charset="-128"/>
                  </a:rPr>
                  <a:t>S(2,2)</a:t>
                </a:r>
              </a:p>
            </p:txBody>
          </p:sp>
          <p:sp>
            <p:nvSpPr>
              <p:cNvPr id="403" name="Text Box 169">
                <a:extLst>
                  <a:ext uri="{FF2B5EF4-FFF2-40B4-BE49-F238E27FC236}">
                    <a16:creationId xmlns:a16="http://schemas.microsoft.com/office/drawing/2014/main" id="{BBAC6745-8E92-EE43-B8FD-8C2F2269CDEF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975289" y="4102234"/>
                <a:ext cx="495649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Times New Roman" charset="0"/>
                    <a:ea typeface="ＭＳ Ｐゴシック" panose="020B0600070205080204" pitchFamily="34" charset="-128"/>
                  </a:rPr>
                  <a:t>S(3,2)</a:t>
                </a:r>
              </a:p>
            </p:txBody>
          </p:sp>
          <p:sp>
            <p:nvSpPr>
              <p:cNvPr id="404" name="Text Box 170">
                <a:extLst>
                  <a:ext uri="{FF2B5EF4-FFF2-40B4-BE49-F238E27FC236}">
                    <a16:creationId xmlns:a16="http://schemas.microsoft.com/office/drawing/2014/main" id="{6B864547-F353-AE4A-8EC6-B8B4F2EACC39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831740" y="5521069"/>
                <a:ext cx="495649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Times New Roman" charset="0"/>
                    <a:ea typeface="ＭＳ Ｐゴシック" panose="020B0600070205080204" pitchFamily="34" charset="-128"/>
                  </a:rPr>
                  <a:t>S(4,2)</a:t>
                </a:r>
              </a:p>
            </p:txBody>
          </p:sp>
          <p:sp>
            <p:nvSpPr>
              <p:cNvPr id="405" name="Text Box 171">
                <a:extLst>
                  <a:ext uri="{FF2B5EF4-FFF2-40B4-BE49-F238E27FC236}">
                    <a16:creationId xmlns:a16="http://schemas.microsoft.com/office/drawing/2014/main" id="{85E19814-972B-6A44-B60B-5C2CABBDB65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989023" y="5314298"/>
                <a:ext cx="495649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b="0" i="1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Times New Roman" charset="0"/>
                    <a:ea typeface="ＭＳ Ｐゴシック" panose="020B0600070205080204" pitchFamily="34" charset="-128"/>
                  </a:rPr>
                  <a:t>S(1,3)</a:t>
                </a:r>
              </a:p>
            </p:txBody>
          </p:sp>
          <p:sp>
            <p:nvSpPr>
              <p:cNvPr id="406" name="Text Box 172">
                <a:extLst>
                  <a:ext uri="{FF2B5EF4-FFF2-40B4-BE49-F238E27FC236}">
                    <a16:creationId xmlns:a16="http://schemas.microsoft.com/office/drawing/2014/main" id="{D4F46B31-DD21-9640-B904-AAF615F99456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850868" y="5542774"/>
                <a:ext cx="495649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b="0" i="1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Times New Roman" charset="0"/>
                    <a:ea typeface="ＭＳ Ｐゴシック" panose="020B0600070205080204" pitchFamily="34" charset="-128"/>
                  </a:rPr>
                  <a:t>S(3,3)</a:t>
                </a:r>
              </a:p>
            </p:txBody>
          </p:sp>
          <p:sp>
            <p:nvSpPr>
              <p:cNvPr id="407" name="Text Box 173">
                <a:extLst>
                  <a:ext uri="{FF2B5EF4-FFF2-40B4-BE49-F238E27FC236}">
                    <a16:creationId xmlns:a16="http://schemas.microsoft.com/office/drawing/2014/main" id="{D73AB298-0D92-5D4F-8A17-F40A7F863EF6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752246" y="4542050"/>
                <a:ext cx="495649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b="0" i="1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Times New Roman" charset="0"/>
                    <a:ea typeface="ＭＳ Ｐゴシック" panose="020B0600070205080204" pitchFamily="34" charset="-128"/>
                  </a:rPr>
                  <a:t>S(2,3)</a:t>
                </a:r>
              </a:p>
            </p:txBody>
          </p:sp>
          <p:sp>
            <p:nvSpPr>
              <p:cNvPr id="408" name="Text Box 174">
                <a:extLst>
                  <a:ext uri="{FF2B5EF4-FFF2-40B4-BE49-F238E27FC236}">
                    <a16:creationId xmlns:a16="http://schemas.microsoft.com/office/drawing/2014/main" id="{F3895A5B-7A76-624D-8BE1-32B5F065A80C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785867" y="5549628"/>
                <a:ext cx="495649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b="0" i="1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Times New Roman" charset="0"/>
                    <a:ea typeface="ＭＳ Ｐゴシック" panose="020B0600070205080204" pitchFamily="34" charset="-128"/>
                  </a:rPr>
                  <a:t>S(4,3)</a:t>
                </a:r>
              </a:p>
            </p:txBody>
          </p:sp>
          <p:sp>
            <p:nvSpPr>
              <p:cNvPr id="409" name="Text Box 167">
                <a:extLst>
                  <a:ext uri="{FF2B5EF4-FFF2-40B4-BE49-F238E27FC236}">
                    <a16:creationId xmlns:a16="http://schemas.microsoft.com/office/drawing/2014/main" id="{0559C201-4A1E-FD48-89F1-0C518EECAF98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445816" y="3731935"/>
                <a:ext cx="495649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Times New Roman" charset="0"/>
                    <a:ea typeface="ＭＳ Ｐゴシック" panose="020B0600070205080204" pitchFamily="34" charset="-128"/>
                  </a:rPr>
                  <a:t>S(0,3)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992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Text Box 17">
            <a:extLst>
              <a:ext uri="{FF2B5EF4-FFF2-40B4-BE49-F238E27FC236}">
                <a16:creationId xmlns:a16="http://schemas.microsoft.com/office/drawing/2014/main" id="{C2D4C468-37FB-7048-9AEB-549CF70E5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9899" y="1379023"/>
            <a:ext cx="1098682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AB48E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sy="50000" kx="2453608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457200">
              <a:spcBef>
                <a:spcPct val="50000"/>
              </a:spcBef>
            </a:pPr>
            <a:r>
              <a:rPr lang="en-US" altLang="ja-JP" sz="16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Final stage</a:t>
            </a:r>
          </a:p>
        </p:txBody>
      </p:sp>
      <p:sp>
        <p:nvSpPr>
          <p:cNvPr id="747" name="Text Box 17">
            <a:extLst>
              <a:ext uri="{FF2B5EF4-FFF2-40B4-BE49-F238E27FC236}">
                <a16:creationId xmlns:a16="http://schemas.microsoft.com/office/drawing/2014/main" id="{E8FA7564-AFFF-6042-AE20-CCB66FF40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1945" y="322994"/>
            <a:ext cx="1028781" cy="246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AB48E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sy="50000" kx="2453608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457200">
              <a:spcBef>
                <a:spcPct val="50000"/>
              </a:spcBef>
            </a:pPr>
            <a:r>
              <a:rPr lang="en-US" altLang="ja-JP" sz="16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Initial stage</a:t>
            </a: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D468D8C1-C1C1-4F41-8451-10ECE4F1F5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30" t="21026" r="22135" b="8914"/>
          <a:stretch/>
        </p:blipFill>
        <p:spPr>
          <a:xfrm>
            <a:off x="448692" y="-2238947"/>
            <a:ext cx="6715186" cy="4804792"/>
          </a:xfrm>
          <a:prstGeom prst="rect">
            <a:avLst/>
          </a:prstGeom>
        </p:spPr>
      </p:pic>
      <p:grpSp>
        <p:nvGrpSpPr>
          <p:cNvPr id="431" name="Group 430">
            <a:extLst>
              <a:ext uri="{FF2B5EF4-FFF2-40B4-BE49-F238E27FC236}">
                <a16:creationId xmlns:a16="http://schemas.microsoft.com/office/drawing/2014/main" id="{816BDE78-4224-1D41-8CBE-A024FF062365}"/>
              </a:ext>
            </a:extLst>
          </p:cNvPr>
          <p:cNvGrpSpPr/>
          <p:nvPr/>
        </p:nvGrpSpPr>
        <p:grpSpPr>
          <a:xfrm>
            <a:off x="7949789" y="-1802522"/>
            <a:ext cx="4604161" cy="4176544"/>
            <a:chOff x="4754564" y="1050927"/>
            <a:chExt cx="3008313" cy="2728912"/>
          </a:xfrm>
        </p:grpSpPr>
        <p:sp>
          <p:nvSpPr>
            <p:cNvPr id="432" name="AutoShape 186">
              <a:extLst>
                <a:ext uri="{FF2B5EF4-FFF2-40B4-BE49-F238E27FC236}">
                  <a16:creationId xmlns:a16="http://schemas.microsoft.com/office/drawing/2014/main" id="{98FDC36D-E7B7-BC49-9563-73D8DEC86F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5400677" y="1847852"/>
              <a:ext cx="236538" cy="236537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33" name="Group 187">
              <a:extLst>
                <a:ext uri="{FF2B5EF4-FFF2-40B4-BE49-F238E27FC236}">
                  <a16:creationId xmlns:a16="http://schemas.microsoft.com/office/drawing/2014/main" id="{7BB26068-A096-3441-A1C9-8B5B5512303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13464" y="1050927"/>
              <a:ext cx="236538" cy="236537"/>
              <a:chOff x="2736" y="144"/>
              <a:chExt cx="371" cy="371"/>
            </a:xfrm>
          </p:grpSpPr>
          <p:sp>
            <p:nvSpPr>
              <p:cNvPr id="560" name="AutoShape 188">
                <a:extLst>
                  <a:ext uri="{FF2B5EF4-FFF2-40B4-BE49-F238E27FC236}">
                    <a16:creationId xmlns:a16="http://schemas.microsoft.com/office/drawing/2014/main" id="{54286347-E6E6-DE44-AAE9-83D1E028FC3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96969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1" name="AutoShape 189">
                <a:extLst>
                  <a:ext uri="{FF2B5EF4-FFF2-40B4-BE49-F238E27FC236}">
                    <a16:creationId xmlns:a16="http://schemas.microsoft.com/office/drawing/2014/main" id="{2CA515C9-7B93-3341-B45C-7CEB56794D8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96969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34" name="AutoShape 190">
              <a:extLst>
                <a:ext uri="{FF2B5EF4-FFF2-40B4-BE49-F238E27FC236}">
                  <a16:creationId xmlns:a16="http://schemas.microsoft.com/office/drawing/2014/main" id="{F3E43CAE-BC56-8348-BF14-A3A7D38FBA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16639" y="1541465"/>
              <a:ext cx="236538" cy="234950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5" name="AutoShape 191">
              <a:extLst>
                <a:ext uri="{FF2B5EF4-FFF2-40B4-BE49-F238E27FC236}">
                  <a16:creationId xmlns:a16="http://schemas.microsoft.com/office/drawing/2014/main" id="{CFBE6508-06BD-E64F-8471-B8C0CCC757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6118227" y="1539877"/>
              <a:ext cx="234950" cy="236538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6" name="AutoShape 192">
              <a:extLst>
                <a:ext uri="{FF2B5EF4-FFF2-40B4-BE49-F238E27FC236}">
                  <a16:creationId xmlns:a16="http://schemas.microsoft.com/office/drawing/2014/main" id="{65C531C7-C01B-3842-9B24-9D1CEBB504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16639" y="1682752"/>
              <a:ext cx="95250" cy="93662"/>
            </a:xfrm>
            <a:prstGeom prst="rtTriangl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AutoShape 193">
              <a:extLst>
                <a:ext uri="{FF2B5EF4-FFF2-40B4-BE49-F238E27FC236}">
                  <a16:creationId xmlns:a16="http://schemas.microsoft.com/office/drawing/2014/main" id="{E85AB51E-D19C-2841-AF10-63AF3C5B85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89552" y="1230315"/>
              <a:ext cx="236538" cy="234950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8" name="AutoShape 194">
              <a:extLst>
                <a:ext uri="{FF2B5EF4-FFF2-40B4-BE49-F238E27FC236}">
                  <a16:creationId xmlns:a16="http://schemas.microsoft.com/office/drawing/2014/main" id="{CFC4CFF8-4BAF-6F40-B9EA-C769E7419DC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04102" y="1789115"/>
              <a:ext cx="236538" cy="236537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9" name="AutoShape 195">
              <a:extLst>
                <a:ext uri="{FF2B5EF4-FFF2-40B4-BE49-F238E27FC236}">
                  <a16:creationId xmlns:a16="http://schemas.microsoft.com/office/drawing/2014/main" id="{12622EC0-650B-F846-9A53-A7DC75724E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7404102" y="1789115"/>
              <a:ext cx="236537" cy="236538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40" name="Group 196">
              <a:extLst>
                <a:ext uri="{FF2B5EF4-FFF2-40B4-BE49-F238E27FC236}">
                  <a16:creationId xmlns:a16="http://schemas.microsoft.com/office/drawing/2014/main" id="{1B70EB24-BC5B-C845-9B01-8134EBDA14F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034215" y="3543302"/>
              <a:ext cx="236538" cy="236537"/>
              <a:chOff x="2736" y="144"/>
              <a:chExt cx="371" cy="371"/>
            </a:xfrm>
          </p:grpSpPr>
          <p:sp>
            <p:nvSpPr>
              <p:cNvPr id="558" name="AutoShape 197">
                <a:extLst>
                  <a:ext uri="{FF2B5EF4-FFF2-40B4-BE49-F238E27FC236}">
                    <a16:creationId xmlns:a16="http://schemas.microsoft.com/office/drawing/2014/main" id="{E9D3AB5A-67D9-754E-84FB-90C72A30396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chemeClr val="accent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9" name="AutoShape 198">
                <a:extLst>
                  <a:ext uri="{FF2B5EF4-FFF2-40B4-BE49-F238E27FC236}">
                    <a16:creationId xmlns:a16="http://schemas.microsoft.com/office/drawing/2014/main" id="{0627011F-90D8-5940-9797-F1BC2816C03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41" name="Oval 199">
              <a:extLst>
                <a:ext uri="{FF2B5EF4-FFF2-40B4-BE49-F238E27FC236}">
                  <a16:creationId xmlns:a16="http://schemas.microsoft.com/office/drawing/2014/main" id="{4FB78C97-659E-FB47-B802-D9984DE4EA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42152" y="3551239"/>
              <a:ext cx="219075" cy="22066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42" name="Group 200">
              <a:extLst>
                <a:ext uri="{FF2B5EF4-FFF2-40B4-BE49-F238E27FC236}">
                  <a16:creationId xmlns:a16="http://schemas.microsoft.com/office/drawing/2014/main" id="{F0ADF224-A211-2448-976F-E702D1BD75D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527927" y="2363790"/>
              <a:ext cx="234950" cy="236537"/>
              <a:chOff x="2736" y="144"/>
              <a:chExt cx="371" cy="371"/>
            </a:xfrm>
          </p:grpSpPr>
          <p:sp>
            <p:nvSpPr>
              <p:cNvPr id="556" name="AutoShape 201">
                <a:extLst>
                  <a:ext uri="{FF2B5EF4-FFF2-40B4-BE49-F238E27FC236}">
                    <a16:creationId xmlns:a16="http://schemas.microsoft.com/office/drawing/2014/main" id="{E6F289DD-39B7-804C-8819-8D116BB6D66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chemeClr val="accent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7" name="AutoShape 202">
                <a:extLst>
                  <a:ext uri="{FF2B5EF4-FFF2-40B4-BE49-F238E27FC236}">
                    <a16:creationId xmlns:a16="http://schemas.microsoft.com/office/drawing/2014/main" id="{EB4CC73B-C612-EC4F-993C-DA29A7DE31E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chemeClr val="accent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43" name="Oval 203">
              <a:extLst>
                <a:ext uri="{FF2B5EF4-FFF2-40B4-BE49-F238E27FC236}">
                  <a16:creationId xmlns:a16="http://schemas.microsoft.com/office/drawing/2014/main" id="{BCF6F964-ECA8-2B4E-BAFC-08B6679FA9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35865" y="2371727"/>
              <a:ext cx="219075" cy="22066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4" name="AutoShape 204">
              <a:extLst>
                <a:ext uri="{FF2B5EF4-FFF2-40B4-BE49-F238E27FC236}">
                  <a16:creationId xmlns:a16="http://schemas.microsoft.com/office/drawing/2014/main" id="{3316A79E-880B-5945-8E8E-9398EF9314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7526340" y="2365377"/>
              <a:ext cx="236537" cy="234950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5" name="AutoShape 205">
              <a:extLst>
                <a:ext uri="{FF2B5EF4-FFF2-40B4-BE49-F238E27FC236}">
                  <a16:creationId xmlns:a16="http://schemas.microsoft.com/office/drawing/2014/main" id="{96AB03F5-A35E-7941-A839-50FB50FB7F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V="1">
              <a:off x="4822827" y="1852615"/>
              <a:ext cx="236537" cy="236538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6" name="AutoShape 206">
              <a:extLst>
                <a:ext uri="{FF2B5EF4-FFF2-40B4-BE49-F238E27FC236}">
                  <a16:creationId xmlns:a16="http://schemas.microsoft.com/office/drawing/2014/main" id="{0F682492-A59F-B743-8DCA-F1A6540363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00677" y="1847852"/>
              <a:ext cx="234950" cy="236537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7" name="AutoShape 207">
              <a:extLst>
                <a:ext uri="{FF2B5EF4-FFF2-40B4-BE49-F238E27FC236}">
                  <a16:creationId xmlns:a16="http://schemas.microsoft.com/office/drawing/2014/main" id="{AF39FCEC-42EC-E047-9306-F8BD26711C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00677" y="1990727"/>
              <a:ext cx="93663" cy="93662"/>
            </a:xfrm>
            <a:prstGeom prst="rtTriangl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8" name="AutoShape 208">
              <a:extLst>
                <a:ext uri="{FF2B5EF4-FFF2-40B4-BE49-F238E27FC236}">
                  <a16:creationId xmlns:a16="http://schemas.microsoft.com/office/drawing/2014/main" id="{003CD71C-3132-0049-A482-4B19196607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11777" y="2760664"/>
              <a:ext cx="236538" cy="236537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9" name="AutoShape 209">
              <a:extLst>
                <a:ext uri="{FF2B5EF4-FFF2-40B4-BE49-F238E27FC236}">
                  <a16:creationId xmlns:a16="http://schemas.microsoft.com/office/drawing/2014/main" id="{E2C22B68-F666-7140-B8DB-64BFE3848F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11777" y="2901952"/>
              <a:ext cx="95250" cy="93662"/>
            </a:xfrm>
            <a:prstGeom prst="rtTriangl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0" name="AutoShape 210">
              <a:extLst>
                <a:ext uri="{FF2B5EF4-FFF2-40B4-BE49-F238E27FC236}">
                  <a16:creationId xmlns:a16="http://schemas.microsoft.com/office/drawing/2014/main" id="{E4C494CC-FFB0-C546-8B18-CF789023B2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50077" y="2917827"/>
              <a:ext cx="236538" cy="23495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1" name="AutoShape 211">
              <a:extLst>
                <a:ext uri="{FF2B5EF4-FFF2-40B4-BE49-F238E27FC236}">
                  <a16:creationId xmlns:a16="http://schemas.microsoft.com/office/drawing/2014/main" id="{C93AB237-F46C-A648-8C70-2963E3FE7E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7035802" y="1190627"/>
              <a:ext cx="234950" cy="230188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2" name="AutoShape 212">
              <a:extLst>
                <a:ext uri="{FF2B5EF4-FFF2-40B4-BE49-F238E27FC236}">
                  <a16:creationId xmlns:a16="http://schemas.microsoft.com/office/drawing/2014/main" id="{BDBF3819-3C46-EA45-B1E5-19F8D94B90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37390" y="1252540"/>
              <a:ext cx="168275" cy="171450"/>
            </a:xfrm>
            <a:prstGeom prst="rtTriangl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3" name="AutoShape 213">
              <a:extLst>
                <a:ext uri="{FF2B5EF4-FFF2-40B4-BE49-F238E27FC236}">
                  <a16:creationId xmlns:a16="http://schemas.microsoft.com/office/drawing/2014/main" id="{9B9DC579-B5C8-794F-AE9E-1614D73EF2C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37390" y="1189040"/>
              <a:ext cx="230188" cy="234950"/>
            </a:xfrm>
            <a:prstGeom prst="rtTriangle">
              <a:avLst/>
            </a:prstGeom>
            <a:noFill/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4" name="AutoShape 214">
              <a:extLst>
                <a:ext uri="{FF2B5EF4-FFF2-40B4-BE49-F238E27FC236}">
                  <a16:creationId xmlns:a16="http://schemas.microsoft.com/office/drawing/2014/main" id="{BF065929-7898-9F44-A544-1155473464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03927" y="2273302"/>
              <a:ext cx="171450" cy="173037"/>
            </a:xfrm>
            <a:prstGeom prst="rtTriangl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5" name="AutoShape 215">
              <a:extLst>
                <a:ext uri="{FF2B5EF4-FFF2-40B4-BE49-F238E27FC236}">
                  <a16:creationId xmlns:a16="http://schemas.microsoft.com/office/drawing/2014/main" id="{4EA452DA-1084-2B44-A7B2-B2D41582C1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03927" y="2206627"/>
              <a:ext cx="234950" cy="236537"/>
            </a:xfrm>
            <a:prstGeom prst="rtTriangle">
              <a:avLst/>
            </a:prstGeom>
            <a:noFill/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56" name="AutoShape 216">
              <a:extLst>
                <a:ext uri="{FF2B5EF4-FFF2-40B4-BE49-F238E27FC236}">
                  <a16:creationId xmlns:a16="http://schemas.microsoft.com/office/drawing/2014/main" id="{2188FA39-208D-EF41-8F1E-9DBF7997A390}"/>
                </a:ext>
              </a:extLst>
            </p:cNvPr>
            <p:cNvCxnSpPr>
              <a:cxnSpLocks noChangeAspect="1" noChangeShapeType="1"/>
              <a:stCxn id="560" idx="1"/>
              <a:endCxn id="490" idx="1"/>
            </p:cNvCxnSpPr>
            <p:nvPr/>
          </p:nvCxnSpPr>
          <p:spPr bwMode="auto">
            <a:xfrm flipH="1">
              <a:off x="5529264" y="1169990"/>
              <a:ext cx="584200" cy="17462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7" name="AutoShape 217">
              <a:extLst>
                <a:ext uri="{FF2B5EF4-FFF2-40B4-BE49-F238E27FC236}">
                  <a16:creationId xmlns:a16="http://schemas.microsoft.com/office/drawing/2014/main" id="{F81EA98E-4A7F-2E49-8FA7-2D3D5B23A152}"/>
                </a:ext>
              </a:extLst>
            </p:cNvPr>
            <p:cNvCxnSpPr>
              <a:cxnSpLocks noChangeAspect="1" noChangeShapeType="1"/>
              <a:stCxn id="561" idx="3"/>
              <a:endCxn id="453" idx="1"/>
            </p:cNvCxnSpPr>
            <p:nvPr/>
          </p:nvCxnSpPr>
          <p:spPr bwMode="auto">
            <a:xfrm>
              <a:off x="6351589" y="1169990"/>
              <a:ext cx="685800" cy="13652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8" name="AutoShape 218">
              <a:extLst>
                <a:ext uri="{FF2B5EF4-FFF2-40B4-BE49-F238E27FC236}">
                  <a16:creationId xmlns:a16="http://schemas.microsoft.com/office/drawing/2014/main" id="{26D33692-097F-174D-9F6D-D3051CD87849}"/>
                </a:ext>
              </a:extLst>
            </p:cNvPr>
            <p:cNvCxnSpPr>
              <a:cxnSpLocks noChangeAspect="1" noChangeShapeType="1"/>
              <a:stCxn id="561" idx="3"/>
              <a:endCxn id="438" idx="1"/>
            </p:cNvCxnSpPr>
            <p:nvPr/>
          </p:nvCxnSpPr>
          <p:spPr bwMode="auto">
            <a:xfrm>
              <a:off x="6351589" y="1169990"/>
              <a:ext cx="1052513" cy="738187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9" name="AutoShape 219">
              <a:extLst>
                <a:ext uri="{FF2B5EF4-FFF2-40B4-BE49-F238E27FC236}">
                  <a16:creationId xmlns:a16="http://schemas.microsoft.com/office/drawing/2014/main" id="{9C76CCCD-5C51-224C-97D6-4C18681E16F3}"/>
                </a:ext>
              </a:extLst>
            </p:cNvPr>
            <p:cNvCxnSpPr>
              <a:cxnSpLocks noChangeAspect="1" noChangeShapeType="1"/>
              <a:stCxn id="435" idx="3"/>
              <a:endCxn id="453" idx="1"/>
            </p:cNvCxnSpPr>
            <p:nvPr/>
          </p:nvCxnSpPr>
          <p:spPr bwMode="auto">
            <a:xfrm flipV="1">
              <a:off x="6353177" y="1306515"/>
              <a:ext cx="684213" cy="35242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0" name="AutoShape 220">
              <a:extLst>
                <a:ext uri="{FF2B5EF4-FFF2-40B4-BE49-F238E27FC236}">
                  <a16:creationId xmlns:a16="http://schemas.microsoft.com/office/drawing/2014/main" id="{A5603C1A-0D8A-7648-8CBC-FCFFF54248B4}"/>
                </a:ext>
              </a:extLst>
            </p:cNvPr>
            <p:cNvCxnSpPr>
              <a:cxnSpLocks noChangeAspect="1" noChangeShapeType="1"/>
              <a:stCxn id="453" idx="3"/>
              <a:endCxn id="439" idx="1"/>
            </p:cNvCxnSpPr>
            <p:nvPr/>
          </p:nvCxnSpPr>
          <p:spPr bwMode="auto">
            <a:xfrm>
              <a:off x="7153277" y="1423990"/>
              <a:ext cx="369888" cy="36512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1" name="AutoShape 221">
              <a:extLst>
                <a:ext uri="{FF2B5EF4-FFF2-40B4-BE49-F238E27FC236}">
                  <a16:creationId xmlns:a16="http://schemas.microsoft.com/office/drawing/2014/main" id="{1A22FA68-6370-8240-AE1B-91A59A3D239F}"/>
                </a:ext>
              </a:extLst>
            </p:cNvPr>
            <p:cNvCxnSpPr>
              <a:cxnSpLocks noChangeAspect="1" noChangeShapeType="1"/>
              <a:stCxn id="438" idx="3"/>
              <a:endCxn id="444" idx="1"/>
            </p:cNvCxnSpPr>
            <p:nvPr/>
          </p:nvCxnSpPr>
          <p:spPr bwMode="auto">
            <a:xfrm>
              <a:off x="7523165" y="2025652"/>
              <a:ext cx="122238" cy="33972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2" name="AutoShape 222">
              <a:extLst>
                <a:ext uri="{FF2B5EF4-FFF2-40B4-BE49-F238E27FC236}">
                  <a16:creationId xmlns:a16="http://schemas.microsoft.com/office/drawing/2014/main" id="{72BC2AB7-E1FB-574D-B5B0-BF498D86A951}"/>
                </a:ext>
              </a:extLst>
            </p:cNvPr>
            <p:cNvCxnSpPr>
              <a:cxnSpLocks noChangeAspect="1" noChangeShapeType="1"/>
              <a:stCxn id="438" idx="3"/>
              <a:endCxn id="495" idx="1"/>
            </p:cNvCxnSpPr>
            <p:nvPr/>
          </p:nvCxnSpPr>
          <p:spPr bwMode="auto">
            <a:xfrm flipH="1">
              <a:off x="6891340" y="2025652"/>
              <a:ext cx="631825" cy="298450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3" name="AutoShape 223">
              <a:extLst>
                <a:ext uri="{FF2B5EF4-FFF2-40B4-BE49-F238E27FC236}">
                  <a16:creationId xmlns:a16="http://schemas.microsoft.com/office/drawing/2014/main" id="{737165BC-7BB6-E74A-922E-1745B5C5F626}"/>
                </a:ext>
              </a:extLst>
            </p:cNvPr>
            <p:cNvCxnSpPr>
              <a:cxnSpLocks noChangeAspect="1" noChangeShapeType="1"/>
              <a:stCxn id="443" idx="4"/>
              <a:endCxn id="552" idx="3"/>
            </p:cNvCxnSpPr>
            <p:nvPr/>
          </p:nvCxnSpPr>
          <p:spPr bwMode="auto">
            <a:xfrm flipH="1">
              <a:off x="7620002" y="2592389"/>
              <a:ext cx="25400" cy="315912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4" name="AutoShape 224">
              <a:extLst>
                <a:ext uri="{FF2B5EF4-FFF2-40B4-BE49-F238E27FC236}">
                  <a16:creationId xmlns:a16="http://schemas.microsoft.com/office/drawing/2014/main" id="{3E7F9471-9862-DE40-90F9-C7130326FC09}"/>
                </a:ext>
              </a:extLst>
            </p:cNvPr>
            <p:cNvCxnSpPr>
              <a:cxnSpLocks noChangeAspect="1" noChangeShapeType="1"/>
              <a:stCxn id="553" idx="4"/>
              <a:endCxn id="502" idx="3"/>
            </p:cNvCxnSpPr>
            <p:nvPr/>
          </p:nvCxnSpPr>
          <p:spPr bwMode="auto">
            <a:xfrm flipH="1">
              <a:off x="7153277" y="3148014"/>
              <a:ext cx="466725" cy="39687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5" name="AutoShape 225">
              <a:extLst>
                <a:ext uri="{FF2B5EF4-FFF2-40B4-BE49-F238E27FC236}">
                  <a16:creationId xmlns:a16="http://schemas.microsoft.com/office/drawing/2014/main" id="{E213575F-320A-B040-87DD-ACBD3A7E54EB}"/>
                </a:ext>
              </a:extLst>
            </p:cNvPr>
            <p:cNvCxnSpPr>
              <a:cxnSpLocks noChangeAspect="1" noChangeShapeType="1"/>
              <a:stCxn id="495" idx="1"/>
              <a:endCxn id="552" idx="3"/>
            </p:cNvCxnSpPr>
            <p:nvPr/>
          </p:nvCxnSpPr>
          <p:spPr bwMode="auto">
            <a:xfrm>
              <a:off x="6891340" y="2324102"/>
              <a:ext cx="728663" cy="584200"/>
            </a:xfrm>
            <a:prstGeom prst="straightConnector1">
              <a:avLst/>
            </a:prstGeom>
            <a:noFill/>
            <a:ln w="50800">
              <a:solidFill>
                <a:srgbClr val="002A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6" name="AutoShape 226">
              <a:extLst>
                <a:ext uri="{FF2B5EF4-FFF2-40B4-BE49-F238E27FC236}">
                  <a16:creationId xmlns:a16="http://schemas.microsoft.com/office/drawing/2014/main" id="{A6B2A92D-B348-7A4D-BF9F-80B0D17A71F5}"/>
                </a:ext>
              </a:extLst>
            </p:cNvPr>
            <p:cNvCxnSpPr>
              <a:cxnSpLocks noChangeAspect="1" noChangeShapeType="1"/>
              <a:stCxn id="453" idx="3"/>
              <a:endCxn id="493" idx="3"/>
            </p:cNvCxnSpPr>
            <p:nvPr/>
          </p:nvCxnSpPr>
          <p:spPr bwMode="auto">
            <a:xfrm flipH="1">
              <a:off x="6121402" y="1423990"/>
              <a:ext cx="1030288" cy="78422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7" name="AutoShape 227">
              <a:extLst>
                <a:ext uri="{FF2B5EF4-FFF2-40B4-BE49-F238E27FC236}">
                  <a16:creationId xmlns:a16="http://schemas.microsoft.com/office/drawing/2014/main" id="{6CE33D52-2D86-C24C-9AEA-79B4176AE95F}"/>
                </a:ext>
              </a:extLst>
            </p:cNvPr>
            <p:cNvCxnSpPr>
              <a:cxnSpLocks noChangeAspect="1" noChangeShapeType="1"/>
              <a:stCxn id="450" idx="3"/>
              <a:endCxn id="502" idx="3"/>
            </p:cNvCxnSpPr>
            <p:nvPr/>
          </p:nvCxnSpPr>
          <p:spPr bwMode="auto">
            <a:xfrm>
              <a:off x="7069140" y="3152777"/>
              <a:ext cx="84138" cy="392112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8" name="AutoShape 228">
              <a:extLst>
                <a:ext uri="{FF2B5EF4-FFF2-40B4-BE49-F238E27FC236}">
                  <a16:creationId xmlns:a16="http://schemas.microsoft.com/office/drawing/2014/main" id="{9F51DADA-4541-7046-94E5-D4709CB0CDA7}"/>
                </a:ext>
              </a:extLst>
            </p:cNvPr>
            <p:cNvCxnSpPr>
              <a:cxnSpLocks noChangeAspect="1" noChangeShapeType="1"/>
              <a:stCxn id="496" idx="3"/>
              <a:endCxn id="501" idx="3"/>
            </p:cNvCxnSpPr>
            <p:nvPr/>
          </p:nvCxnSpPr>
          <p:spPr bwMode="auto">
            <a:xfrm>
              <a:off x="6772277" y="2446339"/>
              <a:ext cx="296069" cy="473982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9" name="AutoShape 229">
              <a:extLst>
                <a:ext uri="{FF2B5EF4-FFF2-40B4-BE49-F238E27FC236}">
                  <a16:creationId xmlns:a16="http://schemas.microsoft.com/office/drawing/2014/main" id="{99C8DEB7-0847-2841-846A-66A3DABE96A7}"/>
                </a:ext>
              </a:extLst>
            </p:cNvPr>
            <p:cNvCxnSpPr>
              <a:cxnSpLocks noChangeAspect="1" noChangeShapeType="1"/>
              <a:stCxn id="437" idx="3"/>
              <a:endCxn id="499" idx="3"/>
            </p:cNvCxnSpPr>
            <p:nvPr/>
          </p:nvCxnSpPr>
          <p:spPr bwMode="auto">
            <a:xfrm flipH="1">
              <a:off x="4941889" y="1465265"/>
              <a:ext cx="466725" cy="38417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0" name="AutoShape 230">
              <a:extLst>
                <a:ext uri="{FF2B5EF4-FFF2-40B4-BE49-F238E27FC236}">
                  <a16:creationId xmlns:a16="http://schemas.microsoft.com/office/drawing/2014/main" id="{90CBDCFC-F402-7940-BFE6-79D19EF419F5}"/>
                </a:ext>
              </a:extLst>
            </p:cNvPr>
            <p:cNvCxnSpPr>
              <a:cxnSpLocks noChangeAspect="1" noChangeShapeType="1"/>
              <a:stCxn id="445" idx="1"/>
              <a:endCxn id="501" idx="3"/>
            </p:cNvCxnSpPr>
            <p:nvPr/>
          </p:nvCxnSpPr>
          <p:spPr bwMode="auto">
            <a:xfrm>
              <a:off x="4941096" y="2089153"/>
              <a:ext cx="2127250" cy="831168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1" name="AutoShape 231">
              <a:extLst>
                <a:ext uri="{FF2B5EF4-FFF2-40B4-BE49-F238E27FC236}">
                  <a16:creationId xmlns:a16="http://schemas.microsoft.com/office/drawing/2014/main" id="{76AF6B93-16B2-5C40-BA89-9A6491D840FD}"/>
                </a:ext>
              </a:extLst>
            </p:cNvPr>
            <p:cNvCxnSpPr>
              <a:cxnSpLocks noChangeAspect="1" noChangeShapeType="1"/>
              <a:stCxn id="432" idx="1"/>
              <a:endCxn id="493" idx="3"/>
            </p:cNvCxnSpPr>
            <p:nvPr/>
          </p:nvCxnSpPr>
          <p:spPr bwMode="auto">
            <a:xfrm>
              <a:off x="5637214" y="1966915"/>
              <a:ext cx="484188" cy="241300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2" name="AutoShape 232">
              <a:extLst>
                <a:ext uri="{FF2B5EF4-FFF2-40B4-BE49-F238E27FC236}">
                  <a16:creationId xmlns:a16="http://schemas.microsoft.com/office/drawing/2014/main" id="{C1468AE7-C5F9-9445-87E7-F78DAD2AAFE9}"/>
                </a:ext>
              </a:extLst>
            </p:cNvPr>
            <p:cNvCxnSpPr>
              <a:cxnSpLocks noChangeAspect="1" noChangeShapeType="1"/>
              <a:stCxn id="493" idx="1"/>
              <a:endCxn id="496" idx="1"/>
            </p:cNvCxnSpPr>
            <p:nvPr/>
          </p:nvCxnSpPr>
          <p:spPr bwMode="auto">
            <a:xfrm>
              <a:off x="6240464" y="2325690"/>
              <a:ext cx="414338" cy="317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3" name="AutoShape 233">
              <a:extLst>
                <a:ext uri="{FF2B5EF4-FFF2-40B4-BE49-F238E27FC236}">
                  <a16:creationId xmlns:a16="http://schemas.microsoft.com/office/drawing/2014/main" id="{1D7A29AC-7FEB-6047-BB06-E9E70DE6D552}"/>
                </a:ext>
              </a:extLst>
            </p:cNvPr>
            <p:cNvCxnSpPr>
              <a:cxnSpLocks noChangeAspect="1" noChangeShapeType="1"/>
              <a:stCxn id="434" idx="1"/>
              <a:endCxn id="432" idx="3"/>
            </p:cNvCxnSpPr>
            <p:nvPr/>
          </p:nvCxnSpPr>
          <p:spPr bwMode="auto">
            <a:xfrm flipH="1">
              <a:off x="5519739" y="1658940"/>
              <a:ext cx="596900" cy="190500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4" name="AutoShape 234">
              <a:extLst>
                <a:ext uri="{FF2B5EF4-FFF2-40B4-BE49-F238E27FC236}">
                  <a16:creationId xmlns:a16="http://schemas.microsoft.com/office/drawing/2014/main" id="{2277BC64-29BB-CB45-9D63-91AEF6BE49A8}"/>
                </a:ext>
              </a:extLst>
            </p:cNvPr>
            <p:cNvCxnSpPr>
              <a:cxnSpLocks noChangeAspect="1" noChangeShapeType="1"/>
              <a:stCxn id="437" idx="3"/>
              <a:endCxn id="493" idx="3"/>
            </p:cNvCxnSpPr>
            <p:nvPr/>
          </p:nvCxnSpPr>
          <p:spPr bwMode="auto">
            <a:xfrm>
              <a:off x="5408614" y="1465265"/>
              <a:ext cx="712788" cy="742950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5" name="AutoShape 235">
              <a:extLst>
                <a:ext uri="{FF2B5EF4-FFF2-40B4-BE49-F238E27FC236}">
                  <a16:creationId xmlns:a16="http://schemas.microsoft.com/office/drawing/2014/main" id="{1DF392E8-3478-E34C-B410-49BBBF4564E5}"/>
                </a:ext>
              </a:extLst>
            </p:cNvPr>
            <p:cNvCxnSpPr>
              <a:cxnSpLocks noChangeAspect="1" noChangeShapeType="1"/>
              <a:stCxn id="437" idx="3"/>
              <a:endCxn id="495" idx="3"/>
            </p:cNvCxnSpPr>
            <p:nvPr/>
          </p:nvCxnSpPr>
          <p:spPr bwMode="auto">
            <a:xfrm>
              <a:off x="5408614" y="1465265"/>
              <a:ext cx="1363663" cy="741362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6" name="AutoShape 236">
              <a:extLst>
                <a:ext uri="{FF2B5EF4-FFF2-40B4-BE49-F238E27FC236}">
                  <a16:creationId xmlns:a16="http://schemas.microsoft.com/office/drawing/2014/main" id="{B932FAB6-DB7A-8248-BDBD-4F0B0A378ABF}"/>
                </a:ext>
              </a:extLst>
            </p:cNvPr>
            <p:cNvCxnSpPr>
              <a:cxnSpLocks noChangeAspect="1" noChangeShapeType="1"/>
              <a:stCxn id="432" idx="1"/>
              <a:endCxn id="495" idx="3"/>
            </p:cNvCxnSpPr>
            <p:nvPr/>
          </p:nvCxnSpPr>
          <p:spPr bwMode="auto">
            <a:xfrm>
              <a:off x="5637214" y="1966915"/>
              <a:ext cx="1135063" cy="239712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7" name="AutoShape 237">
              <a:extLst>
                <a:ext uri="{FF2B5EF4-FFF2-40B4-BE49-F238E27FC236}">
                  <a16:creationId xmlns:a16="http://schemas.microsoft.com/office/drawing/2014/main" id="{786B1E46-543A-414C-B3BE-4924D1642AEC}"/>
                </a:ext>
              </a:extLst>
            </p:cNvPr>
            <p:cNvCxnSpPr>
              <a:cxnSpLocks noChangeAspect="1" noChangeShapeType="1"/>
              <a:stCxn id="500" idx="1"/>
              <a:endCxn id="450" idx="1"/>
            </p:cNvCxnSpPr>
            <p:nvPr/>
          </p:nvCxnSpPr>
          <p:spPr bwMode="auto">
            <a:xfrm>
              <a:off x="5549902" y="2879727"/>
              <a:ext cx="1400175" cy="15557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8" name="AutoShape 238">
              <a:extLst>
                <a:ext uri="{FF2B5EF4-FFF2-40B4-BE49-F238E27FC236}">
                  <a16:creationId xmlns:a16="http://schemas.microsoft.com/office/drawing/2014/main" id="{396A8951-1168-A24E-875A-1341BBDAE09D}"/>
                </a:ext>
              </a:extLst>
            </p:cNvPr>
            <p:cNvCxnSpPr>
              <a:cxnSpLocks noChangeAspect="1" noChangeShapeType="1"/>
              <a:stCxn id="446" idx="3"/>
              <a:endCxn id="500" idx="3"/>
            </p:cNvCxnSpPr>
            <p:nvPr/>
          </p:nvCxnSpPr>
          <p:spPr bwMode="auto">
            <a:xfrm flipH="1">
              <a:off x="5430839" y="2084390"/>
              <a:ext cx="87313" cy="677862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79" name="AutoShape 239">
              <a:extLst>
                <a:ext uri="{FF2B5EF4-FFF2-40B4-BE49-F238E27FC236}">
                  <a16:creationId xmlns:a16="http://schemas.microsoft.com/office/drawing/2014/main" id="{C7456DDD-107B-0645-BA1C-C8243F5909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07102" y="2646364"/>
              <a:ext cx="234950" cy="236537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0" name="AutoShape 240">
              <a:extLst>
                <a:ext uri="{FF2B5EF4-FFF2-40B4-BE49-F238E27FC236}">
                  <a16:creationId xmlns:a16="http://schemas.microsoft.com/office/drawing/2014/main" id="{E7F71907-8008-DA43-AB4F-41D1C3F333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03927" y="2705102"/>
              <a:ext cx="173038" cy="176212"/>
            </a:xfrm>
            <a:prstGeom prst="rtTriangl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81" name="AutoShape 241">
              <a:extLst>
                <a:ext uri="{FF2B5EF4-FFF2-40B4-BE49-F238E27FC236}">
                  <a16:creationId xmlns:a16="http://schemas.microsoft.com/office/drawing/2014/main" id="{371BD056-14DA-034A-9BFE-F8DD49111E52}"/>
                </a:ext>
              </a:extLst>
            </p:cNvPr>
            <p:cNvCxnSpPr>
              <a:cxnSpLocks noChangeAspect="1" noChangeShapeType="1"/>
              <a:stCxn id="445" idx="1"/>
              <a:endCxn id="479" idx="1"/>
            </p:cNvCxnSpPr>
            <p:nvPr/>
          </p:nvCxnSpPr>
          <p:spPr bwMode="auto">
            <a:xfrm>
              <a:off x="4941889" y="2089152"/>
              <a:ext cx="1065213" cy="67627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2" name="AutoShape 242">
              <a:extLst>
                <a:ext uri="{FF2B5EF4-FFF2-40B4-BE49-F238E27FC236}">
                  <a16:creationId xmlns:a16="http://schemas.microsoft.com/office/drawing/2014/main" id="{DDD8EEDE-3D82-3543-B77F-3D9B3F1594FE}"/>
                </a:ext>
              </a:extLst>
            </p:cNvPr>
            <p:cNvCxnSpPr>
              <a:cxnSpLocks noChangeAspect="1" noChangeShapeType="1"/>
              <a:stCxn id="500" idx="1"/>
              <a:endCxn id="479" idx="1"/>
            </p:cNvCxnSpPr>
            <p:nvPr/>
          </p:nvCxnSpPr>
          <p:spPr bwMode="auto">
            <a:xfrm flipV="1">
              <a:off x="5549902" y="2765427"/>
              <a:ext cx="457200" cy="114300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3" name="AutoShape 243">
              <a:extLst>
                <a:ext uri="{FF2B5EF4-FFF2-40B4-BE49-F238E27FC236}">
                  <a16:creationId xmlns:a16="http://schemas.microsoft.com/office/drawing/2014/main" id="{20CBBCB8-D541-704C-9046-89EFEC10AA88}"/>
                </a:ext>
              </a:extLst>
            </p:cNvPr>
            <p:cNvCxnSpPr>
              <a:cxnSpLocks noChangeAspect="1" noChangeShapeType="1"/>
              <a:stCxn id="503" idx="1"/>
              <a:endCxn id="450" idx="1"/>
            </p:cNvCxnSpPr>
            <p:nvPr/>
          </p:nvCxnSpPr>
          <p:spPr bwMode="auto">
            <a:xfrm>
              <a:off x="6245227" y="2760664"/>
              <a:ext cx="704850" cy="274637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4" name="AutoShape 244">
              <a:extLst>
                <a:ext uri="{FF2B5EF4-FFF2-40B4-BE49-F238E27FC236}">
                  <a16:creationId xmlns:a16="http://schemas.microsoft.com/office/drawing/2014/main" id="{10C98F15-F2DF-9244-9C90-2B25609E61DE}"/>
                </a:ext>
              </a:extLst>
            </p:cNvPr>
            <p:cNvCxnSpPr>
              <a:cxnSpLocks noChangeAspect="1" noChangeShapeType="1"/>
              <a:stCxn id="455" idx="3"/>
              <a:endCxn id="503" idx="3"/>
            </p:cNvCxnSpPr>
            <p:nvPr/>
          </p:nvCxnSpPr>
          <p:spPr bwMode="auto">
            <a:xfrm>
              <a:off x="6121402" y="2443165"/>
              <a:ext cx="4763" cy="20002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5" name="AutoShape 245">
              <a:extLst>
                <a:ext uri="{FF2B5EF4-FFF2-40B4-BE49-F238E27FC236}">
                  <a16:creationId xmlns:a16="http://schemas.microsoft.com/office/drawing/2014/main" id="{A97F300C-1587-E744-8685-752067E68876}"/>
                </a:ext>
              </a:extLst>
            </p:cNvPr>
            <p:cNvCxnSpPr>
              <a:cxnSpLocks noChangeAspect="1" noChangeShapeType="1"/>
              <a:stCxn id="435" idx="3"/>
              <a:endCxn id="438" idx="1"/>
            </p:cNvCxnSpPr>
            <p:nvPr/>
          </p:nvCxnSpPr>
          <p:spPr bwMode="auto">
            <a:xfrm>
              <a:off x="6353177" y="1658940"/>
              <a:ext cx="1050925" cy="249237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6" name="AutoShape 246">
              <a:extLst>
                <a:ext uri="{FF2B5EF4-FFF2-40B4-BE49-F238E27FC236}">
                  <a16:creationId xmlns:a16="http://schemas.microsoft.com/office/drawing/2014/main" id="{2098CA6B-AD7B-8143-AA21-9E7AE58E99AD}"/>
                </a:ext>
              </a:extLst>
            </p:cNvPr>
            <p:cNvCxnSpPr>
              <a:cxnSpLocks noChangeAspect="1" noChangeShapeType="1"/>
              <a:stCxn id="560" idx="3"/>
              <a:endCxn id="435" idx="1"/>
            </p:cNvCxnSpPr>
            <p:nvPr/>
          </p:nvCxnSpPr>
          <p:spPr bwMode="auto">
            <a:xfrm>
              <a:off x="6232527" y="1287465"/>
              <a:ext cx="1588" cy="254000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7" name="AutoShape 247">
              <a:extLst>
                <a:ext uri="{FF2B5EF4-FFF2-40B4-BE49-F238E27FC236}">
                  <a16:creationId xmlns:a16="http://schemas.microsoft.com/office/drawing/2014/main" id="{2B416B59-32F2-0346-96F5-C6F0E9772FC2}"/>
                </a:ext>
              </a:extLst>
            </p:cNvPr>
            <p:cNvCxnSpPr>
              <a:cxnSpLocks noChangeAspect="1" noChangeShapeType="1"/>
              <a:stCxn id="445" idx="1"/>
              <a:endCxn id="500" idx="3"/>
            </p:cNvCxnSpPr>
            <p:nvPr/>
          </p:nvCxnSpPr>
          <p:spPr bwMode="auto">
            <a:xfrm>
              <a:off x="4941889" y="2089152"/>
              <a:ext cx="488950" cy="673100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8" name="AutoShape 248">
              <a:extLst>
                <a:ext uri="{FF2B5EF4-FFF2-40B4-BE49-F238E27FC236}">
                  <a16:creationId xmlns:a16="http://schemas.microsoft.com/office/drawing/2014/main" id="{04B4F17C-1C4F-504B-BE09-C58A04058739}"/>
                </a:ext>
              </a:extLst>
            </p:cNvPr>
            <p:cNvCxnSpPr>
              <a:cxnSpLocks noChangeAspect="1" noChangeShapeType="1"/>
              <a:stCxn id="437" idx="3"/>
              <a:endCxn id="432" idx="3"/>
            </p:cNvCxnSpPr>
            <p:nvPr/>
          </p:nvCxnSpPr>
          <p:spPr bwMode="auto">
            <a:xfrm>
              <a:off x="5408614" y="1465265"/>
              <a:ext cx="111125" cy="38417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89" name="AutoShape 249">
              <a:extLst>
                <a:ext uri="{FF2B5EF4-FFF2-40B4-BE49-F238E27FC236}">
                  <a16:creationId xmlns:a16="http://schemas.microsoft.com/office/drawing/2014/main" id="{42DEFF78-6867-F843-A447-D98F39A1BA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5354639" y="1225552"/>
              <a:ext cx="173038" cy="173037"/>
            </a:xfrm>
            <a:prstGeom prst="rtTriangl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0" name="AutoShape 250">
              <a:extLst>
                <a:ext uri="{FF2B5EF4-FFF2-40B4-BE49-F238E27FC236}">
                  <a16:creationId xmlns:a16="http://schemas.microsoft.com/office/drawing/2014/main" id="{30B6C995-5ECF-F14E-BF7F-539907EBF1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5291139" y="1227140"/>
              <a:ext cx="236538" cy="234950"/>
            </a:xfrm>
            <a:prstGeom prst="rtTriangle">
              <a:avLst/>
            </a:prstGeom>
            <a:noFill/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1" name="AutoShape 251">
              <a:extLst>
                <a:ext uri="{FF2B5EF4-FFF2-40B4-BE49-F238E27FC236}">
                  <a16:creationId xmlns:a16="http://schemas.microsoft.com/office/drawing/2014/main" id="{32E6938B-C09B-2E48-9729-8C65840001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5464177" y="1851027"/>
              <a:ext cx="173038" cy="173037"/>
            </a:xfrm>
            <a:prstGeom prst="rtTriangl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2" name="AutoShape 252">
              <a:extLst>
                <a:ext uri="{FF2B5EF4-FFF2-40B4-BE49-F238E27FC236}">
                  <a16:creationId xmlns:a16="http://schemas.microsoft.com/office/drawing/2014/main" id="{A189C305-D467-9141-8911-D94C5144FD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6065839" y="2209802"/>
              <a:ext cx="174625" cy="173037"/>
            </a:xfrm>
            <a:prstGeom prst="rtTriangl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3" name="AutoShape 253">
              <a:extLst>
                <a:ext uri="{FF2B5EF4-FFF2-40B4-BE49-F238E27FC236}">
                  <a16:creationId xmlns:a16="http://schemas.microsoft.com/office/drawing/2014/main" id="{829628F3-61B7-104F-BB8C-1C4570F220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6003927" y="2206627"/>
              <a:ext cx="236538" cy="236537"/>
            </a:xfrm>
            <a:prstGeom prst="rtTriangle">
              <a:avLst/>
            </a:prstGeom>
            <a:noFill/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4" name="AutoShape 254">
              <a:extLst>
                <a:ext uri="{FF2B5EF4-FFF2-40B4-BE49-F238E27FC236}">
                  <a16:creationId xmlns:a16="http://schemas.microsoft.com/office/drawing/2014/main" id="{17BCA321-1665-2848-B05D-7AFC81E85E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6713540" y="2208215"/>
              <a:ext cx="173038" cy="174625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5" name="AutoShape 255">
              <a:extLst>
                <a:ext uri="{FF2B5EF4-FFF2-40B4-BE49-F238E27FC236}">
                  <a16:creationId xmlns:a16="http://schemas.microsoft.com/office/drawing/2014/main" id="{9BEBD831-0DE9-774F-92EF-2A636EF3D3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6654802" y="2206627"/>
              <a:ext cx="234950" cy="236537"/>
            </a:xfrm>
            <a:prstGeom prst="rtTriangl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6" name="AutoShape 256">
              <a:extLst>
                <a:ext uri="{FF2B5EF4-FFF2-40B4-BE49-F238E27FC236}">
                  <a16:creationId xmlns:a16="http://schemas.microsoft.com/office/drawing/2014/main" id="{F3C5D376-E5AE-694A-A691-1050B3B878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54802" y="2209802"/>
              <a:ext cx="234950" cy="236537"/>
            </a:xfrm>
            <a:prstGeom prst="rtTriangl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97" name="Group 257">
              <a:extLst>
                <a:ext uri="{FF2B5EF4-FFF2-40B4-BE49-F238E27FC236}">
                  <a16:creationId xmlns:a16="http://schemas.microsoft.com/office/drawing/2014/main" id="{2735FEF8-B9D1-3147-8100-B8ACA4A8FA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505702" y="2911477"/>
              <a:ext cx="234950" cy="236537"/>
              <a:chOff x="5424" y="1728"/>
              <a:chExt cx="371" cy="371"/>
            </a:xfrm>
          </p:grpSpPr>
          <p:sp>
            <p:nvSpPr>
              <p:cNvPr id="553" name="Oval 258">
                <a:extLst>
                  <a:ext uri="{FF2B5EF4-FFF2-40B4-BE49-F238E27FC236}">
                    <a16:creationId xmlns:a16="http://schemas.microsoft.com/office/drawing/2014/main" id="{86FEFA2C-F196-1445-B990-92457F94A8A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30" y="1752"/>
                <a:ext cx="347" cy="347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4" name="AutoShape 259">
                <a:extLst>
                  <a:ext uri="{FF2B5EF4-FFF2-40B4-BE49-F238E27FC236}">
                    <a16:creationId xmlns:a16="http://schemas.microsoft.com/office/drawing/2014/main" id="{4DA4A9D8-8547-6D4D-A0C7-6EDD9ED3CEE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424" y="1728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5" name="AutoShape 260">
                <a:extLst>
                  <a:ext uri="{FF2B5EF4-FFF2-40B4-BE49-F238E27FC236}">
                    <a16:creationId xmlns:a16="http://schemas.microsoft.com/office/drawing/2014/main" id="{A5835789-FA86-A749-BAEF-82E52BB6206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24" y="1728"/>
                <a:ext cx="371" cy="371"/>
              </a:xfrm>
              <a:prstGeom prst="rtTriangl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98" name="Group 261">
              <a:extLst>
                <a:ext uri="{FF2B5EF4-FFF2-40B4-BE49-F238E27FC236}">
                  <a16:creationId xmlns:a16="http://schemas.microsoft.com/office/drawing/2014/main" id="{C77ABEAA-4A0A-C646-8623-9DC9EDD0428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0800000">
              <a:off x="7500940" y="2908302"/>
              <a:ext cx="236538" cy="234950"/>
              <a:chOff x="5424" y="768"/>
              <a:chExt cx="371" cy="371"/>
            </a:xfrm>
          </p:grpSpPr>
          <p:sp>
            <p:nvSpPr>
              <p:cNvPr id="551" name="AutoShape 262">
                <a:extLst>
                  <a:ext uri="{FF2B5EF4-FFF2-40B4-BE49-F238E27FC236}">
                    <a16:creationId xmlns:a16="http://schemas.microsoft.com/office/drawing/2014/main" id="{18211F39-3651-1B43-B0CC-FD1437C80FF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24" y="864"/>
                <a:ext cx="272" cy="272"/>
              </a:xfrm>
              <a:prstGeom prst="rtTriangl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2" name="AutoShape 263">
                <a:extLst>
                  <a:ext uri="{FF2B5EF4-FFF2-40B4-BE49-F238E27FC236}">
                    <a16:creationId xmlns:a16="http://schemas.microsoft.com/office/drawing/2014/main" id="{5155E99E-274F-BF4B-8FC3-265E70E5466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24" y="768"/>
                <a:ext cx="371" cy="371"/>
              </a:xfrm>
              <a:prstGeom prst="rtTriangl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99" name="AutoShape 264">
              <a:extLst>
                <a:ext uri="{FF2B5EF4-FFF2-40B4-BE49-F238E27FC236}">
                  <a16:creationId xmlns:a16="http://schemas.microsoft.com/office/drawing/2014/main" id="{8708FFFB-EC14-2841-B45F-BAD9E1BB49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 flipV="1">
              <a:off x="4824414" y="1847852"/>
              <a:ext cx="236538" cy="236537"/>
            </a:xfrm>
            <a:prstGeom prst="rtTriangl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0" name="AutoShape 265">
              <a:extLst>
                <a:ext uri="{FF2B5EF4-FFF2-40B4-BE49-F238E27FC236}">
                  <a16:creationId xmlns:a16="http://schemas.microsoft.com/office/drawing/2014/main" id="{0EB546EA-9C7E-134E-A453-EAFA421086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 flipV="1">
              <a:off x="5313364" y="2760664"/>
              <a:ext cx="234950" cy="236537"/>
            </a:xfrm>
            <a:prstGeom prst="rtTriangl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1" name="AutoShape 266">
              <a:extLst>
                <a:ext uri="{FF2B5EF4-FFF2-40B4-BE49-F238E27FC236}">
                  <a16:creationId xmlns:a16="http://schemas.microsoft.com/office/drawing/2014/main" id="{88004E06-6BB4-F841-A715-347AE4DFFD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 flipV="1">
              <a:off x="6950077" y="2920321"/>
              <a:ext cx="236538" cy="236537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2" name="AutoShape 267">
              <a:extLst>
                <a:ext uri="{FF2B5EF4-FFF2-40B4-BE49-F238E27FC236}">
                  <a16:creationId xmlns:a16="http://schemas.microsoft.com/office/drawing/2014/main" id="{8EB83E25-E936-5348-96AC-B9079BE0D6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 flipV="1">
              <a:off x="7035802" y="3543302"/>
              <a:ext cx="234950" cy="236537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3" name="AutoShape 268">
              <a:extLst>
                <a:ext uri="{FF2B5EF4-FFF2-40B4-BE49-F238E27FC236}">
                  <a16:creationId xmlns:a16="http://schemas.microsoft.com/office/drawing/2014/main" id="{C6A16908-8B5F-D544-A414-9F0F3C7269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 flipV="1">
              <a:off x="6007102" y="2643189"/>
              <a:ext cx="236538" cy="234950"/>
            </a:xfrm>
            <a:prstGeom prst="rtTriangl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04" name="Group 269">
              <a:extLst>
                <a:ext uri="{FF2B5EF4-FFF2-40B4-BE49-F238E27FC236}">
                  <a16:creationId xmlns:a16="http://schemas.microsoft.com/office/drawing/2014/main" id="{AF2F2B88-1F44-E34A-B0BD-F0D8EA8A2C6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54564" y="2725739"/>
              <a:ext cx="236538" cy="236537"/>
              <a:chOff x="2736" y="144"/>
              <a:chExt cx="371" cy="371"/>
            </a:xfrm>
          </p:grpSpPr>
          <p:sp>
            <p:nvSpPr>
              <p:cNvPr id="549" name="AutoShape 270">
                <a:extLst>
                  <a:ext uri="{FF2B5EF4-FFF2-40B4-BE49-F238E27FC236}">
                    <a16:creationId xmlns:a16="http://schemas.microsoft.com/office/drawing/2014/main" id="{98B16A83-51C7-6D4A-AF87-D8BB5362AC2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96969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0" name="AutoShape 271">
                <a:extLst>
                  <a:ext uri="{FF2B5EF4-FFF2-40B4-BE49-F238E27FC236}">
                    <a16:creationId xmlns:a16="http://schemas.microsoft.com/office/drawing/2014/main" id="{FE019E82-D7D4-064C-9150-B38707AFFC1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96969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05" name="Oval 272">
              <a:extLst>
                <a:ext uri="{FF2B5EF4-FFF2-40B4-BE49-F238E27FC236}">
                  <a16:creationId xmlns:a16="http://schemas.microsoft.com/office/drawing/2014/main" id="{67BE4CCB-6630-8C45-81EC-9E51CF54EE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62502" y="2733677"/>
              <a:ext cx="220663" cy="220662"/>
            </a:xfrm>
            <a:prstGeom prst="ellips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6" name="AutoShape 273">
              <a:extLst>
                <a:ext uri="{FF2B5EF4-FFF2-40B4-BE49-F238E27FC236}">
                  <a16:creationId xmlns:a16="http://schemas.microsoft.com/office/drawing/2014/main" id="{4A4756E9-4E34-8E4D-BF10-4D2993F5B5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56152" y="2725739"/>
              <a:ext cx="234950" cy="236537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07" name="Group 274">
              <a:extLst>
                <a:ext uri="{FF2B5EF4-FFF2-40B4-BE49-F238E27FC236}">
                  <a16:creationId xmlns:a16="http://schemas.microsoft.com/office/drawing/2014/main" id="{2645F121-7DD4-5541-9A92-7FDAB90E2F6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629277" y="3543302"/>
              <a:ext cx="236538" cy="236537"/>
              <a:chOff x="2736" y="144"/>
              <a:chExt cx="371" cy="371"/>
            </a:xfrm>
          </p:grpSpPr>
          <p:sp>
            <p:nvSpPr>
              <p:cNvPr id="547" name="AutoShape 275">
                <a:extLst>
                  <a:ext uri="{FF2B5EF4-FFF2-40B4-BE49-F238E27FC236}">
                    <a16:creationId xmlns:a16="http://schemas.microsoft.com/office/drawing/2014/main" id="{812D2931-A428-734E-B74F-906B060AC43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8" name="AutoShape 276">
                <a:extLst>
                  <a:ext uri="{FF2B5EF4-FFF2-40B4-BE49-F238E27FC236}">
                    <a16:creationId xmlns:a16="http://schemas.microsoft.com/office/drawing/2014/main" id="{6B78C41D-8F90-7D41-8685-2348A060313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chemeClr val="accent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08" name="Oval 277">
              <a:extLst>
                <a:ext uri="{FF2B5EF4-FFF2-40B4-BE49-F238E27FC236}">
                  <a16:creationId xmlns:a16="http://schemas.microsoft.com/office/drawing/2014/main" id="{AB6395BB-6926-C549-9446-3FA152D3BA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37214" y="3551239"/>
              <a:ext cx="220663" cy="22066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09" name="Group 278">
              <a:extLst>
                <a:ext uri="{FF2B5EF4-FFF2-40B4-BE49-F238E27FC236}">
                  <a16:creationId xmlns:a16="http://schemas.microsoft.com/office/drawing/2014/main" id="{8AEDFE42-9223-A14F-8578-5E83D447343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275389" y="3543302"/>
              <a:ext cx="234950" cy="236537"/>
              <a:chOff x="2736" y="144"/>
              <a:chExt cx="371" cy="371"/>
            </a:xfrm>
          </p:grpSpPr>
          <p:sp>
            <p:nvSpPr>
              <p:cNvPr id="545" name="AutoShape 279">
                <a:extLst>
                  <a:ext uri="{FF2B5EF4-FFF2-40B4-BE49-F238E27FC236}">
                    <a16:creationId xmlns:a16="http://schemas.microsoft.com/office/drawing/2014/main" id="{7A330A81-E7FD-3547-9EC7-2E3952977E0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chemeClr val="accent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6" name="AutoShape 280">
                <a:extLst>
                  <a:ext uri="{FF2B5EF4-FFF2-40B4-BE49-F238E27FC236}">
                    <a16:creationId xmlns:a16="http://schemas.microsoft.com/office/drawing/2014/main" id="{FE917412-AE56-4E4B-899B-30CD03A91CA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chemeClr val="accent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10" name="Oval 281">
              <a:extLst>
                <a:ext uri="{FF2B5EF4-FFF2-40B4-BE49-F238E27FC236}">
                  <a16:creationId xmlns:a16="http://schemas.microsoft.com/office/drawing/2014/main" id="{37BE1CF8-557A-7748-8765-ACEADB41AD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81739" y="3551239"/>
              <a:ext cx="220663" cy="22066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11" name="Group 282">
              <a:extLst>
                <a:ext uri="{FF2B5EF4-FFF2-40B4-BE49-F238E27FC236}">
                  <a16:creationId xmlns:a16="http://schemas.microsoft.com/office/drawing/2014/main" id="{C54F03EE-7C54-2749-B1B7-199AC70CAF3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22852" y="3382964"/>
              <a:ext cx="234950" cy="236537"/>
              <a:chOff x="2736" y="144"/>
              <a:chExt cx="371" cy="371"/>
            </a:xfrm>
          </p:grpSpPr>
          <p:sp>
            <p:nvSpPr>
              <p:cNvPr id="543" name="AutoShape 283">
                <a:extLst>
                  <a:ext uri="{FF2B5EF4-FFF2-40B4-BE49-F238E27FC236}">
                    <a16:creationId xmlns:a16="http://schemas.microsoft.com/office/drawing/2014/main" id="{189F8EF5-47A9-0B42-97D7-BCF30F4E8DA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96969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4" name="AutoShape 284">
                <a:extLst>
                  <a:ext uri="{FF2B5EF4-FFF2-40B4-BE49-F238E27FC236}">
                    <a16:creationId xmlns:a16="http://schemas.microsoft.com/office/drawing/2014/main" id="{369DE012-C992-A44A-9FA3-3BEF813872A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96969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12" name="Oval 285">
              <a:extLst>
                <a:ext uri="{FF2B5EF4-FFF2-40B4-BE49-F238E27FC236}">
                  <a16:creationId xmlns:a16="http://schemas.microsoft.com/office/drawing/2014/main" id="{432A5E13-2E6E-FF45-BE13-F11860E71C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29202" y="3390902"/>
              <a:ext cx="220663" cy="220662"/>
            </a:xfrm>
            <a:prstGeom prst="ellips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3" name="AutoShape 286">
              <a:extLst>
                <a:ext uri="{FF2B5EF4-FFF2-40B4-BE49-F238E27FC236}">
                  <a16:creationId xmlns:a16="http://schemas.microsoft.com/office/drawing/2014/main" id="{59764091-89A9-DE44-996C-1F7761871E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22852" y="3382964"/>
              <a:ext cx="236538" cy="236537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4" name="AutoShape 287">
              <a:extLst>
                <a:ext uri="{FF2B5EF4-FFF2-40B4-BE49-F238E27FC236}">
                  <a16:creationId xmlns:a16="http://schemas.microsoft.com/office/drawing/2014/main" id="{E936A1EB-501C-4F4E-9437-340BCDB55A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21264" y="3382964"/>
              <a:ext cx="236538" cy="236537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5" name="AutoShape 288">
              <a:extLst>
                <a:ext uri="{FF2B5EF4-FFF2-40B4-BE49-F238E27FC236}">
                  <a16:creationId xmlns:a16="http://schemas.microsoft.com/office/drawing/2014/main" id="{942B13DC-097A-054A-956E-F8B96D2298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21264" y="3522664"/>
              <a:ext cx="93663" cy="93662"/>
            </a:xfrm>
            <a:prstGeom prst="rtTriangl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16" name="Group 289">
              <a:extLst>
                <a:ext uri="{FF2B5EF4-FFF2-40B4-BE49-F238E27FC236}">
                  <a16:creationId xmlns:a16="http://schemas.microsoft.com/office/drawing/2014/main" id="{DAB229A2-FA63-DC43-A984-0B8DB5E4537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10277" y="3081339"/>
              <a:ext cx="236538" cy="236537"/>
              <a:chOff x="2736" y="144"/>
              <a:chExt cx="371" cy="371"/>
            </a:xfrm>
          </p:grpSpPr>
          <p:sp>
            <p:nvSpPr>
              <p:cNvPr id="541" name="AutoShape 290">
                <a:extLst>
                  <a:ext uri="{FF2B5EF4-FFF2-40B4-BE49-F238E27FC236}">
                    <a16:creationId xmlns:a16="http://schemas.microsoft.com/office/drawing/2014/main" id="{5A21F04A-4BA3-204A-89E2-4DB31771F61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96969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2" name="AutoShape 291">
                <a:extLst>
                  <a:ext uri="{FF2B5EF4-FFF2-40B4-BE49-F238E27FC236}">
                    <a16:creationId xmlns:a16="http://schemas.microsoft.com/office/drawing/2014/main" id="{9517B381-1419-2547-AD48-F0AB2D83707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736" y="144"/>
                <a:ext cx="371" cy="371"/>
              </a:xfrm>
              <a:prstGeom prst="rtTriangle">
                <a:avLst/>
              </a:prstGeom>
              <a:solidFill>
                <a:srgbClr val="FFFFFF"/>
              </a:solidFill>
              <a:ln w="3175">
                <a:solidFill>
                  <a:srgbClr val="96969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17" name="Oval 292">
              <a:extLst>
                <a:ext uri="{FF2B5EF4-FFF2-40B4-BE49-F238E27FC236}">
                  <a16:creationId xmlns:a16="http://schemas.microsoft.com/office/drawing/2014/main" id="{C46B24CD-0B69-164A-90AC-E4010297F8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8214" y="3089277"/>
              <a:ext cx="220663" cy="220662"/>
            </a:xfrm>
            <a:prstGeom prst="ellips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8" name="AutoShape 293">
              <a:extLst>
                <a:ext uri="{FF2B5EF4-FFF2-40B4-BE49-F238E27FC236}">
                  <a16:creationId xmlns:a16="http://schemas.microsoft.com/office/drawing/2014/main" id="{0DCA244E-B161-F544-AC9C-32BFF80C80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1864" y="3081339"/>
              <a:ext cx="236538" cy="236537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9" name="AutoShape 294">
              <a:extLst>
                <a:ext uri="{FF2B5EF4-FFF2-40B4-BE49-F238E27FC236}">
                  <a16:creationId xmlns:a16="http://schemas.microsoft.com/office/drawing/2014/main" id="{A6128A6A-CDB5-4446-AC85-73BAD3B9C1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5039" y="3143252"/>
              <a:ext cx="173038" cy="174625"/>
            </a:xfrm>
            <a:prstGeom prst="rtTriangle">
              <a:avLst/>
            </a:prstGeom>
            <a:solidFill>
              <a:srgbClr val="969696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0" name="AutoShape 295">
              <a:extLst>
                <a:ext uri="{FF2B5EF4-FFF2-40B4-BE49-F238E27FC236}">
                  <a16:creationId xmlns:a16="http://schemas.microsoft.com/office/drawing/2014/main" id="{4C104370-46F9-5045-8659-4A55EBAD50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29277" y="3543302"/>
              <a:ext cx="236538" cy="236537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21" name="AutoShape 296">
              <a:extLst>
                <a:ext uri="{FF2B5EF4-FFF2-40B4-BE49-F238E27FC236}">
                  <a16:creationId xmlns:a16="http://schemas.microsoft.com/office/drawing/2014/main" id="{D9ECEF7D-5343-5F4D-B9BC-36C494507B85}"/>
                </a:ext>
              </a:extLst>
            </p:cNvPr>
            <p:cNvCxnSpPr>
              <a:cxnSpLocks noChangeAspect="1" noChangeShapeType="1"/>
              <a:stCxn id="445" idx="1"/>
              <a:endCxn id="550" idx="1"/>
            </p:cNvCxnSpPr>
            <p:nvPr/>
          </p:nvCxnSpPr>
          <p:spPr bwMode="auto">
            <a:xfrm flipH="1">
              <a:off x="4873627" y="2090740"/>
              <a:ext cx="68263" cy="636587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2" name="AutoShape 297">
              <a:extLst>
                <a:ext uri="{FF2B5EF4-FFF2-40B4-BE49-F238E27FC236}">
                  <a16:creationId xmlns:a16="http://schemas.microsoft.com/office/drawing/2014/main" id="{E0231E6C-AE02-6A46-9943-1B3E52EA7502}"/>
                </a:ext>
              </a:extLst>
            </p:cNvPr>
            <p:cNvCxnSpPr>
              <a:cxnSpLocks noChangeAspect="1" noChangeShapeType="1"/>
              <a:stCxn id="506" idx="3"/>
              <a:endCxn id="544" idx="1"/>
            </p:cNvCxnSpPr>
            <p:nvPr/>
          </p:nvCxnSpPr>
          <p:spPr bwMode="auto">
            <a:xfrm>
              <a:off x="4873627" y="2962277"/>
              <a:ext cx="266700" cy="42227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3" name="AutoShape 298">
              <a:extLst>
                <a:ext uri="{FF2B5EF4-FFF2-40B4-BE49-F238E27FC236}">
                  <a16:creationId xmlns:a16="http://schemas.microsoft.com/office/drawing/2014/main" id="{549749C2-8F2C-1740-B4A3-D8655EE71EA2}"/>
                </a:ext>
              </a:extLst>
            </p:cNvPr>
            <p:cNvCxnSpPr>
              <a:cxnSpLocks noChangeAspect="1" noChangeShapeType="1"/>
              <a:stCxn id="448" idx="3"/>
              <a:endCxn id="544" idx="1"/>
            </p:cNvCxnSpPr>
            <p:nvPr/>
          </p:nvCxnSpPr>
          <p:spPr bwMode="auto">
            <a:xfrm flipH="1">
              <a:off x="5140327" y="2997202"/>
              <a:ext cx="290513" cy="387350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4" name="AutoShape 299">
              <a:extLst>
                <a:ext uri="{FF2B5EF4-FFF2-40B4-BE49-F238E27FC236}">
                  <a16:creationId xmlns:a16="http://schemas.microsoft.com/office/drawing/2014/main" id="{32DC7E3D-B847-6A4A-ABF2-98A4D5A29A87}"/>
                </a:ext>
              </a:extLst>
            </p:cNvPr>
            <p:cNvCxnSpPr>
              <a:cxnSpLocks noChangeAspect="1" noChangeShapeType="1"/>
              <a:stCxn id="544" idx="3"/>
              <a:endCxn id="541" idx="1"/>
            </p:cNvCxnSpPr>
            <p:nvPr/>
          </p:nvCxnSpPr>
          <p:spPr bwMode="auto">
            <a:xfrm flipV="1">
              <a:off x="5259389" y="3200402"/>
              <a:ext cx="750888" cy="30162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5" name="AutoShape 300">
              <a:extLst>
                <a:ext uri="{FF2B5EF4-FFF2-40B4-BE49-F238E27FC236}">
                  <a16:creationId xmlns:a16="http://schemas.microsoft.com/office/drawing/2014/main" id="{F99FE949-378B-5F41-8FCC-48F4865D3084}"/>
                </a:ext>
              </a:extLst>
            </p:cNvPr>
            <p:cNvCxnSpPr>
              <a:cxnSpLocks noChangeAspect="1" noChangeShapeType="1"/>
              <a:stCxn id="479" idx="3"/>
              <a:endCxn id="542" idx="1"/>
            </p:cNvCxnSpPr>
            <p:nvPr/>
          </p:nvCxnSpPr>
          <p:spPr bwMode="auto">
            <a:xfrm>
              <a:off x="6124577" y="2882902"/>
              <a:ext cx="3175" cy="20002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6" name="AutoShape 301">
              <a:extLst>
                <a:ext uri="{FF2B5EF4-FFF2-40B4-BE49-F238E27FC236}">
                  <a16:creationId xmlns:a16="http://schemas.microsoft.com/office/drawing/2014/main" id="{43026DCF-969C-4F49-9BAA-FF33BACF8BEC}"/>
                </a:ext>
              </a:extLst>
            </p:cNvPr>
            <p:cNvCxnSpPr>
              <a:cxnSpLocks noChangeAspect="1" noChangeShapeType="1"/>
              <a:stCxn id="450" idx="3"/>
              <a:endCxn id="508" idx="0"/>
            </p:cNvCxnSpPr>
            <p:nvPr/>
          </p:nvCxnSpPr>
          <p:spPr bwMode="auto">
            <a:xfrm flipH="1">
              <a:off x="5746752" y="3152777"/>
              <a:ext cx="1322388" cy="398462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7" name="AutoShape 302">
              <a:extLst>
                <a:ext uri="{FF2B5EF4-FFF2-40B4-BE49-F238E27FC236}">
                  <a16:creationId xmlns:a16="http://schemas.microsoft.com/office/drawing/2014/main" id="{6D199901-F36A-1C41-AC14-F7E37B51E866}"/>
                </a:ext>
              </a:extLst>
            </p:cNvPr>
            <p:cNvCxnSpPr>
              <a:cxnSpLocks noChangeAspect="1" noChangeShapeType="1"/>
              <a:stCxn id="519" idx="3"/>
              <a:endCxn id="548" idx="1"/>
            </p:cNvCxnSpPr>
            <p:nvPr/>
          </p:nvCxnSpPr>
          <p:spPr bwMode="auto">
            <a:xfrm flipH="1">
              <a:off x="5746752" y="3317877"/>
              <a:ext cx="355600" cy="227012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8" name="AutoShape 303">
              <a:extLst>
                <a:ext uri="{FF2B5EF4-FFF2-40B4-BE49-F238E27FC236}">
                  <a16:creationId xmlns:a16="http://schemas.microsoft.com/office/drawing/2014/main" id="{2DB9718E-73CD-264B-8147-1336C8A96FD2}"/>
                </a:ext>
              </a:extLst>
            </p:cNvPr>
            <p:cNvCxnSpPr>
              <a:cxnSpLocks noChangeAspect="1" noChangeShapeType="1"/>
              <a:stCxn id="558" idx="1"/>
              <a:endCxn id="546" idx="3"/>
            </p:cNvCxnSpPr>
            <p:nvPr/>
          </p:nvCxnSpPr>
          <p:spPr bwMode="auto">
            <a:xfrm flipH="1" flipV="1">
              <a:off x="6510340" y="3662364"/>
              <a:ext cx="523875" cy="0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9" name="AutoShape 304">
              <a:extLst>
                <a:ext uri="{FF2B5EF4-FFF2-40B4-BE49-F238E27FC236}">
                  <a16:creationId xmlns:a16="http://schemas.microsoft.com/office/drawing/2014/main" id="{FC2D4EF2-93E3-BB46-89AB-8089A8B37408}"/>
                </a:ext>
              </a:extLst>
            </p:cNvPr>
            <p:cNvCxnSpPr>
              <a:cxnSpLocks noChangeAspect="1" noChangeShapeType="1"/>
              <a:stCxn id="548" idx="3"/>
              <a:endCxn id="545" idx="1"/>
            </p:cNvCxnSpPr>
            <p:nvPr/>
          </p:nvCxnSpPr>
          <p:spPr bwMode="auto">
            <a:xfrm>
              <a:off x="5865814" y="3662364"/>
              <a:ext cx="409575" cy="0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0" name="AutoShape 305">
              <a:extLst>
                <a:ext uri="{FF2B5EF4-FFF2-40B4-BE49-F238E27FC236}">
                  <a16:creationId xmlns:a16="http://schemas.microsoft.com/office/drawing/2014/main" id="{BCCE21E4-191E-A94C-8568-AABDEFCFE964}"/>
                </a:ext>
              </a:extLst>
            </p:cNvPr>
            <p:cNvCxnSpPr>
              <a:cxnSpLocks noChangeAspect="1" noChangeShapeType="1"/>
              <a:stCxn id="506" idx="3"/>
              <a:endCxn id="541" idx="1"/>
            </p:cNvCxnSpPr>
            <p:nvPr/>
          </p:nvCxnSpPr>
          <p:spPr bwMode="auto">
            <a:xfrm>
              <a:off x="4873627" y="2962277"/>
              <a:ext cx="1136650" cy="238125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1" name="AutoShape 306">
              <a:extLst>
                <a:ext uri="{FF2B5EF4-FFF2-40B4-BE49-F238E27FC236}">
                  <a16:creationId xmlns:a16="http://schemas.microsoft.com/office/drawing/2014/main" id="{01F1FE4F-ED19-9742-B4DC-CDEDC8DC1761}"/>
                </a:ext>
              </a:extLst>
            </p:cNvPr>
            <p:cNvCxnSpPr>
              <a:cxnSpLocks noChangeAspect="1" noChangeShapeType="1"/>
              <a:stCxn id="506" idx="3"/>
              <a:endCxn id="548" idx="1"/>
            </p:cNvCxnSpPr>
            <p:nvPr/>
          </p:nvCxnSpPr>
          <p:spPr bwMode="auto">
            <a:xfrm>
              <a:off x="4873627" y="2962277"/>
              <a:ext cx="873125" cy="582612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2" name="AutoShape 307">
              <a:extLst>
                <a:ext uri="{FF2B5EF4-FFF2-40B4-BE49-F238E27FC236}">
                  <a16:creationId xmlns:a16="http://schemas.microsoft.com/office/drawing/2014/main" id="{C9DE6409-73F2-8849-AB08-E54CFC18C5E0}"/>
                </a:ext>
              </a:extLst>
            </p:cNvPr>
            <p:cNvCxnSpPr>
              <a:cxnSpLocks noChangeAspect="1" noChangeShapeType="1"/>
              <a:stCxn id="544" idx="3"/>
              <a:endCxn id="520" idx="1"/>
            </p:cNvCxnSpPr>
            <p:nvPr/>
          </p:nvCxnSpPr>
          <p:spPr bwMode="auto">
            <a:xfrm>
              <a:off x="5259389" y="3502027"/>
              <a:ext cx="369888" cy="160337"/>
            </a:xfrm>
            <a:prstGeom prst="straightConnector1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62" name="Rectangle 328">
            <a:extLst>
              <a:ext uri="{FF2B5EF4-FFF2-40B4-BE49-F238E27FC236}">
                <a16:creationId xmlns:a16="http://schemas.microsoft.com/office/drawing/2014/main" id="{07C7B864-0124-F74F-853C-9E65BBB5D3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19338" y="-2238947"/>
            <a:ext cx="4501453" cy="47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ja-JP" b="1" kern="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(Master/Yee Achiever) Learning by Guiding</a:t>
            </a:r>
          </a:p>
        </p:txBody>
      </p:sp>
      <p:grpSp>
        <p:nvGrpSpPr>
          <p:cNvPr id="768" name="Group 767">
            <a:extLst>
              <a:ext uri="{FF2B5EF4-FFF2-40B4-BE49-F238E27FC236}">
                <a16:creationId xmlns:a16="http://schemas.microsoft.com/office/drawing/2014/main" id="{8807FE73-C91A-9B4E-A699-B9F1B6A13298}"/>
              </a:ext>
            </a:extLst>
          </p:cNvPr>
          <p:cNvGrpSpPr/>
          <p:nvPr/>
        </p:nvGrpSpPr>
        <p:grpSpPr>
          <a:xfrm>
            <a:off x="2615348" y="2807427"/>
            <a:ext cx="6259572" cy="5529235"/>
            <a:chOff x="5039580" y="773918"/>
            <a:chExt cx="6259572" cy="5529235"/>
          </a:xfrm>
        </p:grpSpPr>
        <p:sp>
          <p:nvSpPr>
            <p:cNvPr id="108" name="Right Triangle 107">
              <a:extLst>
                <a:ext uri="{FF2B5EF4-FFF2-40B4-BE49-F238E27FC236}">
                  <a16:creationId xmlns:a16="http://schemas.microsoft.com/office/drawing/2014/main" id="{936D8E91-CDD1-0D4C-9EBB-92F9465AF26F}"/>
                </a:ext>
              </a:extLst>
            </p:cNvPr>
            <p:cNvSpPr/>
            <p:nvPr/>
          </p:nvSpPr>
          <p:spPr>
            <a:xfrm rot="5400000">
              <a:off x="6441641" y="978693"/>
              <a:ext cx="4099986" cy="4127458"/>
            </a:xfrm>
            <a:prstGeom prst="rtTriangle">
              <a:avLst/>
            </a:prstGeom>
            <a:gradFill flip="none" rotWithShape="1">
              <a:gsLst>
                <a:gs pos="0">
                  <a:srgbClr val="C0504D">
                    <a:tint val="100000"/>
                    <a:shade val="100000"/>
                    <a:satMod val="130000"/>
                    <a:alpha val="37000"/>
                  </a:srgbClr>
                </a:gs>
                <a:gs pos="100000">
                  <a:srgbClr val="C0504D">
                    <a:tint val="50000"/>
                    <a:shade val="100000"/>
                    <a:satMod val="350000"/>
                    <a:alpha val="37000"/>
                  </a:srgb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b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b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C246EBBD-DBDE-9F4D-87A3-81820EA4A942}"/>
                </a:ext>
              </a:extLst>
            </p:cNvPr>
            <p:cNvCxnSpPr/>
            <p:nvPr/>
          </p:nvCxnSpPr>
          <p:spPr>
            <a:xfrm flipV="1">
              <a:off x="6404134" y="773918"/>
              <a:ext cx="0" cy="489501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39C1F02-CD2B-5A41-BAAC-BE25A4CCA364}"/>
                </a:ext>
              </a:extLst>
            </p:cNvPr>
            <p:cNvCxnSpPr/>
            <p:nvPr/>
          </p:nvCxnSpPr>
          <p:spPr>
            <a:xfrm rot="5400000" flipV="1">
              <a:off x="8851643" y="3234600"/>
              <a:ext cx="0" cy="489501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1" name="Text Box 588">
              <a:extLst>
                <a:ext uri="{FF2B5EF4-FFF2-40B4-BE49-F238E27FC236}">
                  <a16:creationId xmlns:a16="http://schemas.microsoft.com/office/drawing/2014/main" id="{5BB7A5CD-B646-014A-8F2D-66E196BD41A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319946" y="4920965"/>
              <a:ext cx="70724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457200"/>
              <a:r>
                <a:rPr lang="en-US" altLang="ja-JP" sz="1200" i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0:lowest</a:t>
              </a:r>
            </a:p>
          </p:txBody>
        </p:sp>
        <p:sp>
          <p:nvSpPr>
            <p:cNvPr id="112" name="Text Box 588">
              <a:extLst>
                <a:ext uri="{FF2B5EF4-FFF2-40B4-BE49-F238E27FC236}">
                  <a16:creationId xmlns:a16="http://schemas.microsoft.com/office/drawing/2014/main" id="{38C6701E-D41A-B947-8449-DD644645C72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727544" y="5658636"/>
              <a:ext cx="105483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457200"/>
              <a:r>
                <a:rPr lang="en-US" altLang="ja-JP" sz="1200" i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s(1,y)</a:t>
              </a:r>
              <a:r>
                <a:rPr lang="en-US" altLang="ja-JP" sz="1000" i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  <a:sym typeface="Wingdings"/>
                </a:rPr>
                <a:t></a:t>
              </a:r>
              <a:r>
                <a:rPr lang="en-US" altLang="ja-JP" sz="1200" i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  <a:sym typeface="Wingdings"/>
                </a:rPr>
                <a:t>s(2,y)</a:t>
              </a:r>
              <a:endPara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3" name="Right Triangle 112">
              <a:extLst>
                <a:ext uri="{FF2B5EF4-FFF2-40B4-BE49-F238E27FC236}">
                  <a16:creationId xmlns:a16="http://schemas.microsoft.com/office/drawing/2014/main" id="{43CD9AF0-69FF-8546-AA96-65E4985A07F3}"/>
                </a:ext>
              </a:extLst>
            </p:cNvPr>
            <p:cNvSpPr/>
            <p:nvPr/>
          </p:nvSpPr>
          <p:spPr>
            <a:xfrm rot="16200000">
              <a:off x="7089358" y="1636746"/>
              <a:ext cx="4005696" cy="4058680"/>
            </a:xfrm>
            <a:prstGeom prst="rtTriangle">
              <a:avLst/>
            </a:prstGeom>
            <a:solidFill>
              <a:srgbClr val="9BBB59">
                <a:alpha val="39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Text Box 588">
              <a:extLst>
                <a:ext uri="{FF2B5EF4-FFF2-40B4-BE49-F238E27FC236}">
                  <a16:creationId xmlns:a16="http://schemas.microsoft.com/office/drawing/2014/main" id="{EC974386-98F8-1F4E-A964-A8D9F56CD8B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405706" y="3994420"/>
              <a:ext cx="53572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457200"/>
              <a:r>
                <a:rPr lang="en-US" altLang="ja-JP" sz="1200" i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1:low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8748EC5-3A75-794D-BEDD-2BB392B0ADD1}"/>
                </a:ext>
              </a:extLst>
            </p:cNvPr>
            <p:cNvSpPr txBox="1"/>
            <p:nvPr/>
          </p:nvSpPr>
          <p:spPr>
            <a:xfrm>
              <a:off x="6887220" y="5933821"/>
              <a:ext cx="3849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457200"/>
              <a:r>
                <a:rPr lang="en-US" b="1" i="1" kern="0" dirty="0">
                  <a:solidFill>
                    <a:prstClr val="black"/>
                  </a:solidFill>
                </a:rPr>
                <a:t>transitions in skill development stages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19D6D6B-D589-0E4A-A022-4BEAAF9D30D0}"/>
                </a:ext>
              </a:extLst>
            </p:cNvPr>
            <p:cNvSpPr txBox="1"/>
            <p:nvPr/>
          </p:nvSpPr>
          <p:spPr>
            <a:xfrm rot="16200000">
              <a:off x="5478954" y="2977488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challenge level</a:t>
              </a:r>
            </a:p>
          </p:txBody>
        </p:sp>
        <p:sp>
          <p:nvSpPr>
            <p:cNvPr id="117" name="Text Box 588">
              <a:extLst>
                <a:ext uri="{FF2B5EF4-FFF2-40B4-BE49-F238E27FC236}">
                  <a16:creationId xmlns:a16="http://schemas.microsoft.com/office/drawing/2014/main" id="{B9390CBE-4E7B-A346-911A-D4AF812F6A2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348155" y="5684559"/>
              <a:ext cx="105483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457200"/>
              <a:r>
                <a:rPr lang="en-US" altLang="ja-JP" sz="1200" i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s(0,y)</a:t>
              </a:r>
              <a:r>
                <a:rPr lang="en-US" altLang="ja-JP" sz="1000" i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  <a:sym typeface="Wingdings"/>
                </a:rPr>
                <a:t></a:t>
              </a:r>
              <a:r>
                <a:rPr lang="en-US" altLang="ja-JP" sz="1200" i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s(1,y)</a:t>
              </a:r>
            </a:p>
          </p:txBody>
        </p:sp>
        <p:sp>
          <p:nvSpPr>
            <p:cNvPr id="118" name="Text Box 588">
              <a:extLst>
                <a:ext uri="{FF2B5EF4-FFF2-40B4-BE49-F238E27FC236}">
                  <a16:creationId xmlns:a16="http://schemas.microsoft.com/office/drawing/2014/main" id="{7EE029A9-6985-0F41-A647-AEA82CF8FF1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786819" y="5669069"/>
              <a:ext cx="105483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457200"/>
              <a:r>
                <a:rPr lang="en-US" altLang="ja-JP" sz="1200" i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s(2,y)</a:t>
              </a:r>
              <a:r>
                <a:rPr lang="en-US" altLang="ja-JP" sz="1000" i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  <a:sym typeface="Wingdings"/>
                </a:rPr>
                <a:t></a:t>
              </a:r>
              <a:r>
                <a:rPr lang="en-US" altLang="ja-JP" sz="1200" i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  <a:sym typeface="Wingdings"/>
                </a:rPr>
                <a:t>s(3,y)</a:t>
              </a:r>
              <a:endPara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9" name="Text Box 588">
              <a:extLst>
                <a:ext uri="{FF2B5EF4-FFF2-40B4-BE49-F238E27FC236}">
                  <a16:creationId xmlns:a16="http://schemas.microsoft.com/office/drawing/2014/main" id="{D93E7C76-1398-394B-B5C7-C9BB736CD3B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123079" y="5684559"/>
              <a:ext cx="106347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457200"/>
              <a:r>
                <a:rPr lang="en-US" altLang="ja-JP" sz="1200" i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s(3,y)</a:t>
              </a:r>
              <a:r>
                <a:rPr lang="en-US" altLang="ja-JP" sz="1000" i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  <a:sym typeface="Wingdings"/>
                </a:rPr>
                <a:t></a:t>
              </a:r>
              <a:r>
                <a:rPr lang="en-US" altLang="ja-JP" sz="1200" i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  <a:sym typeface="Wingdings"/>
                </a:rPr>
                <a:t>s(4,y)</a:t>
              </a:r>
              <a:endPara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0" name="Text Box 588">
              <a:extLst>
                <a:ext uri="{FF2B5EF4-FFF2-40B4-BE49-F238E27FC236}">
                  <a16:creationId xmlns:a16="http://schemas.microsoft.com/office/drawing/2014/main" id="{10F93EAC-B7FE-2340-AEE8-89A8DEEF089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294298" y="1214791"/>
              <a:ext cx="75854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457200"/>
              <a:r>
                <a:rPr lang="en-US" altLang="ja-JP" sz="1200" i="1" dirty="0">
                  <a:solidFill>
                    <a:srgbClr val="002AFF"/>
                  </a:solidFill>
                  <a:latin typeface="Times New Roman" charset="0"/>
                  <a:ea typeface="ＭＳ Ｐゴシック" panose="020B0600070205080204" pitchFamily="34" charset="-128"/>
                </a:rPr>
                <a:t>4:highest</a:t>
              </a:r>
            </a:p>
          </p:txBody>
        </p:sp>
        <p:sp>
          <p:nvSpPr>
            <p:cNvPr id="121" name="Text Box 588">
              <a:extLst>
                <a:ext uri="{FF2B5EF4-FFF2-40B4-BE49-F238E27FC236}">
                  <a16:creationId xmlns:a16="http://schemas.microsoft.com/office/drawing/2014/main" id="{D1517FE2-939F-834F-BF8C-61AE90AB694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380058" y="2141334"/>
              <a:ext cx="58702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457200"/>
              <a:r>
                <a:rPr lang="en-US" altLang="ja-JP" sz="1200" i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3:high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E9FFD6C-1310-0645-AE1D-4B5B16A70919}"/>
                </a:ext>
              </a:extLst>
            </p:cNvPr>
            <p:cNvSpPr/>
            <p:nvPr/>
          </p:nvSpPr>
          <p:spPr>
            <a:xfrm>
              <a:off x="5247351" y="3067877"/>
              <a:ext cx="8524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/>
              <a:r>
                <a:rPr lang="en-US" altLang="ja-JP" sz="1200" i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2:medium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8D39D91-2F92-5345-8338-FC512920B19A}"/>
                </a:ext>
              </a:extLst>
            </p:cNvPr>
            <p:cNvSpPr txBox="1"/>
            <p:nvPr/>
          </p:nvSpPr>
          <p:spPr>
            <a:xfrm>
              <a:off x="6546136" y="1926509"/>
              <a:ext cx="16487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0" cap="none" spc="0" normalizeH="0" baseline="0" noProof="0" dirty="0">
                  <a:ln>
                    <a:solidFill>
                      <a:prstClr val="black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</a:rPr>
                <a:t>Anxiety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4F1C31C0-2587-7D4E-A5D8-3BA3C901F4EB}"/>
                </a:ext>
              </a:extLst>
            </p:cNvPr>
            <p:cNvGrpSpPr/>
            <p:nvPr/>
          </p:nvGrpSpPr>
          <p:grpSpPr>
            <a:xfrm>
              <a:off x="6477767" y="1040778"/>
              <a:ext cx="4643779" cy="4643780"/>
              <a:chOff x="2970904" y="911765"/>
              <a:chExt cx="4643779" cy="4643780"/>
            </a:xfrm>
          </p:grpSpPr>
          <p:cxnSp>
            <p:nvCxnSpPr>
              <p:cNvPr id="125" name="Elbow Connector 15">
                <a:extLst>
                  <a:ext uri="{FF2B5EF4-FFF2-40B4-BE49-F238E27FC236}">
                    <a16:creationId xmlns:a16="http://schemas.microsoft.com/office/drawing/2014/main" id="{7A63EDBE-BF34-6447-8864-F489035850A8}"/>
                  </a:ext>
                </a:extLst>
              </p:cNvPr>
              <p:cNvCxnSpPr/>
              <p:nvPr/>
            </p:nvCxnSpPr>
            <p:spPr>
              <a:xfrm flipH="1">
                <a:off x="2970904" y="4615162"/>
                <a:ext cx="4643779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6" name="Elbow Connector 15">
                <a:extLst>
                  <a:ext uri="{FF2B5EF4-FFF2-40B4-BE49-F238E27FC236}">
                    <a16:creationId xmlns:a16="http://schemas.microsoft.com/office/drawing/2014/main" id="{95B9B1B9-2704-204C-8988-C00DCC5E6977}"/>
                  </a:ext>
                </a:extLst>
              </p:cNvPr>
              <p:cNvCxnSpPr/>
              <p:nvPr/>
            </p:nvCxnSpPr>
            <p:spPr>
              <a:xfrm flipH="1">
                <a:off x="2970904" y="3677225"/>
                <a:ext cx="4643779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7" name="Elbow Connector 15">
                <a:extLst>
                  <a:ext uri="{FF2B5EF4-FFF2-40B4-BE49-F238E27FC236}">
                    <a16:creationId xmlns:a16="http://schemas.microsoft.com/office/drawing/2014/main" id="{CBB3D197-5564-F04C-9DBE-DB6A5B8BC919}"/>
                  </a:ext>
                </a:extLst>
              </p:cNvPr>
              <p:cNvCxnSpPr/>
              <p:nvPr/>
            </p:nvCxnSpPr>
            <p:spPr>
              <a:xfrm flipH="1">
                <a:off x="2970904" y="1801351"/>
                <a:ext cx="4643779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8" name="Elbow Connector 15">
                <a:extLst>
                  <a:ext uri="{FF2B5EF4-FFF2-40B4-BE49-F238E27FC236}">
                    <a16:creationId xmlns:a16="http://schemas.microsoft.com/office/drawing/2014/main" id="{0DD7C021-13BC-1E43-A240-1D324BB0528D}"/>
                  </a:ext>
                </a:extLst>
              </p:cNvPr>
              <p:cNvCxnSpPr/>
              <p:nvPr/>
            </p:nvCxnSpPr>
            <p:spPr>
              <a:xfrm flipH="1">
                <a:off x="2970904" y="2739288"/>
                <a:ext cx="4643779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9" name="Elbow Connector 15">
                <a:extLst>
                  <a:ext uri="{FF2B5EF4-FFF2-40B4-BE49-F238E27FC236}">
                    <a16:creationId xmlns:a16="http://schemas.microsoft.com/office/drawing/2014/main" id="{604FD744-7968-EC4B-BE51-8B86F28C6985}"/>
                  </a:ext>
                </a:extLst>
              </p:cNvPr>
              <p:cNvCxnSpPr/>
              <p:nvPr/>
            </p:nvCxnSpPr>
            <p:spPr>
              <a:xfrm rot="16200000" flipH="1">
                <a:off x="4355586" y="3233655"/>
                <a:ext cx="4643779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0" name="Elbow Connector 15">
                <a:extLst>
                  <a:ext uri="{FF2B5EF4-FFF2-40B4-BE49-F238E27FC236}">
                    <a16:creationId xmlns:a16="http://schemas.microsoft.com/office/drawing/2014/main" id="{E72763A7-9066-6243-B5A7-82DB3CD6A107}"/>
                  </a:ext>
                </a:extLst>
              </p:cNvPr>
              <p:cNvCxnSpPr/>
              <p:nvPr/>
            </p:nvCxnSpPr>
            <p:spPr>
              <a:xfrm rot="16200000" flipH="1">
                <a:off x="3417649" y="3233655"/>
                <a:ext cx="4643779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1" name="Elbow Connector 15">
                <a:extLst>
                  <a:ext uri="{FF2B5EF4-FFF2-40B4-BE49-F238E27FC236}">
                    <a16:creationId xmlns:a16="http://schemas.microsoft.com/office/drawing/2014/main" id="{494F3024-0799-6F4F-AB4E-0801DF4494E0}"/>
                  </a:ext>
                </a:extLst>
              </p:cNvPr>
              <p:cNvCxnSpPr/>
              <p:nvPr/>
            </p:nvCxnSpPr>
            <p:spPr>
              <a:xfrm rot="16200000" flipH="1">
                <a:off x="1541775" y="3233656"/>
                <a:ext cx="4643779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2" name="Elbow Connector 15">
                <a:extLst>
                  <a:ext uri="{FF2B5EF4-FFF2-40B4-BE49-F238E27FC236}">
                    <a16:creationId xmlns:a16="http://schemas.microsoft.com/office/drawing/2014/main" id="{3BEB0BF2-03A1-2947-A34E-527F631CBCEC}"/>
                  </a:ext>
                </a:extLst>
              </p:cNvPr>
              <p:cNvCxnSpPr/>
              <p:nvPr/>
            </p:nvCxnSpPr>
            <p:spPr>
              <a:xfrm rot="16200000" flipH="1">
                <a:off x="2479712" y="3233655"/>
                <a:ext cx="4643779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5EFA776-BBC3-764A-92BA-07EE9B2F396D}"/>
                </a:ext>
              </a:extLst>
            </p:cNvPr>
            <p:cNvSpPr txBox="1"/>
            <p:nvPr/>
          </p:nvSpPr>
          <p:spPr>
            <a:xfrm>
              <a:off x="6383238" y="5012461"/>
              <a:ext cx="101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s(0,y)</a:t>
              </a:r>
              <a:r>
                <a:rPr lang="en-US" altLang="ja-JP" sz="10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  <a:sym typeface="Wingdings"/>
                </a:rPr>
                <a:t></a:t>
              </a:r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s(1,y)</a:t>
              </a:r>
              <a:b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</a:br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0:lowest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5FA45EE-897C-1F4F-B482-68C185B68089}"/>
                </a:ext>
              </a:extLst>
            </p:cNvPr>
            <p:cNvSpPr txBox="1"/>
            <p:nvPr/>
          </p:nvSpPr>
          <p:spPr>
            <a:xfrm>
              <a:off x="7342373" y="4097844"/>
              <a:ext cx="101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s(1,y)</a:t>
              </a:r>
              <a:r>
                <a:rPr lang="en-US" altLang="ja-JP" sz="10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  <a:sym typeface="Wingdings"/>
                </a:rPr>
                <a:t></a:t>
              </a:r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s(2,y)</a:t>
              </a:r>
              <a:b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</a:br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1:low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15F1865-610D-CD44-ABC9-B0DA6CE32E12}"/>
                </a:ext>
              </a:extLst>
            </p:cNvPr>
            <p:cNvSpPr txBox="1"/>
            <p:nvPr/>
          </p:nvSpPr>
          <p:spPr>
            <a:xfrm>
              <a:off x="8294483" y="3332490"/>
              <a:ext cx="101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s(2,y)</a:t>
              </a:r>
              <a:r>
                <a:rPr lang="en-US" altLang="ja-JP" sz="10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  <a:sym typeface="Wingdings"/>
                </a:rPr>
                <a:t></a:t>
              </a:r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s(3,y)</a:t>
              </a:r>
              <a:b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</a:br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2:medium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FB2D09B-81F3-054C-B753-82A855D29132}"/>
                </a:ext>
              </a:extLst>
            </p:cNvPr>
            <p:cNvSpPr txBox="1"/>
            <p:nvPr/>
          </p:nvSpPr>
          <p:spPr>
            <a:xfrm>
              <a:off x="9246401" y="2216389"/>
              <a:ext cx="101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s(2,y)</a:t>
              </a:r>
              <a:r>
                <a:rPr lang="en-US" altLang="ja-JP" sz="10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  <a:sym typeface="Wingdings"/>
                </a:rPr>
                <a:t></a:t>
              </a:r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s(3,y)</a:t>
              </a:r>
              <a:b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</a:br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3:high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0CB2989-82F9-054D-8C69-025D7BC28DC6}"/>
                </a:ext>
              </a:extLst>
            </p:cNvPr>
            <p:cNvSpPr txBox="1"/>
            <p:nvPr/>
          </p:nvSpPr>
          <p:spPr>
            <a:xfrm>
              <a:off x="10202002" y="1263560"/>
              <a:ext cx="10182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s(3,y)</a:t>
              </a:r>
              <a:r>
                <a:rPr lang="en-US" altLang="ja-JP" sz="10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  <a:sym typeface="Wingdings"/>
                </a:rPr>
                <a:t></a:t>
              </a:r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s(4,y)</a:t>
              </a:r>
              <a:b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</a:br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4:highest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8A3510C-4CFF-B74E-8352-308638F2E3D9}"/>
                </a:ext>
              </a:extLst>
            </p:cNvPr>
            <p:cNvSpPr txBox="1"/>
            <p:nvPr/>
          </p:nvSpPr>
          <p:spPr>
            <a:xfrm>
              <a:off x="8294483" y="2973802"/>
              <a:ext cx="101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s(1,y)</a:t>
              </a:r>
              <a:r>
                <a:rPr lang="en-US" altLang="ja-JP" sz="10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  <a:sym typeface="Wingdings"/>
                </a:rPr>
                <a:t></a:t>
              </a:r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s(2,y)</a:t>
              </a:r>
              <a:b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</a:br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2:medium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C5F00100-5B62-2140-B95F-481C90219FAB}"/>
                </a:ext>
              </a:extLst>
            </p:cNvPr>
            <p:cNvSpPr/>
            <p:nvPr/>
          </p:nvSpPr>
          <p:spPr>
            <a:xfrm>
              <a:off x="10123079" y="1016736"/>
              <a:ext cx="1048329" cy="925308"/>
            </a:xfrm>
            <a:prstGeom prst="ellipse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082B336-E49D-9445-8026-A3F2A767155B}"/>
                </a:ext>
              </a:extLst>
            </p:cNvPr>
            <p:cNvSpPr txBox="1"/>
            <p:nvPr/>
          </p:nvSpPr>
          <p:spPr>
            <a:xfrm>
              <a:off x="9161905" y="4097844"/>
              <a:ext cx="19596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0" cap="none" spc="0" normalizeH="0" baseline="0" noProof="0" dirty="0">
                  <a:ln>
                    <a:solidFill>
                      <a:prstClr val="black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</a:rPr>
                <a:t>Boredom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B3B166E-C856-DC48-81CB-EEBA2E521900}"/>
                </a:ext>
              </a:extLst>
            </p:cNvPr>
            <p:cNvSpPr txBox="1"/>
            <p:nvPr/>
          </p:nvSpPr>
          <p:spPr>
            <a:xfrm>
              <a:off x="5091678" y="5168514"/>
              <a:ext cx="1163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+100 points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F59D2E3-4BC3-114C-971C-FC7BDDF74270}"/>
                </a:ext>
              </a:extLst>
            </p:cNvPr>
            <p:cNvSpPr txBox="1"/>
            <p:nvPr/>
          </p:nvSpPr>
          <p:spPr>
            <a:xfrm>
              <a:off x="5091678" y="4212995"/>
              <a:ext cx="1163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+200 points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986A187-5EBA-6F40-9669-ABC32CBA1889}"/>
                </a:ext>
              </a:extLst>
            </p:cNvPr>
            <p:cNvSpPr txBox="1"/>
            <p:nvPr/>
          </p:nvSpPr>
          <p:spPr>
            <a:xfrm>
              <a:off x="5091678" y="3236579"/>
              <a:ext cx="1163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+400 points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62E765D-A4EB-8844-B83C-65CB29BF0504}"/>
                </a:ext>
              </a:extLst>
            </p:cNvPr>
            <p:cNvSpPr txBox="1"/>
            <p:nvPr/>
          </p:nvSpPr>
          <p:spPr>
            <a:xfrm>
              <a:off x="5091678" y="2387475"/>
              <a:ext cx="1163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+800 points</a:t>
              </a:r>
            </a:p>
          </p:txBody>
        </p:sp>
        <p:sp>
          <p:nvSpPr>
            <p:cNvPr id="744" name="TextBox 743">
              <a:extLst>
                <a:ext uri="{FF2B5EF4-FFF2-40B4-BE49-F238E27FC236}">
                  <a16:creationId xmlns:a16="http://schemas.microsoft.com/office/drawing/2014/main" id="{A081981A-A029-F640-8AE3-AAE8607AD55E}"/>
                </a:ext>
              </a:extLst>
            </p:cNvPr>
            <p:cNvSpPr txBox="1"/>
            <p:nvPr/>
          </p:nvSpPr>
          <p:spPr>
            <a:xfrm>
              <a:off x="5039580" y="1409057"/>
              <a:ext cx="1282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AFF"/>
                  </a:solidFill>
                </a:rPr>
                <a:t>+1600 points</a:t>
              </a:r>
            </a:p>
          </p:txBody>
        </p:sp>
      </p:grpSp>
      <p:sp>
        <p:nvSpPr>
          <p:cNvPr id="750" name="TextBox 749">
            <a:extLst>
              <a:ext uri="{FF2B5EF4-FFF2-40B4-BE49-F238E27FC236}">
                <a16:creationId xmlns:a16="http://schemas.microsoft.com/office/drawing/2014/main" id="{C25DF6E7-D1F4-7F4C-AB3D-C70F7EE1303C}"/>
              </a:ext>
            </a:extLst>
          </p:cNvPr>
          <p:cNvSpPr txBox="1"/>
          <p:nvPr/>
        </p:nvSpPr>
        <p:spPr>
          <a:xfrm rot="2393913">
            <a:off x="11442475" y="282984"/>
            <a:ext cx="835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2AFF"/>
                </a:solidFill>
                <a:effectLst/>
                <a:uLnTx/>
                <a:uFillTx/>
              </a:rPr>
              <a:t>[4;4]</a:t>
            </a:r>
          </a:p>
        </p:txBody>
      </p:sp>
      <p:sp>
        <p:nvSpPr>
          <p:cNvPr id="770" name="Rectangle 769">
            <a:extLst>
              <a:ext uri="{FF2B5EF4-FFF2-40B4-BE49-F238E27FC236}">
                <a16:creationId xmlns:a16="http://schemas.microsoft.com/office/drawing/2014/main" id="{AED3C3AE-F862-544F-A034-82A0C84828C7}"/>
              </a:ext>
            </a:extLst>
          </p:cNvPr>
          <p:cNvSpPr/>
          <p:nvPr/>
        </p:nvSpPr>
        <p:spPr>
          <a:xfrm>
            <a:off x="1492539" y="1772169"/>
            <a:ext cx="2356609" cy="419311"/>
          </a:xfrm>
          <a:prstGeom prst="rect">
            <a:avLst/>
          </a:prstGeom>
          <a:noFill/>
          <a:ln w="57150">
            <a:solidFill>
              <a:srgbClr val="002A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4" name="Curved Connector 773">
            <a:extLst>
              <a:ext uri="{FF2B5EF4-FFF2-40B4-BE49-F238E27FC236}">
                <a16:creationId xmlns:a16="http://schemas.microsoft.com/office/drawing/2014/main" id="{674F4765-02F2-9346-B2A3-67FCDF878A63}"/>
              </a:ext>
            </a:extLst>
          </p:cNvPr>
          <p:cNvCxnSpPr>
            <a:cxnSpLocks/>
            <a:stCxn id="744" idx="1"/>
            <a:endCxn id="770" idx="1"/>
          </p:cNvCxnSpPr>
          <p:nvPr/>
        </p:nvCxnSpPr>
        <p:spPr>
          <a:xfrm rot="10800000">
            <a:off x="1492540" y="1981825"/>
            <a:ext cx="1122809" cy="1630018"/>
          </a:xfrm>
          <a:prstGeom prst="curvedConnector3">
            <a:avLst>
              <a:gd name="adj1" fmla="val 201799"/>
            </a:avLst>
          </a:prstGeom>
          <a:ln w="38100">
            <a:solidFill>
              <a:srgbClr val="002A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Curved Connector 807">
            <a:extLst>
              <a:ext uri="{FF2B5EF4-FFF2-40B4-BE49-F238E27FC236}">
                <a16:creationId xmlns:a16="http://schemas.microsoft.com/office/drawing/2014/main" id="{FFA59E02-F493-DF47-8C4F-A1B1BDE9230C}"/>
              </a:ext>
            </a:extLst>
          </p:cNvPr>
          <p:cNvCxnSpPr>
            <a:cxnSpLocks/>
            <a:endCxn id="562" idx="1"/>
          </p:cNvCxnSpPr>
          <p:nvPr/>
        </p:nvCxnSpPr>
        <p:spPr>
          <a:xfrm flipV="1">
            <a:off x="4528295" y="-1999927"/>
            <a:ext cx="3391043" cy="14474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9" name="Text Box 316">
            <a:extLst>
              <a:ext uri="{FF2B5EF4-FFF2-40B4-BE49-F238E27FC236}">
                <a16:creationId xmlns:a16="http://schemas.microsoft.com/office/drawing/2014/main" id="{D8FD0A67-724D-E544-A941-D0E41C5F106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1052034" y="-249703"/>
            <a:ext cx="5565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ＭＳ Ｐゴシック" panose="020B0600070205080204" pitchFamily="34" charset="-128"/>
              </a:rPr>
              <a:t>S(3,1)</a:t>
            </a:r>
          </a:p>
        </p:txBody>
      </p:sp>
      <p:sp>
        <p:nvSpPr>
          <p:cNvPr id="830" name="Text Box 317">
            <a:extLst>
              <a:ext uri="{FF2B5EF4-FFF2-40B4-BE49-F238E27FC236}">
                <a16:creationId xmlns:a16="http://schemas.microsoft.com/office/drawing/2014/main" id="{1F1CA6E4-4935-6649-BCB2-FBE0039B5CA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308761" y="805360"/>
            <a:ext cx="5565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ＭＳ Ｐゴシック" panose="020B0600070205080204" pitchFamily="34" charset="-128"/>
              </a:rPr>
              <a:t>S(4,1)</a:t>
            </a:r>
          </a:p>
        </p:txBody>
      </p:sp>
      <p:sp>
        <p:nvSpPr>
          <p:cNvPr id="835" name="Down Arrow 834">
            <a:extLst>
              <a:ext uri="{FF2B5EF4-FFF2-40B4-BE49-F238E27FC236}">
                <a16:creationId xmlns:a16="http://schemas.microsoft.com/office/drawing/2014/main" id="{4A101233-94BB-F848-966A-6326335FC2BF}"/>
              </a:ext>
            </a:extLst>
          </p:cNvPr>
          <p:cNvSpPr/>
          <p:nvPr/>
        </p:nvSpPr>
        <p:spPr>
          <a:xfrm rot="1950146">
            <a:off x="8672126" y="2443159"/>
            <a:ext cx="387685" cy="58642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2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 Box 17">
            <a:extLst>
              <a:ext uri="{FF2B5EF4-FFF2-40B4-BE49-F238E27FC236}">
                <a16:creationId xmlns:a16="http://schemas.microsoft.com/office/drawing/2014/main" id="{B5A2470B-92B6-EF49-932D-517FBD365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14242" y="2884581"/>
            <a:ext cx="1244824" cy="348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AB48E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sy="50000" kx="2453608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457200">
              <a:spcBef>
                <a:spcPct val="50000"/>
              </a:spcBef>
            </a:pPr>
            <a:r>
              <a:rPr lang="en-US" altLang="ja-JP" sz="16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Final stage</a:t>
            </a:r>
          </a:p>
        </p:txBody>
      </p:sp>
      <p:sp>
        <p:nvSpPr>
          <p:cNvPr id="302" name="Text Box 17">
            <a:extLst>
              <a:ext uri="{FF2B5EF4-FFF2-40B4-BE49-F238E27FC236}">
                <a16:creationId xmlns:a16="http://schemas.microsoft.com/office/drawing/2014/main" id="{2D013232-1360-9A47-AE29-F3B2FD95D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5906" y="1338863"/>
            <a:ext cx="1244824" cy="348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AB48E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sy="50000" kx="2453608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457200">
              <a:spcBef>
                <a:spcPct val="50000"/>
              </a:spcBef>
            </a:pPr>
            <a:r>
              <a:rPr lang="en-US" altLang="ja-JP" sz="16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Initial stage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A56007-5D1E-F049-A9A6-77C0E388F1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30" t="85725" r="50946" b="9288"/>
          <a:stretch/>
        </p:blipFill>
        <p:spPr>
          <a:xfrm>
            <a:off x="0" y="906047"/>
            <a:ext cx="3470875" cy="3420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2A931E-CE80-0D42-82CE-CC1D9729AB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07" t="19933" r="39485" b="63807"/>
          <a:stretch/>
        </p:blipFill>
        <p:spPr>
          <a:xfrm>
            <a:off x="1" y="1248110"/>
            <a:ext cx="4899276" cy="11150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3505D4-EC95-6542-8D22-F1D47D1478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432" t="26665" r="25073" b="9101"/>
          <a:stretch/>
        </p:blipFill>
        <p:spPr>
          <a:xfrm>
            <a:off x="498227" y="2363183"/>
            <a:ext cx="6586780" cy="4405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09D6BD-D95D-4F43-81C6-89E8A600F9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30" t="21026" r="53079" b="68599"/>
          <a:stretch/>
        </p:blipFill>
        <p:spPr>
          <a:xfrm>
            <a:off x="0" y="175971"/>
            <a:ext cx="3230730" cy="711601"/>
          </a:xfrm>
          <a:prstGeom prst="rect">
            <a:avLst/>
          </a:prstGeom>
        </p:spPr>
      </p:pic>
      <p:sp>
        <p:nvSpPr>
          <p:cNvPr id="10" name="AutoShape 186">
            <a:extLst>
              <a:ext uri="{FF2B5EF4-FFF2-40B4-BE49-F238E27FC236}">
                <a16:creationId xmlns:a16="http://schemas.microsoft.com/office/drawing/2014/main" id="{8F674D03-1C44-CD4E-A9AF-1E264E3E5A5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0800000">
            <a:off x="9561650" y="2632517"/>
            <a:ext cx="362017" cy="362015"/>
          </a:xfrm>
          <a:prstGeom prst="rtTriangle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1" name="Group 187">
            <a:extLst>
              <a:ext uri="{FF2B5EF4-FFF2-40B4-BE49-F238E27FC236}">
                <a16:creationId xmlns:a16="http://schemas.microsoft.com/office/drawing/2014/main" id="{FB88B4E0-8758-4646-B24D-D5F44A950F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52555" y="1412840"/>
            <a:ext cx="362017" cy="362015"/>
            <a:chOff x="2736" y="144"/>
            <a:chExt cx="371" cy="371"/>
          </a:xfrm>
        </p:grpSpPr>
        <p:sp>
          <p:nvSpPr>
            <p:cNvPr id="130" name="AutoShape 188">
              <a:extLst>
                <a:ext uri="{FF2B5EF4-FFF2-40B4-BE49-F238E27FC236}">
                  <a16:creationId xmlns:a16="http://schemas.microsoft.com/office/drawing/2014/main" id="{AD25C581-AB45-AD4B-A614-4523E7B29C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6" y="144"/>
              <a:ext cx="371" cy="371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AutoShape 189">
              <a:extLst>
                <a:ext uri="{FF2B5EF4-FFF2-40B4-BE49-F238E27FC236}">
                  <a16:creationId xmlns:a16="http://schemas.microsoft.com/office/drawing/2014/main" id="{0222543B-A830-8C48-A65C-63014A59A5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736" y="144"/>
              <a:ext cx="371" cy="371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AutoShape 190">
            <a:extLst>
              <a:ext uri="{FF2B5EF4-FFF2-40B4-BE49-F238E27FC236}">
                <a16:creationId xmlns:a16="http://schemas.microsoft.com/office/drawing/2014/main" id="{3017DB65-C863-BB47-BE87-0142D26F9E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57415" y="2163598"/>
            <a:ext cx="362017" cy="359586"/>
          </a:xfrm>
          <a:prstGeom prst="rtTriangle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AutoShape 191">
            <a:extLst>
              <a:ext uri="{FF2B5EF4-FFF2-40B4-BE49-F238E27FC236}">
                <a16:creationId xmlns:a16="http://schemas.microsoft.com/office/drawing/2014/main" id="{EF278735-812A-E440-8F8E-19161B84E6E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10659845" y="2161168"/>
            <a:ext cx="359586" cy="362017"/>
          </a:xfrm>
          <a:prstGeom prst="rtTriangle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AutoShape 192">
            <a:extLst>
              <a:ext uri="{FF2B5EF4-FFF2-40B4-BE49-F238E27FC236}">
                <a16:creationId xmlns:a16="http://schemas.microsoft.com/office/drawing/2014/main" id="{AD94301A-9C2F-154E-8A15-718B3AF9E5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57415" y="2379835"/>
            <a:ext cx="145778" cy="143348"/>
          </a:xfrm>
          <a:prstGeom prst="rtTriangle">
            <a:avLst/>
          </a:prstGeom>
          <a:solidFill>
            <a:schemeClr val="tx1"/>
          </a:solidFill>
          <a:ln w="317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AutoShape 193">
            <a:extLst>
              <a:ext uri="{FF2B5EF4-FFF2-40B4-BE49-F238E27FC236}">
                <a16:creationId xmlns:a16="http://schemas.microsoft.com/office/drawing/2014/main" id="{B4B8125E-13A2-404D-AFCE-83B10D7AEB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91575" y="1687390"/>
            <a:ext cx="362017" cy="359586"/>
          </a:xfrm>
          <a:prstGeom prst="rtTriangle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AutoShape 194">
            <a:extLst>
              <a:ext uri="{FF2B5EF4-FFF2-40B4-BE49-F238E27FC236}">
                <a16:creationId xmlns:a16="http://schemas.microsoft.com/office/drawing/2014/main" id="{C6C078CA-7E69-1447-AA53-428A9C9A85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627850" y="2542622"/>
            <a:ext cx="362017" cy="362015"/>
          </a:xfrm>
          <a:prstGeom prst="rtTriangle">
            <a:avLst/>
          </a:prstGeom>
          <a:solidFill>
            <a:schemeClr val="tx1"/>
          </a:solidFill>
          <a:ln w="3175">
            <a:solidFill>
              <a:schemeClr val="accent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AutoShape 195">
            <a:extLst>
              <a:ext uri="{FF2B5EF4-FFF2-40B4-BE49-F238E27FC236}">
                <a16:creationId xmlns:a16="http://schemas.microsoft.com/office/drawing/2014/main" id="{CF7B93A9-5F81-CC4F-8BBB-EEE028556A4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12627850" y="2542622"/>
            <a:ext cx="362015" cy="362017"/>
          </a:xfrm>
          <a:prstGeom prst="rtTriangle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8" name="Group 196">
            <a:extLst>
              <a:ext uri="{FF2B5EF4-FFF2-40B4-BE49-F238E27FC236}">
                <a16:creationId xmlns:a16="http://schemas.microsoft.com/office/drawing/2014/main" id="{F6297098-07AF-8B41-9727-805F6841A1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061746" y="5227369"/>
            <a:ext cx="362017" cy="362015"/>
            <a:chOff x="2736" y="144"/>
            <a:chExt cx="371" cy="371"/>
          </a:xfrm>
        </p:grpSpPr>
        <p:sp>
          <p:nvSpPr>
            <p:cNvPr id="128" name="AutoShape 197">
              <a:extLst>
                <a:ext uri="{FF2B5EF4-FFF2-40B4-BE49-F238E27FC236}">
                  <a16:creationId xmlns:a16="http://schemas.microsoft.com/office/drawing/2014/main" id="{AAE6FC6C-481F-4F47-88BF-28249E426E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6" y="144"/>
              <a:ext cx="371" cy="371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AutoShape 198">
              <a:extLst>
                <a:ext uri="{FF2B5EF4-FFF2-40B4-BE49-F238E27FC236}">
                  <a16:creationId xmlns:a16="http://schemas.microsoft.com/office/drawing/2014/main" id="{65DC2311-C07B-4B43-8544-341C9BDC67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736" y="144"/>
              <a:ext cx="371" cy="371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Oval 199">
            <a:extLst>
              <a:ext uri="{FF2B5EF4-FFF2-40B4-BE49-F238E27FC236}">
                <a16:creationId xmlns:a16="http://schemas.microsoft.com/office/drawing/2014/main" id="{A592D92B-9374-D849-BAF4-9B2B2A9D62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73893" y="5239516"/>
            <a:ext cx="335290" cy="3377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accent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0" name="Group 200">
            <a:extLst>
              <a:ext uri="{FF2B5EF4-FFF2-40B4-BE49-F238E27FC236}">
                <a16:creationId xmlns:a16="http://schemas.microsoft.com/office/drawing/2014/main" id="{066983F6-EF74-134F-AA5D-43CB8EEE0EB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817362" y="3422150"/>
            <a:ext cx="359586" cy="362015"/>
            <a:chOff x="2736" y="144"/>
            <a:chExt cx="371" cy="371"/>
          </a:xfrm>
        </p:grpSpPr>
        <p:sp>
          <p:nvSpPr>
            <p:cNvPr id="126" name="AutoShape 201">
              <a:extLst>
                <a:ext uri="{FF2B5EF4-FFF2-40B4-BE49-F238E27FC236}">
                  <a16:creationId xmlns:a16="http://schemas.microsoft.com/office/drawing/2014/main" id="{39C2677F-4769-1E4E-8726-235A160ACA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6" y="144"/>
              <a:ext cx="371" cy="371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AutoShape 202">
              <a:extLst>
                <a:ext uri="{FF2B5EF4-FFF2-40B4-BE49-F238E27FC236}">
                  <a16:creationId xmlns:a16="http://schemas.microsoft.com/office/drawing/2014/main" id="{FE0E19CB-D443-E54A-A52A-DB70F6B416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736" y="144"/>
              <a:ext cx="371" cy="371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" name="Oval 203">
            <a:extLst>
              <a:ext uri="{FF2B5EF4-FFF2-40B4-BE49-F238E27FC236}">
                <a16:creationId xmlns:a16="http://schemas.microsoft.com/office/drawing/2014/main" id="{95AECABA-66BE-014C-9610-08341E54E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829511" y="3434297"/>
            <a:ext cx="335290" cy="3377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accent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AutoShape 204">
            <a:extLst>
              <a:ext uri="{FF2B5EF4-FFF2-40B4-BE49-F238E27FC236}">
                <a16:creationId xmlns:a16="http://schemas.microsoft.com/office/drawing/2014/main" id="{DB177C5A-49AF-E04D-8DEA-BA1CB35C1A9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12814933" y="3424579"/>
            <a:ext cx="362015" cy="359586"/>
          </a:xfrm>
          <a:prstGeom prst="rtTriangle">
            <a:avLst/>
          </a:prstGeom>
          <a:solidFill>
            <a:srgbClr val="FFFFFF"/>
          </a:solidFill>
          <a:ln w="3175">
            <a:solidFill>
              <a:schemeClr val="accent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AutoShape 205">
            <a:extLst>
              <a:ext uri="{FF2B5EF4-FFF2-40B4-BE49-F238E27FC236}">
                <a16:creationId xmlns:a16="http://schemas.microsoft.com/office/drawing/2014/main" id="{06E5CFB9-C949-DE4A-8DA8-B8E845DA095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V="1">
            <a:off x="8677262" y="2639807"/>
            <a:ext cx="362015" cy="362017"/>
          </a:xfrm>
          <a:prstGeom prst="rtTriangle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AutoShape 206">
            <a:extLst>
              <a:ext uri="{FF2B5EF4-FFF2-40B4-BE49-F238E27FC236}">
                <a16:creationId xmlns:a16="http://schemas.microsoft.com/office/drawing/2014/main" id="{216CCD0D-552C-8D43-A85E-674509ABE9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61650" y="2632517"/>
            <a:ext cx="359586" cy="362015"/>
          </a:xfrm>
          <a:prstGeom prst="rtTriangle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AutoShape 207">
            <a:extLst>
              <a:ext uri="{FF2B5EF4-FFF2-40B4-BE49-F238E27FC236}">
                <a16:creationId xmlns:a16="http://schemas.microsoft.com/office/drawing/2014/main" id="{43704E69-97C6-C04C-85B8-7A7FFD9EA0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61650" y="2851185"/>
            <a:ext cx="143349" cy="143348"/>
          </a:xfrm>
          <a:prstGeom prst="rtTriangle">
            <a:avLst/>
          </a:prstGeom>
          <a:solidFill>
            <a:srgbClr val="969696"/>
          </a:solidFill>
          <a:ln w="317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AutoShape 208">
            <a:extLst>
              <a:ext uri="{FF2B5EF4-FFF2-40B4-BE49-F238E27FC236}">
                <a16:creationId xmlns:a16="http://schemas.microsoft.com/office/drawing/2014/main" id="{F0E0DC8B-A0E7-0F4D-BF60-1DE6A33EC5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25590" y="4029558"/>
            <a:ext cx="362017" cy="362015"/>
          </a:xfrm>
          <a:prstGeom prst="rtTriangle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AutoShape 209">
            <a:extLst>
              <a:ext uri="{FF2B5EF4-FFF2-40B4-BE49-F238E27FC236}">
                <a16:creationId xmlns:a16="http://schemas.microsoft.com/office/drawing/2014/main" id="{FFDB7400-6FA0-4C4A-B33B-5CF03454F2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25590" y="4245796"/>
            <a:ext cx="145778" cy="143348"/>
          </a:xfrm>
          <a:prstGeom prst="rtTriangle">
            <a:avLst/>
          </a:prstGeom>
          <a:solidFill>
            <a:srgbClr val="969696"/>
          </a:solidFill>
          <a:ln w="317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AutoShape 210">
            <a:extLst>
              <a:ext uri="{FF2B5EF4-FFF2-40B4-BE49-F238E27FC236}">
                <a16:creationId xmlns:a16="http://schemas.microsoft.com/office/drawing/2014/main" id="{21C0A796-D938-674A-9662-CBAABD445D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32974" y="4270092"/>
            <a:ext cx="362017" cy="359586"/>
          </a:xfrm>
          <a:prstGeom prst="rtTriangl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accent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AutoShape 211">
            <a:extLst>
              <a:ext uri="{FF2B5EF4-FFF2-40B4-BE49-F238E27FC236}">
                <a16:creationId xmlns:a16="http://schemas.microsoft.com/office/drawing/2014/main" id="{129C8E27-B454-2D4A-A1E5-7A6C6843AB7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12064175" y="1626648"/>
            <a:ext cx="359586" cy="352298"/>
          </a:xfrm>
          <a:prstGeom prst="rtTriangle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AutoShape 212">
            <a:extLst>
              <a:ext uri="{FF2B5EF4-FFF2-40B4-BE49-F238E27FC236}">
                <a16:creationId xmlns:a16="http://schemas.microsoft.com/office/drawing/2014/main" id="{8C105ABB-1D30-5848-AAFA-132AD7FBDF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66605" y="1721405"/>
            <a:ext cx="257541" cy="262401"/>
          </a:xfrm>
          <a:prstGeom prst="rtTriangle">
            <a:avLst/>
          </a:prstGeom>
          <a:solidFill>
            <a:schemeClr val="tx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AutoShape 213">
            <a:extLst>
              <a:ext uri="{FF2B5EF4-FFF2-40B4-BE49-F238E27FC236}">
                <a16:creationId xmlns:a16="http://schemas.microsoft.com/office/drawing/2014/main" id="{C2EA4EA5-EFB0-444F-A8AD-C1CCDCB826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66605" y="1624219"/>
            <a:ext cx="352298" cy="359586"/>
          </a:xfrm>
          <a:prstGeom prst="rtTriangle">
            <a:avLst/>
          </a:prstGeom>
          <a:noFill/>
          <a:ln w="3175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AutoShape 214">
            <a:extLst>
              <a:ext uri="{FF2B5EF4-FFF2-40B4-BE49-F238E27FC236}">
                <a16:creationId xmlns:a16="http://schemas.microsoft.com/office/drawing/2014/main" id="{CE265EED-6246-D34E-A600-71FD9B7A10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84911" y="3283660"/>
            <a:ext cx="262401" cy="264830"/>
          </a:xfrm>
          <a:prstGeom prst="rtTriangle">
            <a:avLst/>
          </a:prstGeom>
          <a:solidFill>
            <a:srgbClr val="969696"/>
          </a:solidFill>
          <a:ln w="317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AutoShape 215">
            <a:extLst>
              <a:ext uri="{FF2B5EF4-FFF2-40B4-BE49-F238E27FC236}">
                <a16:creationId xmlns:a16="http://schemas.microsoft.com/office/drawing/2014/main" id="{10701E19-9EFF-3A41-BF01-11F86273A3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84911" y="3181615"/>
            <a:ext cx="359586" cy="362015"/>
          </a:xfrm>
          <a:prstGeom prst="rtTriangle">
            <a:avLst/>
          </a:prstGeom>
          <a:noFill/>
          <a:ln w="3175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4" name="AutoShape 216">
            <a:extLst>
              <a:ext uri="{FF2B5EF4-FFF2-40B4-BE49-F238E27FC236}">
                <a16:creationId xmlns:a16="http://schemas.microsoft.com/office/drawing/2014/main" id="{0A2053C8-AE9D-8840-A5A7-D513943700A6}"/>
              </a:ext>
            </a:extLst>
          </p:cNvPr>
          <p:cNvCxnSpPr>
            <a:cxnSpLocks noChangeAspect="1" noChangeShapeType="1"/>
            <a:stCxn id="130" idx="1"/>
            <a:endCxn id="68" idx="1"/>
          </p:cNvCxnSpPr>
          <p:nvPr/>
        </p:nvCxnSpPr>
        <p:spPr bwMode="auto">
          <a:xfrm flipH="1">
            <a:off x="9758449" y="1595063"/>
            <a:ext cx="894106" cy="267260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AutoShape 217">
            <a:extLst>
              <a:ext uri="{FF2B5EF4-FFF2-40B4-BE49-F238E27FC236}">
                <a16:creationId xmlns:a16="http://schemas.microsoft.com/office/drawing/2014/main" id="{8118C30D-ED23-E64D-BAC0-C03E8C06F2BF}"/>
              </a:ext>
            </a:extLst>
          </p:cNvPr>
          <p:cNvCxnSpPr>
            <a:cxnSpLocks noChangeAspect="1" noChangeShapeType="1"/>
            <a:stCxn id="131" idx="3"/>
            <a:endCxn id="31" idx="1"/>
          </p:cNvCxnSpPr>
          <p:nvPr/>
        </p:nvCxnSpPr>
        <p:spPr bwMode="auto">
          <a:xfrm>
            <a:off x="11017001" y="1595063"/>
            <a:ext cx="1049603" cy="208949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AutoShape 218">
            <a:extLst>
              <a:ext uri="{FF2B5EF4-FFF2-40B4-BE49-F238E27FC236}">
                <a16:creationId xmlns:a16="http://schemas.microsoft.com/office/drawing/2014/main" id="{FCD70B89-8721-314C-BBBB-73CE944616B7}"/>
              </a:ext>
            </a:extLst>
          </p:cNvPr>
          <p:cNvCxnSpPr>
            <a:cxnSpLocks noChangeAspect="1" noChangeShapeType="1"/>
            <a:stCxn id="131" idx="3"/>
            <a:endCxn id="16" idx="1"/>
          </p:cNvCxnSpPr>
          <p:nvPr/>
        </p:nvCxnSpPr>
        <p:spPr bwMode="auto">
          <a:xfrm>
            <a:off x="11017001" y="1595063"/>
            <a:ext cx="1610849" cy="1129780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AutoShape 219">
            <a:extLst>
              <a:ext uri="{FF2B5EF4-FFF2-40B4-BE49-F238E27FC236}">
                <a16:creationId xmlns:a16="http://schemas.microsoft.com/office/drawing/2014/main" id="{FF8A6EB7-11B4-5843-BA14-2FE02422E8DB}"/>
              </a:ext>
            </a:extLst>
          </p:cNvPr>
          <p:cNvCxnSpPr>
            <a:cxnSpLocks noChangeAspect="1" noChangeShapeType="1"/>
            <a:stCxn id="13" idx="3"/>
            <a:endCxn id="31" idx="1"/>
          </p:cNvCxnSpPr>
          <p:nvPr/>
        </p:nvCxnSpPr>
        <p:spPr bwMode="auto">
          <a:xfrm flipV="1">
            <a:off x="11019431" y="1804012"/>
            <a:ext cx="1047174" cy="539379"/>
          </a:xfrm>
          <a:prstGeom prst="straightConnector1">
            <a:avLst/>
          </a:prstGeom>
          <a:noFill/>
          <a:ln w="50800">
            <a:solidFill>
              <a:srgbClr val="002A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AutoShape 220">
            <a:extLst>
              <a:ext uri="{FF2B5EF4-FFF2-40B4-BE49-F238E27FC236}">
                <a16:creationId xmlns:a16="http://schemas.microsoft.com/office/drawing/2014/main" id="{F2A0984E-BA9C-0D4C-9187-FCDBFC313FE7}"/>
              </a:ext>
            </a:extLst>
          </p:cNvPr>
          <p:cNvCxnSpPr>
            <a:cxnSpLocks noChangeAspect="1" noChangeShapeType="1"/>
            <a:stCxn id="31" idx="3"/>
            <a:endCxn id="17" idx="1"/>
          </p:cNvCxnSpPr>
          <p:nvPr/>
        </p:nvCxnSpPr>
        <p:spPr bwMode="auto">
          <a:xfrm>
            <a:off x="12243968" y="1983805"/>
            <a:ext cx="566106" cy="558816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AutoShape 221">
            <a:extLst>
              <a:ext uri="{FF2B5EF4-FFF2-40B4-BE49-F238E27FC236}">
                <a16:creationId xmlns:a16="http://schemas.microsoft.com/office/drawing/2014/main" id="{3FD625C5-E252-5042-95BC-1F162575CB61}"/>
              </a:ext>
            </a:extLst>
          </p:cNvPr>
          <p:cNvCxnSpPr>
            <a:cxnSpLocks noChangeAspect="1" noChangeShapeType="1"/>
            <a:stCxn id="16" idx="3"/>
            <a:endCxn id="22" idx="1"/>
          </p:cNvCxnSpPr>
          <p:nvPr/>
        </p:nvCxnSpPr>
        <p:spPr bwMode="auto">
          <a:xfrm>
            <a:off x="12810074" y="2904637"/>
            <a:ext cx="187083" cy="519942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AutoShape 222">
            <a:extLst>
              <a:ext uri="{FF2B5EF4-FFF2-40B4-BE49-F238E27FC236}">
                <a16:creationId xmlns:a16="http://schemas.microsoft.com/office/drawing/2014/main" id="{3CA0D1AA-7159-D649-9071-1C364A4F44A7}"/>
              </a:ext>
            </a:extLst>
          </p:cNvPr>
          <p:cNvCxnSpPr>
            <a:cxnSpLocks noChangeAspect="1" noChangeShapeType="1"/>
            <a:stCxn id="16" idx="3"/>
            <a:endCxn id="73" idx="1"/>
          </p:cNvCxnSpPr>
          <p:nvPr/>
        </p:nvCxnSpPr>
        <p:spPr bwMode="auto">
          <a:xfrm flipH="1">
            <a:off x="11843079" y="2904637"/>
            <a:ext cx="966995" cy="456772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AutoShape 223">
            <a:extLst>
              <a:ext uri="{FF2B5EF4-FFF2-40B4-BE49-F238E27FC236}">
                <a16:creationId xmlns:a16="http://schemas.microsoft.com/office/drawing/2014/main" id="{D2BC4A94-A93A-CC49-9063-FD407D25EFD2}"/>
              </a:ext>
            </a:extLst>
          </p:cNvPr>
          <p:cNvCxnSpPr>
            <a:cxnSpLocks noChangeAspect="1" noChangeShapeType="1"/>
            <a:stCxn id="21" idx="4"/>
            <a:endCxn id="122" idx="3"/>
          </p:cNvCxnSpPr>
          <p:nvPr/>
        </p:nvCxnSpPr>
        <p:spPr bwMode="auto">
          <a:xfrm flipH="1">
            <a:off x="12958281" y="3772016"/>
            <a:ext cx="38874" cy="483497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AutoShape 224">
            <a:extLst>
              <a:ext uri="{FF2B5EF4-FFF2-40B4-BE49-F238E27FC236}">
                <a16:creationId xmlns:a16="http://schemas.microsoft.com/office/drawing/2014/main" id="{3D7329C9-FC91-594D-805F-A05DE06CF6B5}"/>
              </a:ext>
            </a:extLst>
          </p:cNvPr>
          <p:cNvCxnSpPr>
            <a:cxnSpLocks noChangeAspect="1" noChangeShapeType="1"/>
            <a:stCxn id="123" idx="4"/>
            <a:endCxn id="80" idx="3"/>
          </p:cNvCxnSpPr>
          <p:nvPr/>
        </p:nvCxnSpPr>
        <p:spPr bwMode="auto">
          <a:xfrm flipH="1">
            <a:off x="12243968" y="4622389"/>
            <a:ext cx="714313" cy="607409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AutoShape 225">
            <a:extLst>
              <a:ext uri="{FF2B5EF4-FFF2-40B4-BE49-F238E27FC236}">
                <a16:creationId xmlns:a16="http://schemas.microsoft.com/office/drawing/2014/main" id="{000555D0-562F-2444-9502-BBF5F317F0FC}"/>
              </a:ext>
            </a:extLst>
          </p:cNvPr>
          <p:cNvCxnSpPr>
            <a:cxnSpLocks noChangeAspect="1" noChangeShapeType="1"/>
            <a:stCxn id="73" idx="1"/>
            <a:endCxn id="122" idx="3"/>
          </p:cNvCxnSpPr>
          <p:nvPr/>
        </p:nvCxnSpPr>
        <p:spPr bwMode="auto">
          <a:xfrm>
            <a:off x="11843079" y="3361408"/>
            <a:ext cx="1115204" cy="894106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AutoShape 226">
            <a:extLst>
              <a:ext uri="{FF2B5EF4-FFF2-40B4-BE49-F238E27FC236}">
                <a16:creationId xmlns:a16="http://schemas.microsoft.com/office/drawing/2014/main" id="{EC95B3E6-68C1-FF44-AAE4-1E99BB86C9B1}"/>
              </a:ext>
            </a:extLst>
          </p:cNvPr>
          <p:cNvCxnSpPr>
            <a:cxnSpLocks noChangeAspect="1" noChangeShapeType="1"/>
            <a:stCxn id="31" idx="3"/>
            <a:endCxn id="71" idx="3"/>
          </p:cNvCxnSpPr>
          <p:nvPr/>
        </p:nvCxnSpPr>
        <p:spPr bwMode="auto">
          <a:xfrm flipH="1">
            <a:off x="10664704" y="1983805"/>
            <a:ext cx="1576835" cy="1200240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AutoShape 227">
            <a:extLst>
              <a:ext uri="{FF2B5EF4-FFF2-40B4-BE49-F238E27FC236}">
                <a16:creationId xmlns:a16="http://schemas.microsoft.com/office/drawing/2014/main" id="{9AD04DCE-F480-8B40-A501-6C5F1707B7C7}"/>
              </a:ext>
            </a:extLst>
          </p:cNvPr>
          <p:cNvCxnSpPr>
            <a:cxnSpLocks noChangeAspect="1" noChangeShapeType="1"/>
            <a:stCxn id="28" idx="3"/>
            <a:endCxn id="80" idx="3"/>
          </p:cNvCxnSpPr>
          <p:nvPr/>
        </p:nvCxnSpPr>
        <p:spPr bwMode="auto">
          <a:xfrm>
            <a:off x="12115198" y="4629678"/>
            <a:ext cx="128771" cy="600119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AutoShape 228">
            <a:extLst>
              <a:ext uri="{FF2B5EF4-FFF2-40B4-BE49-F238E27FC236}">
                <a16:creationId xmlns:a16="http://schemas.microsoft.com/office/drawing/2014/main" id="{8F6480FA-01B8-ED4A-BF90-D2E9C53346D1}"/>
              </a:ext>
            </a:extLst>
          </p:cNvPr>
          <p:cNvCxnSpPr>
            <a:cxnSpLocks noChangeAspect="1" noChangeShapeType="1"/>
            <a:stCxn id="74" idx="3"/>
            <a:endCxn id="79" idx="3"/>
          </p:cNvCxnSpPr>
          <p:nvPr/>
        </p:nvCxnSpPr>
        <p:spPr bwMode="auto">
          <a:xfrm>
            <a:off x="11660855" y="3548490"/>
            <a:ext cx="453127" cy="725420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AutoShape 229">
            <a:extLst>
              <a:ext uri="{FF2B5EF4-FFF2-40B4-BE49-F238E27FC236}">
                <a16:creationId xmlns:a16="http://schemas.microsoft.com/office/drawing/2014/main" id="{C177FC57-B919-CB4D-B0D1-0B80D10D7EF6}"/>
              </a:ext>
            </a:extLst>
          </p:cNvPr>
          <p:cNvCxnSpPr>
            <a:cxnSpLocks noChangeAspect="1" noChangeShapeType="1"/>
            <a:stCxn id="15" idx="3"/>
            <a:endCxn id="77" idx="3"/>
          </p:cNvCxnSpPr>
          <p:nvPr/>
        </p:nvCxnSpPr>
        <p:spPr bwMode="auto">
          <a:xfrm flipH="1">
            <a:off x="8859484" y="2046976"/>
            <a:ext cx="714313" cy="587972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AutoShape 230">
            <a:extLst>
              <a:ext uri="{FF2B5EF4-FFF2-40B4-BE49-F238E27FC236}">
                <a16:creationId xmlns:a16="http://schemas.microsoft.com/office/drawing/2014/main" id="{A42A1640-6122-1D4B-B1FE-8B3FB7B31ACF}"/>
              </a:ext>
            </a:extLst>
          </p:cNvPr>
          <p:cNvCxnSpPr>
            <a:cxnSpLocks noChangeAspect="1" noChangeShapeType="1"/>
            <a:stCxn id="23" idx="1"/>
            <a:endCxn id="79" idx="3"/>
          </p:cNvCxnSpPr>
          <p:nvPr/>
        </p:nvCxnSpPr>
        <p:spPr bwMode="auto">
          <a:xfrm>
            <a:off x="8858270" y="3001824"/>
            <a:ext cx="3255712" cy="1272086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AutoShape 231">
            <a:extLst>
              <a:ext uri="{FF2B5EF4-FFF2-40B4-BE49-F238E27FC236}">
                <a16:creationId xmlns:a16="http://schemas.microsoft.com/office/drawing/2014/main" id="{3C0D1849-9153-224C-BD53-9263B8D60AB2}"/>
              </a:ext>
            </a:extLst>
          </p:cNvPr>
          <p:cNvCxnSpPr>
            <a:cxnSpLocks noChangeAspect="1" noChangeShapeType="1"/>
            <a:stCxn id="10" idx="1"/>
            <a:endCxn id="71" idx="3"/>
          </p:cNvCxnSpPr>
          <p:nvPr/>
        </p:nvCxnSpPr>
        <p:spPr bwMode="auto">
          <a:xfrm>
            <a:off x="9923665" y="2814741"/>
            <a:ext cx="741040" cy="369305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AutoShape 232">
            <a:extLst>
              <a:ext uri="{FF2B5EF4-FFF2-40B4-BE49-F238E27FC236}">
                <a16:creationId xmlns:a16="http://schemas.microsoft.com/office/drawing/2014/main" id="{74789B7C-D789-A94D-A3C8-6BFBF9A9A6F9}"/>
              </a:ext>
            </a:extLst>
          </p:cNvPr>
          <p:cNvCxnSpPr>
            <a:cxnSpLocks noChangeAspect="1" noChangeShapeType="1"/>
            <a:stCxn id="71" idx="1"/>
            <a:endCxn id="74" idx="1"/>
          </p:cNvCxnSpPr>
          <p:nvPr/>
        </p:nvCxnSpPr>
        <p:spPr bwMode="auto">
          <a:xfrm>
            <a:off x="10846926" y="3363839"/>
            <a:ext cx="634136" cy="4859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AutoShape 233">
            <a:extLst>
              <a:ext uri="{FF2B5EF4-FFF2-40B4-BE49-F238E27FC236}">
                <a16:creationId xmlns:a16="http://schemas.microsoft.com/office/drawing/2014/main" id="{ACD1DB59-9A3D-6F42-9083-41289C234865}"/>
              </a:ext>
            </a:extLst>
          </p:cNvPr>
          <p:cNvCxnSpPr>
            <a:cxnSpLocks noChangeAspect="1" noChangeShapeType="1"/>
            <a:stCxn id="12" idx="1"/>
            <a:endCxn id="10" idx="3"/>
          </p:cNvCxnSpPr>
          <p:nvPr/>
        </p:nvCxnSpPr>
        <p:spPr bwMode="auto">
          <a:xfrm flipH="1">
            <a:off x="9743872" y="2343391"/>
            <a:ext cx="913543" cy="291556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AutoShape 234">
            <a:extLst>
              <a:ext uri="{FF2B5EF4-FFF2-40B4-BE49-F238E27FC236}">
                <a16:creationId xmlns:a16="http://schemas.microsoft.com/office/drawing/2014/main" id="{4249C80F-9C5D-6940-8086-9B8BDB6545A9}"/>
              </a:ext>
            </a:extLst>
          </p:cNvPr>
          <p:cNvCxnSpPr>
            <a:cxnSpLocks noChangeAspect="1" noChangeShapeType="1"/>
            <a:stCxn id="15" idx="3"/>
            <a:endCxn id="71" idx="3"/>
          </p:cNvCxnSpPr>
          <p:nvPr/>
        </p:nvCxnSpPr>
        <p:spPr bwMode="auto">
          <a:xfrm>
            <a:off x="9573797" y="2046976"/>
            <a:ext cx="1090907" cy="1137070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AutoShape 235">
            <a:extLst>
              <a:ext uri="{FF2B5EF4-FFF2-40B4-BE49-F238E27FC236}">
                <a16:creationId xmlns:a16="http://schemas.microsoft.com/office/drawing/2014/main" id="{BE5180D2-6A5E-7D4E-B62D-379FB7E7A81D}"/>
              </a:ext>
            </a:extLst>
          </p:cNvPr>
          <p:cNvCxnSpPr>
            <a:cxnSpLocks noChangeAspect="1" noChangeShapeType="1"/>
            <a:stCxn id="15" idx="3"/>
            <a:endCxn id="73" idx="3"/>
          </p:cNvCxnSpPr>
          <p:nvPr/>
        </p:nvCxnSpPr>
        <p:spPr bwMode="auto">
          <a:xfrm>
            <a:off x="9573797" y="2046976"/>
            <a:ext cx="2087058" cy="1134639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AutoShape 236">
            <a:extLst>
              <a:ext uri="{FF2B5EF4-FFF2-40B4-BE49-F238E27FC236}">
                <a16:creationId xmlns:a16="http://schemas.microsoft.com/office/drawing/2014/main" id="{2A5CC907-6073-494F-941F-79B08B9AE094}"/>
              </a:ext>
            </a:extLst>
          </p:cNvPr>
          <p:cNvCxnSpPr>
            <a:cxnSpLocks noChangeAspect="1" noChangeShapeType="1"/>
            <a:stCxn id="10" idx="1"/>
            <a:endCxn id="73" idx="3"/>
          </p:cNvCxnSpPr>
          <p:nvPr/>
        </p:nvCxnSpPr>
        <p:spPr bwMode="auto">
          <a:xfrm>
            <a:off x="9923665" y="2814741"/>
            <a:ext cx="1737191" cy="366874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AutoShape 237">
            <a:extLst>
              <a:ext uri="{FF2B5EF4-FFF2-40B4-BE49-F238E27FC236}">
                <a16:creationId xmlns:a16="http://schemas.microsoft.com/office/drawing/2014/main" id="{703E96BA-870B-D549-864B-78277CF160A7}"/>
              </a:ext>
            </a:extLst>
          </p:cNvPr>
          <p:cNvCxnSpPr>
            <a:cxnSpLocks noChangeAspect="1" noChangeShapeType="1"/>
            <a:stCxn id="78" idx="1"/>
            <a:endCxn id="28" idx="1"/>
          </p:cNvCxnSpPr>
          <p:nvPr/>
        </p:nvCxnSpPr>
        <p:spPr bwMode="auto">
          <a:xfrm>
            <a:off x="9790035" y="4211781"/>
            <a:ext cx="2142939" cy="238104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AutoShape 238">
            <a:extLst>
              <a:ext uri="{FF2B5EF4-FFF2-40B4-BE49-F238E27FC236}">
                <a16:creationId xmlns:a16="http://schemas.microsoft.com/office/drawing/2014/main" id="{AC74814B-EEA4-E448-9499-F1BF44B62AE3}"/>
              </a:ext>
            </a:extLst>
          </p:cNvPr>
          <p:cNvCxnSpPr>
            <a:cxnSpLocks noChangeAspect="1" noChangeShapeType="1"/>
            <a:stCxn id="24" idx="3"/>
            <a:endCxn id="78" idx="3"/>
          </p:cNvCxnSpPr>
          <p:nvPr/>
        </p:nvCxnSpPr>
        <p:spPr bwMode="auto">
          <a:xfrm flipH="1">
            <a:off x="9607812" y="2994534"/>
            <a:ext cx="133631" cy="1037454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AutoShape 239">
            <a:extLst>
              <a:ext uri="{FF2B5EF4-FFF2-40B4-BE49-F238E27FC236}">
                <a16:creationId xmlns:a16="http://schemas.microsoft.com/office/drawing/2014/main" id="{63317800-2A20-C348-9890-247DE680D0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89771" y="3854624"/>
            <a:ext cx="359586" cy="362015"/>
          </a:xfrm>
          <a:prstGeom prst="rtTriangle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AutoShape 240">
            <a:extLst>
              <a:ext uri="{FF2B5EF4-FFF2-40B4-BE49-F238E27FC236}">
                <a16:creationId xmlns:a16="http://schemas.microsoft.com/office/drawing/2014/main" id="{939A791F-4D3E-AA44-8EF1-8260F3272B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84911" y="3944521"/>
            <a:ext cx="264831" cy="269689"/>
          </a:xfrm>
          <a:prstGeom prst="rtTriangle">
            <a:avLst/>
          </a:prstGeom>
          <a:solidFill>
            <a:srgbClr val="969696"/>
          </a:solidFill>
          <a:ln w="317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9" name="AutoShape 241">
            <a:extLst>
              <a:ext uri="{FF2B5EF4-FFF2-40B4-BE49-F238E27FC236}">
                <a16:creationId xmlns:a16="http://schemas.microsoft.com/office/drawing/2014/main" id="{E2586F86-6B11-A44F-8B5F-D15B5C92633E}"/>
              </a:ext>
            </a:extLst>
          </p:cNvPr>
          <p:cNvCxnSpPr>
            <a:cxnSpLocks noChangeAspect="1" noChangeShapeType="1"/>
            <a:stCxn id="23" idx="1"/>
            <a:endCxn id="57" idx="1"/>
          </p:cNvCxnSpPr>
          <p:nvPr/>
        </p:nvCxnSpPr>
        <p:spPr bwMode="auto">
          <a:xfrm>
            <a:off x="8859484" y="3001822"/>
            <a:ext cx="1630287" cy="1035025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AutoShape 242">
            <a:extLst>
              <a:ext uri="{FF2B5EF4-FFF2-40B4-BE49-F238E27FC236}">
                <a16:creationId xmlns:a16="http://schemas.microsoft.com/office/drawing/2014/main" id="{6721DBA9-9E0F-BA41-87AE-6F6BCDC7D17F}"/>
              </a:ext>
            </a:extLst>
          </p:cNvPr>
          <p:cNvCxnSpPr>
            <a:cxnSpLocks noChangeAspect="1" noChangeShapeType="1"/>
            <a:stCxn id="78" idx="1"/>
            <a:endCxn id="57" idx="1"/>
          </p:cNvCxnSpPr>
          <p:nvPr/>
        </p:nvCxnSpPr>
        <p:spPr bwMode="auto">
          <a:xfrm flipV="1">
            <a:off x="9790035" y="4036847"/>
            <a:ext cx="699735" cy="174934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AutoShape 243">
            <a:extLst>
              <a:ext uri="{FF2B5EF4-FFF2-40B4-BE49-F238E27FC236}">
                <a16:creationId xmlns:a16="http://schemas.microsoft.com/office/drawing/2014/main" id="{38383D7A-4BD3-744D-B2A4-72F4ABDD6F23}"/>
              </a:ext>
            </a:extLst>
          </p:cNvPr>
          <p:cNvCxnSpPr>
            <a:cxnSpLocks noChangeAspect="1" noChangeShapeType="1"/>
            <a:stCxn id="81" idx="1"/>
            <a:endCxn id="28" idx="1"/>
          </p:cNvCxnSpPr>
          <p:nvPr/>
        </p:nvCxnSpPr>
        <p:spPr bwMode="auto">
          <a:xfrm>
            <a:off x="10854216" y="4029558"/>
            <a:ext cx="1078758" cy="420326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AutoShape 244">
            <a:extLst>
              <a:ext uri="{FF2B5EF4-FFF2-40B4-BE49-F238E27FC236}">
                <a16:creationId xmlns:a16="http://schemas.microsoft.com/office/drawing/2014/main" id="{1E25192B-FFDC-A84B-8549-B21F1D6425B3}"/>
              </a:ext>
            </a:extLst>
          </p:cNvPr>
          <p:cNvCxnSpPr>
            <a:cxnSpLocks noChangeAspect="1" noChangeShapeType="1"/>
            <a:stCxn id="33" idx="3"/>
            <a:endCxn id="81" idx="3"/>
          </p:cNvCxnSpPr>
          <p:nvPr/>
        </p:nvCxnSpPr>
        <p:spPr bwMode="auto">
          <a:xfrm>
            <a:off x="10664704" y="3543632"/>
            <a:ext cx="7290" cy="306134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AutoShape 245">
            <a:extLst>
              <a:ext uri="{FF2B5EF4-FFF2-40B4-BE49-F238E27FC236}">
                <a16:creationId xmlns:a16="http://schemas.microsoft.com/office/drawing/2014/main" id="{CCEA7057-A08A-EC46-8F16-934D595A3927}"/>
              </a:ext>
            </a:extLst>
          </p:cNvPr>
          <p:cNvCxnSpPr>
            <a:cxnSpLocks noChangeAspect="1" noChangeShapeType="1"/>
            <a:stCxn id="13" idx="3"/>
            <a:endCxn id="16" idx="1"/>
          </p:cNvCxnSpPr>
          <p:nvPr/>
        </p:nvCxnSpPr>
        <p:spPr bwMode="auto">
          <a:xfrm>
            <a:off x="11019431" y="2343391"/>
            <a:ext cx="1608419" cy="381452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AutoShape 246">
            <a:extLst>
              <a:ext uri="{FF2B5EF4-FFF2-40B4-BE49-F238E27FC236}">
                <a16:creationId xmlns:a16="http://schemas.microsoft.com/office/drawing/2014/main" id="{C9169AE2-8079-BA41-9803-F34046008C4A}"/>
              </a:ext>
            </a:extLst>
          </p:cNvPr>
          <p:cNvCxnSpPr>
            <a:cxnSpLocks noChangeAspect="1" noChangeShapeType="1"/>
            <a:stCxn id="130" idx="3"/>
            <a:endCxn id="13" idx="1"/>
          </p:cNvCxnSpPr>
          <p:nvPr/>
        </p:nvCxnSpPr>
        <p:spPr bwMode="auto">
          <a:xfrm>
            <a:off x="10834779" y="1774857"/>
            <a:ext cx="2430" cy="388742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AutoShape 247">
            <a:extLst>
              <a:ext uri="{FF2B5EF4-FFF2-40B4-BE49-F238E27FC236}">
                <a16:creationId xmlns:a16="http://schemas.microsoft.com/office/drawing/2014/main" id="{7E5076B6-3E8D-6045-9EEC-2C0BCB3BD69B}"/>
              </a:ext>
            </a:extLst>
          </p:cNvPr>
          <p:cNvCxnSpPr>
            <a:cxnSpLocks noChangeAspect="1" noChangeShapeType="1"/>
            <a:stCxn id="23" idx="1"/>
            <a:endCxn id="78" idx="3"/>
          </p:cNvCxnSpPr>
          <p:nvPr/>
        </p:nvCxnSpPr>
        <p:spPr bwMode="auto">
          <a:xfrm>
            <a:off x="8859484" y="3001822"/>
            <a:ext cx="748328" cy="1030166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AutoShape 248">
            <a:extLst>
              <a:ext uri="{FF2B5EF4-FFF2-40B4-BE49-F238E27FC236}">
                <a16:creationId xmlns:a16="http://schemas.microsoft.com/office/drawing/2014/main" id="{ACBCBAA9-8189-3949-A563-09B1FF19D4B7}"/>
              </a:ext>
            </a:extLst>
          </p:cNvPr>
          <p:cNvCxnSpPr>
            <a:cxnSpLocks noChangeAspect="1" noChangeShapeType="1"/>
            <a:stCxn id="15" idx="3"/>
            <a:endCxn id="10" idx="3"/>
          </p:cNvCxnSpPr>
          <p:nvPr/>
        </p:nvCxnSpPr>
        <p:spPr bwMode="auto">
          <a:xfrm>
            <a:off x="9573797" y="2046976"/>
            <a:ext cx="170075" cy="587972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AutoShape 249">
            <a:extLst>
              <a:ext uri="{FF2B5EF4-FFF2-40B4-BE49-F238E27FC236}">
                <a16:creationId xmlns:a16="http://schemas.microsoft.com/office/drawing/2014/main" id="{D0376474-546E-DF41-88E9-51686DB439F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0800000">
            <a:off x="9491189" y="1680100"/>
            <a:ext cx="264831" cy="264830"/>
          </a:xfrm>
          <a:prstGeom prst="rtTriangle">
            <a:avLst/>
          </a:prstGeom>
          <a:solidFill>
            <a:srgbClr val="969696"/>
          </a:solidFill>
          <a:ln w="317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AutoShape 250">
            <a:extLst>
              <a:ext uri="{FF2B5EF4-FFF2-40B4-BE49-F238E27FC236}">
                <a16:creationId xmlns:a16="http://schemas.microsoft.com/office/drawing/2014/main" id="{CE6F1BC2-0A95-954E-98BE-5E4FD80F166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0800000">
            <a:off x="9394004" y="1682530"/>
            <a:ext cx="362017" cy="359586"/>
          </a:xfrm>
          <a:prstGeom prst="rtTriangle">
            <a:avLst/>
          </a:prstGeom>
          <a:noFill/>
          <a:ln w="3175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69696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AutoShape 251">
            <a:extLst>
              <a:ext uri="{FF2B5EF4-FFF2-40B4-BE49-F238E27FC236}">
                <a16:creationId xmlns:a16="http://schemas.microsoft.com/office/drawing/2014/main" id="{7476E2D9-B7E7-EE46-BD0A-5EACFA4152B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0800000">
            <a:off x="9658835" y="2637377"/>
            <a:ext cx="264831" cy="264830"/>
          </a:xfrm>
          <a:prstGeom prst="rtTriangle">
            <a:avLst/>
          </a:prstGeom>
          <a:solidFill>
            <a:srgbClr val="969696"/>
          </a:solidFill>
          <a:ln w="317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AutoShape 252">
            <a:extLst>
              <a:ext uri="{FF2B5EF4-FFF2-40B4-BE49-F238E27FC236}">
                <a16:creationId xmlns:a16="http://schemas.microsoft.com/office/drawing/2014/main" id="{92593923-CA9F-3C42-84B5-76D65CDC1EB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0800000">
            <a:off x="10579666" y="3186474"/>
            <a:ext cx="267260" cy="264830"/>
          </a:xfrm>
          <a:prstGeom prst="rtTriangle">
            <a:avLst/>
          </a:prstGeom>
          <a:solidFill>
            <a:srgbClr val="969696"/>
          </a:solidFill>
          <a:ln w="317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AutoShape 253">
            <a:extLst>
              <a:ext uri="{FF2B5EF4-FFF2-40B4-BE49-F238E27FC236}">
                <a16:creationId xmlns:a16="http://schemas.microsoft.com/office/drawing/2014/main" id="{897A646D-D14A-9147-8393-6099F479E38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0800000">
            <a:off x="10484911" y="3181615"/>
            <a:ext cx="362017" cy="362015"/>
          </a:xfrm>
          <a:prstGeom prst="rtTriangle">
            <a:avLst/>
          </a:prstGeom>
          <a:noFill/>
          <a:ln w="3175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AutoShape 254">
            <a:extLst>
              <a:ext uri="{FF2B5EF4-FFF2-40B4-BE49-F238E27FC236}">
                <a16:creationId xmlns:a16="http://schemas.microsoft.com/office/drawing/2014/main" id="{00D40E62-2AD3-B341-B004-2EED09C88E0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0800000">
            <a:off x="11570959" y="3184046"/>
            <a:ext cx="264831" cy="267260"/>
          </a:xfrm>
          <a:prstGeom prst="rtTriangl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AutoShape 255">
            <a:extLst>
              <a:ext uri="{FF2B5EF4-FFF2-40B4-BE49-F238E27FC236}">
                <a16:creationId xmlns:a16="http://schemas.microsoft.com/office/drawing/2014/main" id="{DECCCEA2-8B7F-4949-9788-95E29554B65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0800000">
            <a:off x="11481062" y="3181615"/>
            <a:ext cx="359586" cy="362015"/>
          </a:xfrm>
          <a:prstGeom prst="rtTriangle">
            <a:avLst/>
          </a:prstGeom>
          <a:noFill/>
          <a:ln w="317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AutoShape 256">
            <a:extLst>
              <a:ext uri="{FF2B5EF4-FFF2-40B4-BE49-F238E27FC236}">
                <a16:creationId xmlns:a16="http://schemas.microsoft.com/office/drawing/2014/main" id="{57E40680-9865-A840-8913-3350B0F735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81062" y="3186474"/>
            <a:ext cx="359586" cy="362015"/>
          </a:xfrm>
          <a:prstGeom prst="rtTriangl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5" name="Group 257">
            <a:extLst>
              <a:ext uri="{FF2B5EF4-FFF2-40B4-BE49-F238E27FC236}">
                <a16:creationId xmlns:a16="http://schemas.microsoft.com/office/drawing/2014/main" id="{9C026F8B-EB14-464D-8DFD-A790DA55DE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783347" y="4260374"/>
            <a:ext cx="359586" cy="362015"/>
            <a:chOff x="5424" y="1728"/>
            <a:chExt cx="371" cy="371"/>
          </a:xfrm>
        </p:grpSpPr>
        <p:sp>
          <p:nvSpPr>
            <p:cNvPr id="123" name="Oval 258">
              <a:extLst>
                <a:ext uri="{FF2B5EF4-FFF2-40B4-BE49-F238E27FC236}">
                  <a16:creationId xmlns:a16="http://schemas.microsoft.com/office/drawing/2014/main" id="{EBE0AB7A-DC2F-CE43-9390-3C563197CD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30" y="1752"/>
              <a:ext cx="347" cy="34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AutoShape 259">
              <a:extLst>
                <a:ext uri="{FF2B5EF4-FFF2-40B4-BE49-F238E27FC236}">
                  <a16:creationId xmlns:a16="http://schemas.microsoft.com/office/drawing/2014/main" id="{1D914E8A-7F77-D44A-999E-D17D52FA49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5424" y="1728"/>
              <a:ext cx="371" cy="371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AutoShape 260">
              <a:extLst>
                <a:ext uri="{FF2B5EF4-FFF2-40B4-BE49-F238E27FC236}">
                  <a16:creationId xmlns:a16="http://schemas.microsoft.com/office/drawing/2014/main" id="{F7BB0C33-FA15-DF47-8079-E439959641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4" y="1728"/>
              <a:ext cx="371" cy="371"/>
            </a:xfrm>
            <a:prstGeom prst="rtTriangle">
              <a:avLst/>
            </a:prstGeom>
            <a:noFill/>
            <a:ln w="3175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6" name="Group 261">
            <a:extLst>
              <a:ext uri="{FF2B5EF4-FFF2-40B4-BE49-F238E27FC236}">
                <a16:creationId xmlns:a16="http://schemas.microsoft.com/office/drawing/2014/main" id="{271C6404-3936-2244-9D2F-DC3BD1CB3FD7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12776059" y="4255514"/>
            <a:ext cx="362017" cy="359586"/>
            <a:chOff x="5424" y="768"/>
            <a:chExt cx="371" cy="371"/>
          </a:xfrm>
        </p:grpSpPr>
        <p:sp>
          <p:nvSpPr>
            <p:cNvPr id="121" name="AutoShape 262">
              <a:extLst>
                <a:ext uri="{FF2B5EF4-FFF2-40B4-BE49-F238E27FC236}">
                  <a16:creationId xmlns:a16="http://schemas.microsoft.com/office/drawing/2014/main" id="{9D382A98-EE66-5947-8C89-F47E6FE339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4" y="864"/>
              <a:ext cx="272" cy="272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AutoShape 263">
              <a:extLst>
                <a:ext uri="{FF2B5EF4-FFF2-40B4-BE49-F238E27FC236}">
                  <a16:creationId xmlns:a16="http://schemas.microsoft.com/office/drawing/2014/main" id="{A760E264-4848-154B-868F-9AAE89F579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4" y="768"/>
              <a:ext cx="371" cy="371"/>
            </a:xfrm>
            <a:prstGeom prst="rtTriangle">
              <a:avLst/>
            </a:prstGeom>
            <a:noFill/>
            <a:ln w="31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7" name="AutoShape 264">
            <a:extLst>
              <a:ext uri="{FF2B5EF4-FFF2-40B4-BE49-F238E27FC236}">
                <a16:creationId xmlns:a16="http://schemas.microsoft.com/office/drawing/2014/main" id="{90C41A2E-A481-E847-8593-0A295BEE5E3B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 flipV="1">
            <a:off x="8679691" y="2632517"/>
            <a:ext cx="362017" cy="362015"/>
          </a:xfrm>
          <a:prstGeom prst="rtTriangle">
            <a:avLst/>
          </a:prstGeom>
          <a:solidFill>
            <a:srgbClr val="969696"/>
          </a:solidFill>
          <a:ln w="317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" name="AutoShape 265">
            <a:extLst>
              <a:ext uri="{FF2B5EF4-FFF2-40B4-BE49-F238E27FC236}">
                <a16:creationId xmlns:a16="http://schemas.microsoft.com/office/drawing/2014/main" id="{B164ADB9-66BD-5643-9169-A7221BA06077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 flipV="1">
            <a:off x="9428019" y="4029558"/>
            <a:ext cx="359586" cy="362015"/>
          </a:xfrm>
          <a:prstGeom prst="rtTriangle">
            <a:avLst/>
          </a:prstGeom>
          <a:solidFill>
            <a:srgbClr val="969696"/>
          </a:solidFill>
          <a:ln w="317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AutoShape 266">
            <a:extLst>
              <a:ext uri="{FF2B5EF4-FFF2-40B4-BE49-F238E27FC236}">
                <a16:creationId xmlns:a16="http://schemas.microsoft.com/office/drawing/2014/main" id="{6EB0DA4E-FC0D-474F-980B-7AB84A49999B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 flipV="1">
            <a:off x="11932974" y="4273909"/>
            <a:ext cx="362017" cy="362015"/>
          </a:xfrm>
          <a:prstGeom prst="rtTriangl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accent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AutoShape 267">
            <a:extLst>
              <a:ext uri="{FF2B5EF4-FFF2-40B4-BE49-F238E27FC236}">
                <a16:creationId xmlns:a16="http://schemas.microsoft.com/office/drawing/2014/main" id="{89DB328C-AAEE-994D-9094-AF1EC74558E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 flipV="1">
            <a:off x="12064175" y="5227369"/>
            <a:ext cx="359586" cy="362015"/>
          </a:xfrm>
          <a:prstGeom prst="rtTriangl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accent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AutoShape 268">
            <a:extLst>
              <a:ext uri="{FF2B5EF4-FFF2-40B4-BE49-F238E27FC236}">
                <a16:creationId xmlns:a16="http://schemas.microsoft.com/office/drawing/2014/main" id="{3DFA1877-F57A-9D47-AE31-04B13BF19D51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 flipV="1">
            <a:off x="10489771" y="3849764"/>
            <a:ext cx="362017" cy="359586"/>
          </a:xfrm>
          <a:prstGeom prst="rtTriangle">
            <a:avLst/>
          </a:prstGeom>
          <a:solidFill>
            <a:srgbClr val="969696"/>
          </a:solidFill>
          <a:ln w="317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2" name="Group 269">
            <a:extLst>
              <a:ext uri="{FF2B5EF4-FFF2-40B4-BE49-F238E27FC236}">
                <a16:creationId xmlns:a16="http://schemas.microsoft.com/office/drawing/2014/main" id="{3DAC263F-D8CD-E14F-8039-1D592C018F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72787" y="3976106"/>
            <a:ext cx="362017" cy="362015"/>
            <a:chOff x="2736" y="144"/>
            <a:chExt cx="371" cy="371"/>
          </a:xfrm>
        </p:grpSpPr>
        <p:sp>
          <p:nvSpPr>
            <p:cNvPr id="119" name="AutoShape 270">
              <a:extLst>
                <a:ext uri="{FF2B5EF4-FFF2-40B4-BE49-F238E27FC236}">
                  <a16:creationId xmlns:a16="http://schemas.microsoft.com/office/drawing/2014/main" id="{D55EBF93-B36E-3149-A433-7BC438EF35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6" y="144"/>
              <a:ext cx="371" cy="371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AutoShape 271">
              <a:extLst>
                <a:ext uri="{FF2B5EF4-FFF2-40B4-BE49-F238E27FC236}">
                  <a16:creationId xmlns:a16="http://schemas.microsoft.com/office/drawing/2014/main" id="{DBA9CF50-7E17-BE47-8B1C-CD39809372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736" y="144"/>
              <a:ext cx="371" cy="371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3" name="Oval 272">
            <a:extLst>
              <a:ext uri="{FF2B5EF4-FFF2-40B4-BE49-F238E27FC236}">
                <a16:creationId xmlns:a16="http://schemas.microsoft.com/office/drawing/2014/main" id="{1802A7FD-BD24-D14D-B49B-C6DAEBC97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84936" y="3988254"/>
            <a:ext cx="337720" cy="337719"/>
          </a:xfrm>
          <a:prstGeom prst="ellipse">
            <a:avLst/>
          </a:prstGeom>
          <a:solidFill>
            <a:srgbClr val="969696"/>
          </a:solidFill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AutoShape 273">
            <a:extLst>
              <a:ext uri="{FF2B5EF4-FFF2-40B4-BE49-F238E27FC236}">
                <a16:creationId xmlns:a16="http://schemas.microsoft.com/office/drawing/2014/main" id="{FA3046A2-06AE-664D-A557-49D0C99BCA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75217" y="3976106"/>
            <a:ext cx="359586" cy="362015"/>
          </a:xfrm>
          <a:prstGeom prst="rtTriangle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5" name="Group 274">
            <a:extLst>
              <a:ext uri="{FF2B5EF4-FFF2-40B4-BE49-F238E27FC236}">
                <a16:creationId xmlns:a16="http://schemas.microsoft.com/office/drawing/2014/main" id="{372EE7AF-626A-F64E-98F7-9AE9ED77E7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11517" y="5227369"/>
            <a:ext cx="362017" cy="362015"/>
            <a:chOff x="2736" y="144"/>
            <a:chExt cx="371" cy="371"/>
          </a:xfrm>
        </p:grpSpPr>
        <p:sp>
          <p:nvSpPr>
            <p:cNvPr id="117" name="AutoShape 275">
              <a:extLst>
                <a:ext uri="{FF2B5EF4-FFF2-40B4-BE49-F238E27FC236}">
                  <a16:creationId xmlns:a16="http://schemas.microsoft.com/office/drawing/2014/main" id="{B75477CB-E5C6-5347-8DFF-4F63B8AE66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6" y="144"/>
              <a:ext cx="371" cy="371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AutoShape 276">
              <a:extLst>
                <a:ext uri="{FF2B5EF4-FFF2-40B4-BE49-F238E27FC236}">
                  <a16:creationId xmlns:a16="http://schemas.microsoft.com/office/drawing/2014/main" id="{D863B5AD-3003-4A41-89FA-FD4611C3C4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736" y="144"/>
              <a:ext cx="371" cy="371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6" name="Oval 277">
            <a:extLst>
              <a:ext uri="{FF2B5EF4-FFF2-40B4-BE49-F238E27FC236}">
                <a16:creationId xmlns:a16="http://schemas.microsoft.com/office/drawing/2014/main" id="{5DDB3A0D-F801-4844-9B1B-A3526DBD93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23665" y="5239516"/>
            <a:ext cx="337720" cy="3377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accent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7" name="Group 278">
            <a:extLst>
              <a:ext uri="{FF2B5EF4-FFF2-40B4-BE49-F238E27FC236}">
                <a16:creationId xmlns:a16="http://schemas.microsoft.com/office/drawing/2014/main" id="{0E9D843D-53BD-3643-966C-EC61E13B2BC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00378" y="5227369"/>
            <a:ext cx="359586" cy="362015"/>
            <a:chOff x="2736" y="144"/>
            <a:chExt cx="371" cy="371"/>
          </a:xfrm>
        </p:grpSpPr>
        <p:sp>
          <p:nvSpPr>
            <p:cNvPr id="115" name="AutoShape 279">
              <a:extLst>
                <a:ext uri="{FF2B5EF4-FFF2-40B4-BE49-F238E27FC236}">
                  <a16:creationId xmlns:a16="http://schemas.microsoft.com/office/drawing/2014/main" id="{F0D02B43-BF33-D546-BB14-85ED5AFD24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6" y="144"/>
              <a:ext cx="371" cy="371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AutoShape 280">
              <a:extLst>
                <a:ext uri="{FF2B5EF4-FFF2-40B4-BE49-F238E27FC236}">
                  <a16:creationId xmlns:a16="http://schemas.microsoft.com/office/drawing/2014/main" id="{B74ED933-4960-5D49-8210-9151133C6F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736" y="144"/>
              <a:ext cx="371" cy="371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8" name="Oval 281">
            <a:extLst>
              <a:ext uri="{FF2B5EF4-FFF2-40B4-BE49-F238E27FC236}">
                <a16:creationId xmlns:a16="http://schemas.microsoft.com/office/drawing/2014/main" id="{E6977CDC-984A-2A41-BF4F-6BD2940D68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10097" y="5239516"/>
            <a:ext cx="337720" cy="3377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accent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9" name="Group 282">
            <a:extLst>
              <a:ext uri="{FF2B5EF4-FFF2-40B4-BE49-F238E27FC236}">
                <a16:creationId xmlns:a16="http://schemas.microsoft.com/office/drawing/2014/main" id="{EA13BAA2-DF2F-3340-A95C-CA61E04A9A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983396" y="4981975"/>
            <a:ext cx="359586" cy="362015"/>
            <a:chOff x="2736" y="144"/>
            <a:chExt cx="371" cy="371"/>
          </a:xfrm>
        </p:grpSpPr>
        <p:sp>
          <p:nvSpPr>
            <p:cNvPr id="113" name="AutoShape 283">
              <a:extLst>
                <a:ext uri="{FF2B5EF4-FFF2-40B4-BE49-F238E27FC236}">
                  <a16:creationId xmlns:a16="http://schemas.microsoft.com/office/drawing/2014/main" id="{3233ADAE-07A3-D741-A4ED-AF23A0DDC0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6" y="144"/>
              <a:ext cx="371" cy="371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AutoShape 284">
              <a:extLst>
                <a:ext uri="{FF2B5EF4-FFF2-40B4-BE49-F238E27FC236}">
                  <a16:creationId xmlns:a16="http://schemas.microsoft.com/office/drawing/2014/main" id="{D80BE55D-4E8B-AC46-BA78-B389DA0806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736" y="144"/>
              <a:ext cx="371" cy="371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0" name="Oval 285">
            <a:extLst>
              <a:ext uri="{FF2B5EF4-FFF2-40B4-BE49-F238E27FC236}">
                <a16:creationId xmlns:a16="http://schemas.microsoft.com/office/drawing/2014/main" id="{1BE42051-FBB9-8742-87C0-EE2CEA7AAD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3115" y="4994124"/>
            <a:ext cx="337720" cy="337719"/>
          </a:xfrm>
          <a:prstGeom prst="ellipse">
            <a:avLst/>
          </a:prstGeom>
          <a:solidFill>
            <a:srgbClr val="969696"/>
          </a:solidFill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" name="AutoShape 286">
            <a:extLst>
              <a:ext uri="{FF2B5EF4-FFF2-40B4-BE49-F238E27FC236}">
                <a16:creationId xmlns:a16="http://schemas.microsoft.com/office/drawing/2014/main" id="{FE7DAF2B-5CAB-854B-A4E2-DF1816DC4C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83396" y="4981975"/>
            <a:ext cx="362017" cy="362015"/>
          </a:xfrm>
          <a:prstGeom prst="rtTriangle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" name="AutoShape 287">
            <a:extLst>
              <a:ext uri="{FF2B5EF4-FFF2-40B4-BE49-F238E27FC236}">
                <a16:creationId xmlns:a16="http://schemas.microsoft.com/office/drawing/2014/main" id="{09D43F1A-4640-2049-8306-D0AF081A6C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80966" y="4981975"/>
            <a:ext cx="362017" cy="362015"/>
          </a:xfrm>
          <a:prstGeom prst="rtTriangle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3" name="AutoShape 288">
            <a:extLst>
              <a:ext uri="{FF2B5EF4-FFF2-40B4-BE49-F238E27FC236}">
                <a16:creationId xmlns:a16="http://schemas.microsoft.com/office/drawing/2014/main" id="{7C34CB29-5EFC-A94D-A52A-8BA8579767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80966" y="5195783"/>
            <a:ext cx="143349" cy="143348"/>
          </a:xfrm>
          <a:prstGeom prst="rtTriangle">
            <a:avLst/>
          </a:prstGeom>
          <a:solidFill>
            <a:srgbClr val="969696"/>
          </a:solidFill>
          <a:ln w="317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4" name="Group 289">
            <a:extLst>
              <a:ext uri="{FF2B5EF4-FFF2-40B4-BE49-F238E27FC236}">
                <a16:creationId xmlns:a16="http://schemas.microsoft.com/office/drawing/2014/main" id="{E351DE0E-1E70-5A46-B8F0-C14DB339E03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94630" y="4520344"/>
            <a:ext cx="362017" cy="362015"/>
            <a:chOff x="2736" y="144"/>
            <a:chExt cx="371" cy="371"/>
          </a:xfrm>
        </p:grpSpPr>
        <p:sp>
          <p:nvSpPr>
            <p:cNvPr id="111" name="AutoShape 290">
              <a:extLst>
                <a:ext uri="{FF2B5EF4-FFF2-40B4-BE49-F238E27FC236}">
                  <a16:creationId xmlns:a16="http://schemas.microsoft.com/office/drawing/2014/main" id="{80144D0C-81FD-EE4C-9A74-12CDFAD765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6" y="144"/>
              <a:ext cx="371" cy="371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AutoShape 291">
              <a:extLst>
                <a:ext uri="{FF2B5EF4-FFF2-40B4-BE49-F238E27FC236}">
                  <a16:creationId xmlns:a16="http://schemas.microsoft.com/office/drawing/2014/main" id="{85D00310-0C8F-004F-B636-FED3EEC5DD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736" y="144"/>
              <a:ext cx="371" cy="371"/>
            </a:xfrm>
            <a:prstGeom prst="rtTriangle">
              <a:avLst/>
            </a:prstGeom>
            <a:solidFill>
              <a:srgbClr val="FFFFFF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5" name="Oval 292">
            <a:extLst>
              <a:ext uri="{FF2B5EF4-FFF2-40B4-BE49-F238E27FC236}">
                <a16:creationId xmlns:a16="http://schemas.microsoft.com/office/drawing/2014/main" id="{DCE2EDF5-EFC1-CC42-A273-50097A211F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06777" y="4532493"/>
            <a:ext cx="337720" cy="337719"/>
          </a:xfrm>
          <a:prstGeom prst="ellipse">
            <a:avLst/>
          </a:prstGeom>
          <a:solidFill>
            <a:srgbClr val="969696"/>
          </a:solidFill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" name="AutoShape 293">
            <a:extLst>
              <a:ext uri="{FF2B5EF4-FFF2-40B4-BE49-F238E27FC236}">
                <a16:creationId xmlns:a16="http://schemas.microsoft.com/office/drawing/2014/main" id="{5D41A26E-0F4A-7A4B-8274-06F9BFA650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97059" y="4520344"/>
            <a:ext cx="362017" cy="362015"/>
          </a:xfrm>
          <a:prstGeom prst="rtTriangle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7" name="AutoShape 294">
            <a:extLst>
              <a:ext uri="{FF2B5EF4-FFF2-40B4-BE49-F238E27FC236}">
                <a16:creationId xmlns:a16="http://schemas.microsoft.com/office/drawing/2014/main" id="{CAD8A832-AFAD-9F41-8094-44EF523C2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01918" y="4615101"/>
            <a:ext cx="264831" cy="267260"/>
          </a:xfrm>
          <a:prstGeom prst="rtTriangle">
            <a:avLst/>
          </a:prstGeom>
          <a:solidFill>
            <a:srgbClr val="969696"/>
          </a:solidFill>
          <a:ln w="317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AutoShape 295">
            <a:extLst>
              <a:ext uri="{FF2B5EF4-FFF2-40B4-BE49-F238E27FC236}">
                <a16:creationId xmlns:a16="http://schemas.microsoft.com/office/drawing/2014/main" id="{B8B0ED7D-45AE-8A4C-A66F-F13D21F05B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11517" y="5227369"/>
            <a:ext cx="362017" cy="362015"/>
          </a:xfrm>
          <a:prstGeom prst="rtTriangl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accent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99" name="AutoShape 296">
            <a:extLst>
              <a:ext uri="{FF2B5EF4-FFF2-40B4-BE49-F238E27FC236}">
                <a16:creationId xmlns:a16="http://schemas.microsoft.com/office/drawing/2014/main" id="{E90F8E6E-5741-6F42-926E-7BBC3EA5FB5E}"/>
              </a:ext>
            </a:extLst>
          </p:cNvPr>
          <p:cNvCxnSpPr>
            <a:cxnSpLocks noChangeAspect="1" noChangeShapeType="1"/>
            <a:stCxn id="23" idx="1"/>
            <a:endCxn id="120" idx="1"/>
          </p:cNvCxnSpPr>
          <p:nvPr/>
        </p:nvCxnSpPr>
        <p:spPr bwMode="auto">
          <a:xfrm flipH="1">
            <a:off x="8755010" y="3004253"/>
            <a:ext cx="104475" cy="974283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0" name="AutoShape 297">
            <a:extLst>
              <a:ext uri="{FF2B5EF4-FFF2-40B4-BE49-F238E27FC236}">
                <a16:creationId xmlns:a16="http://schemas.microsoft.com/office/drawing/2014/main" id="{17DA166A-D0EC-F24F-94B8-2FCF864A3153}"/>
              </a:ext>
            </a:extLst>
          </p:cNvPr>
          <p:cNvCxnSpPr>
            <a:cxnSpLocks noChangeAspect="1" noChangeShapeType="1"/>
            <a:stCxn id="84" idx="3"/>
            <a:endCxn id="114" idx="1"/>
          </p:cNvCxnSpPr>
          <p:nvPr/>
        </p:nvCxnSpPr>
        <p:spPr bwMode="auto">
          <a:xfrm>
            <a:off x="8755010" y="4338122"/>
            <a:ext cx="408179" cy="646283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1" name="AutoShape 298">
            <a:extLst>
              <a:ext uri="{FF2B5EF4-FFF2-40B4-BE49-F238E27FC236}">
                <a16:creationId xmlns:a16="http://schemas.microsoft.com/office/drawing/2014/main" id="{B3FB7F46-0B88-1347-920C-B90C9C44B057}"/>
              </a:ext>
            </a:extLst>
          </p:cNvPr>
          <p:cNvCxnSpPr>
            <a:cxnSpLocks noChangeAspect="1" noChangeShapeType="1"/>
            <a:stCxn id="26" idx="3"/>
            <a:endCxn id="114" idx="1"/>
          </p:cNvCxnSpPr>
          <p:nvPr/>
        </p:nvCxnSpPr>
        <p:spPr bwMode="auto">
          <a:xfrm flipH="1">
            <a:off x="9163189" y="4391574"/>
            <a:ext cx="444624" cy="592831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2" name="AutoShape 299">
            <a:extLst>
              <a:ext uri="{FF2B5EF4-FFF2-40B4-BE49-F238E27FC236}">
                <a16:creationId xmlns:a16="http://schemas.microsoft.com/office/drawing/2014/main" id="{BC47A84D-6BDB-F643-A260-DAE2B5584CBF}"/>
              </a:ext>
            </a:extLst>
          </p:cNvPr>
          <p:cNvCxnSpPr>
            <a:cxnSpLocks noChangeAspect="1" noChangeShapeType="1"/>
            <a:stCxn id="114" idx="3"/>
            <a:endCxn id="111" idx="1"/>
          </p:cNvCxnSpPr>
          <p:nvPr/>
        </p:nvCxnSpPr>
        <p:spPr bwMode="auto">
          <a:xfrm flipV="1">
            <a:off x="9345411" y="4702568"/>
            <a:ext cx="1149219" cy="461631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3" name="AutoShape 300">
            <a:extLst>
              <a:ext uri="{FF2B5EF4-FFF2-40B4-BE49-F238E27FC236}">
                <a16:creationId xmlns:a16="http://schemas.microsoft.com/office/drawing/2014/main" id="{D428D106-A9A2-AB4F-8702-79F19B1F7BB2}"/>
              </a:ext>
            </a:extLst>
          </p:cNvPr>
          <p:cNvCxnSpPr>
            <a:cxnSpLocks noChangeAspect="1" noChangeShapeType="1"/>
            <a:stCxn id="57" idx="3"/>
            <a:endCxn id="112" idx="1"/>
          </p:cNvCxnSpPr>
          <p:nvPr/>
        </p:nvCxnSpPr>
        <p:spPr bwMode="auto">
          <a:xfrm>
            <a:off x="10669564" y="4216640"/>
            <a:ext cx="4859" cy="306134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AutoShape 301">
            <a:extLst>
              <a:ext uri="{FF2B5EF4-FFF2-40B4-BE49-F238E27FC236}">
                <a16:creationId xmlns:a16="http://schemas.microsoft.com/office/drawing/2014/main" id="{53DBA5FC-3D27-D844-B2EC-D51EF1288322}"/>
              </a:ext>
            </a:extLst>
          </p:cNvPr>
          <p:cNvCxnSpPr>
            <a:cxnSpLocks noChangeAspect="1" noChangeShapeType="1"/>
            <a:stCxn id="28" idx="3"/>
            <a:endCxn id="86" idx="0"/>
          </p:cNvCxnSpPr>
          <p:nvPr/>
        </p:nvCxnSpPr>
        <p:spPr bwMode="auto">
          <a:xfrm flipH="1">
            <a:off x="10091310" y="4629678"/>
            <a:ext cx="2023888" cy="609838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5" name="AutoShape 302">
            <a:extLst>
              <a:ext uri="{FF2B5EF4-FFF2-40B4-BE49-F238E27FC236}">
                <a16:creationId xmlns:a16="http://schemas.microsoft.com/office/drawing/2014/main" id="{15FD6D7F-1C8B-3B4F-BEBD-6796AA2F14B4}"/>
              </a:ext>
            </a:extLst>
          </p:cNvPr>
          <p:cNvCxnSpPr>
            <a:cxnSpLocks noChangeAspect="1" noChangeShapeType="1"/>
            <a:stCxn id="97" idx="3"/>
            <a:endCxn id="118" idx="1"/>
          </p:cNvCxnSpPr>
          <p:nvPr/>
        </p:nvCxnSpPr>
        <p:spPr bwMode="auto">
          <a:xfrm flipH="1">
            <a:off x="10091310" y="4882361"/>
            <a:ext cx="544238" cy="347437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6" name="AutoShape 303">
            <a:extLst>
              <a:ext uri="{FF2B5EF4-FFF2-40B4-BE49-F238E27FC236}">
                <a16:creationId xmlns:a16="http://schemas.microsoft.com/office/drawing/2014/main" id="{670B1823-00DC-924E-8BF6-7D2D1488F0DF}"/>
              </a:ext>
            </a:extLst>
          </p:cNvPr>
          <p:cNvCxnSpPr>
            <a:cxnSpLocks noChangeAspect="1" noChangeShapeType="1"/>
            <a:stCxn id="128" idx="1"/>
            <a:endCxn id="116" idx="3"/>
          </p:cNvCxnSpPr>
          <p:nvPr/>
        </p:nvCxnSpPr>
        <p:spPr bwMode="auto">
          <a:xfrm flipH="1" flipV="1">
            <a:off x="11259966" y="5409591"/>
            <a:ext cx="801780" cy="0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7" name="AutoShape 304">
            <a:extLst>
              <a:ext uri="{FF2B5EF4-FFF2-40B4-BE49-F238E27FC236}">
                <a16:creationId xmlns:a16="http://schemas.microsoft.com/office/drawing/2014/main" id="{54340E7B-5330-1E43-9DF1-8B570D240332}"/>
              </a:ext>
            </a:extLst>
          </p:cNvPr>
          <p:cNvCxnSpPr>
            <a:cxnSpLocks noChangeAspect="1" noChangeShapeType="1"/>
            <a:stCxn id="118" idx="3"/>
            <a:endCxn id="115" idx="1"/>
          </p:cNvCxnSpPr>
          <p:nvPr/>
        </p:nvCxnSpPr>
        <p:spPr bwMode="auto">
          <a:xfrm>
            <a:off x="10273532" y="5409591"/>
            <a:ext cx="626846" cy="0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8" name="AutoShape 305">
            <a:extLst>
              <a:ext uri="{FF2B5EF4-FFF2-40B4-BE49-F238E27FC236}">
                <a16:creationId xmlns:a16="http://schemas.microsoft.com/office/drawing/2014/main" id="{A918362B-56F5-254E-83AD-BD52E75957C3}"/>
              </a:ext>
            </a:extLst>
          </p:cNvPr>
          <p:cNvCxnSpPr>
            <a:cxnSpLocks noChangeAspect="1" noChangeShapeType="1"/>
            <a:stCxn id="84" idx="3"/>
            <a:endCxn id="111" idx="1"/>
          </p:cNvCxnSpPr>
          <p:nvPr/>
        </p:nvCxnSpPr>
        <p:spPr bwMode="auto">
          <a:xfrm>
            <a:off x="8755010" y="4338122"/>
            <a:ext cx="1739619" cy="364445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9" name="AutoShape 306">
            <a:extLst>
              <a:ext uri="{FF2B5EF4-FFF2-40B4-BE49-F238E27FC236}">
                <a16:creationId xmlns:a16="http://schemas.microsoft.com/office/drawing/2014/main" id="{D9179449-5945-B746-8781-9B74E21FA5EB}"/>
              </a:ext>
            </a:extLst>
          </p:cNvPr>
          <p:cNvCxnSpPr>
            <a:cxnSpLocks noChangeAspect="1" noChangeShapeType="1"/>
            <a:stCxn id="84" idx="3"/>
            <a:endCxn id="118" idx="1"/>
          </p:cNvCxnSpPr>
          <p:nvPr/>
        </p:nvCxnSpPr>
        <p:spPr bwMode="auto">
          <a:xfrm>
            <a:off x="8755010" y="4338122"/>
            <a:ext cx="1336300" cy="891676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0" name="AutoShape 307">
            <a:extLst>
              <a:ext uri="{FF2B5EF4-FFF2-40B4-BE49-F238E27FC236}">
                <a16:creationId xmlns:a16="http://schemas.microsoft.com/office/drawing/2014/main" id="{31131E04-1821-4846-B42C-0D6C242E2996}"/>
              </a:ext>
            </a:extLst>
          </p:cNvPr>
          <p:cNvCxnSpPr>
            <a:cxnSpLocks noChangeAspect="1" noChangeShapeType="1"/>
            <a:stCxn id="114" idx="3"/>
            <a:endCxn id="98" idx="1"/>
          </p:cNvCxnSpPr>
          <p:nvPr/>
        </p:nvCxnSpPr>
        <p:spPr bwMode="auto">
          <a:xfrm>
            <a:off x="9345411" y="5164198"/>
            <a:ext cx="566106" cy="245392"/>
          </a:xfrm>
          <a:prstGeom prst="straightConnector1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2" name="Rectangle 328">
            <a:extLst>
              <a:ext uri="{FF2B5EF4-FFF2-40B4-BE49-F238E27FC236}">
                <a16:creationId xmlns:a16="http://schemas.microsoft.com/office/drawing/2014/main" id="{CD25FEB7-7D9B-3747-9840-0D145BD9DF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2391" y="549338"/>
            <a:ext cx="5446758" cy="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ja-JP" b="1" kern="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(Apprentice/Yee Achiever) Learning by Apprenticeship</a:t>
            </a: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C6313A68-3BEC-1747-BB18-F2297A238013}"/>
              </a:ext>
            </a:extLst>
          </p:cNvPr>
          <p:cNvGrpSpPr/>
          <p:nvPr/>
        </p:nvGrpSpPr>
        <p:grpSpPr>
          <a:xfrm>
            <a:off x="3342177" y="6883522"/>
            <a:ext cx="6259572" cy="5529235"/>
            <a:chOff x="5039580" y="773918"/>
            <a:chExt cx="6259572" cy="5529235"/>
          </a:xfrm>
        </p:grpSpPr>
        <p:sp>
          <p:nvSpPr>
            <p:cNvPr id="262" name="Right Triangle 261">
              <a:extLst>
                <a:ext uri="{FF2B5EF4-FFF2-40B4-BE49-F238E27FC236}">
                  <a16:creationId xmlns:a16="http://schemas.microsoft.com/office/drawing/2014/main" id="{823B4282-7EB1-A74F-8D48-A04F07BD121F}"/>
                </a:ext>
              </a:extLst>
            </p:cNvPr>
            <p:cNvSpPr/>
            <p:nvPr/>
          </p:nvSpPr>
          <p:spPr>
            <a:xfrm rot="5400000">
              <a:off x="6441641" y="978693"/>
              <a:ext cx="4099986" cy="4127458"/>
            </a:xfrm>
            <a:prstGeom prst="rtTriangle">
              <a:avLst/>
            </a:prstGeom>
            <a:gradFill flip="none" rotWithShape="1">
              <a:gsLst>
                <a:gs pos="0">
                  <a:srgbClr val="C0504D">
                    <a:tint val="100000"/>
                    <a:shade val="100000"/>
                    <a:satMod val="130000"/>
                    <a:alpha val="37000"/>
                  </a:srgbClr>
                </a:gs>
                <a:gs pos="100000">
                  <a:srgbClr val="C0504D">
                    <a:tint val="50000"/>
                    <a:shade val="100000"/>
                    <a:satMod val="350000"/>
                    <a:alpha val="37000"/>
                  </a:srgb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b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b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C2B7FBB7-B29A-AB4B-9F00-C5E80E21D160}"/>
                </a:ext>
              </a:extLst>
            </p:cNvPr>
            <p:cNvCxnSpPr/>
            <p:nvPr/>
          </p:nvCxnSpPr>
          <p:spPr>
            <a:xfrm flipV="1">
              <a:off x="6404134" y="773918"/>
              <a:ext cx="0" cy="489501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B2755460-ED5D-1049-B528-E99A42BC9E41}"/>
                </a:ext>
              </a:extLst>
            </p:cNvPr>
            <p:cNvCxnSpPr/>
            <p:nvPr/>
          </p:nvCxnSpPr>
          <p:spPr>
            <a:xfrm rot="5400000" flipV="1">
              <a:off x="8851643" y="3234600"/>
              <a:ext cx="0" cy="489501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65" name="Text Box 588">
              <a:extLst>
                <a:ext uri="{FF2B5EF4-FFF2-40B4-BE49-F238E27FC236}">
                  <a16:creationId xmlns:a16="http://schemas.microsoft.com/office/drawing/2014/main" id="{229688EB-A3A6-A149-8A86-8774D5A0078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319946" y="4920965"/>
              <a:ext cx="70724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457200"/>
              <a:r>
                <a:rPr lang="en-US" altLang="ja-JP" sz="1200" i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0:lowest</a:t>
              </a:r>
            </a:p>
          </p:txBody>
        </p:sp>
        <p:sp>
          <p:nvSpPr>
            <p:cNvPr id="266" name="Text Box 588">
              <a:extLst>
                <a:ext uri="{FF2B5EF4-FFF2-40B4-BE49-F238E27FC236}">
                  <a16:creationId xmlns:a16="http://schemas.microsoft.com/office/drawing/2014/main" id="{E47789CB-1118-BD44-A56A-20815E1E210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727544" y="5658636"/>
              <a:ext cx="105483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457200"/>
              <a:r>
                <a:rPr lang="en-US" altLang="ja-JP" sz="1200" i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s(1,y)</a:t>
              </a:r>
              <a:r>
                <a:rPr lang="en-US" altLang="ja-JP" sz="1000" i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  <a:sym typeface="Wingdings"/>
                </a:rPr>
                <a:t></a:t>
              </a:r>
              <a:r>
                <a:rPr lang="en-US" altLang="ja-JP" sz="1200" i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  <a:sym typeface="Wingdings"/>
                </a:rPr>
                <a:t>s(2,y)</a:t>
              </a:r>
              <a:endPara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67" name="Right Triangle 266">
              <a:extLst>
                <a:ext uri="{FF2B5EF4-FFF2-40B4-BE49-F238E27FC236}">
                  <a16:creationId xmlns:a16="http://schemas.microsoft.com/office/drawing/2014/main" id="{C7BD17BB-BD26-6A48-9C5F-14D3DC2F9759}"/>
                </a:ext>
              </a:extLst>
            </p:cNvPr>
            <p:cNvSpPr/>
            <p:nvPr/>
          </p:nvSpPr>
          <p:spPr>
            <a:xfrm rot="16200000">
              <a:off x="7089358" y="1636746"/>
              <a:ext cx="4005696" cy="4058680"/>
            </a:xfrm>
            <a:prstGeom prst="rtTriangle">
              <a:avLst/>
            </a:prstGeom>
            <a:solidFill>
              <a:srgbClr val="9BBB59">
                <a:alpha val="39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8" name="Text Box 588">
              <a:extLst>
                <a:ext uri="{FF2B5EF4-FFF2-40B4-BE49-F238E27FC236}">
                  <a16:creationId xmlns:a16="http://schemas.microsoft.com/office/drawing/2014/main" id="{738FA44B-8355-BD42-9DD8-D7A2CC262F8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405706" y="3994420"/>
              <a:ext cx="53572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457200"/>
              <a:r>
                <a:rPr lang="en-US" altLang="ja-JP" sz="1200" i="1" dirty="0">
                  <a:solidFill>
                    <a:srgbClr val="002AFF"/>
                  </a:solidFill>
                  <a:latin typeface="Times New Roman" charset="0"/>
                  <a:ea typeface="ＭＳ Ｐゴシック" panose="020B0600070205080204" pitchFamily="34" charset="-128"/>
                </a:rPr>
                <a:t>1:low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CBF0262D-622A-BE45-B11C-B5FB5D0BC62B}"/>
                </a:ext>
              </a:extLst>
            </p:cNvPr>
            <p:cNvSpPr txBox="1"/>
            <p:nvPr/>
          </p:nvSpPr>
          <p:spPr>
            <a:xfrm>
              <a:off x="6887220" y="5933821"/>
              <a:ext cx="3849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457200"/>
              <a:r>
                <a:rPr lang="en-US" b="1" i="1" kern="0" dirty="0">
                  <a:solidFill>
                    <a:prstClr val="black"/>
                  </a:solidFill>
                </a:rPr>
                <a:t>transitions in skill development stages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77A2B5C-9310-6546-8B59-1D82D14E66F7}"/>
                </a:ext>
              </a:extLst>
            </p:cNvPr>
            <p:cNvSpPr txBox="1"/>
            <p:nvPr/>
          </p:nvSpPr>
          <p:spPr>
            <a:xfrm rot="16200000">
              <a:off x="5478954" y="2977488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challenge level</a:t>
              </a:r>
            </a:p>
          </p:txBody>
        </p:sp>
        <p:sp>
          <p:nvSpPr>
            <p:cNvPr id="271" name="Text Box 588">
              <a:extLst>
                <a:ext uri="{FF2B5EF4-FFF2-40B4-BE49-F238E27FC236}">
                  <a16:creationId xmlns:a16="http://schemas.microsoft.com/office/drawing/2014/main" id="{043EAED4-7EBE-1C40-B20D-B04A9B13E2C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348155" y="5684559"/>
              <a:ext cx="105483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457200"/>
              <a:r>
                <a:rPr lang="en-US" altLang="ja-JP" sz="1200" i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s(0,y)</a:t>
              </a:r>
              <a:r>
                <a:rPr lang="en-US" altLang="ja-JP" sz="1000" i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  <a:sym typeface="Wingdings"/>
                </a:rPr>
                <a:t></a:t>
              </a:r>
              <a:r>
                <a:rPr lang="en-US" altLang="ja-JP" sz="1200" i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s(1,y)</a:t>
              </a:r>
            </a:p>
          </p:txBody>
        </p:sp>
        <p:sp>
          <p:nvSpPr>
            <p:cNvPr id="272" name="Text Box 588">
              <a:extLst>
                <a:ext uri="{FF2B5EF4-FFF2-40B4-BE49-F238E27FC236}">
                  <a16:creationId xmlns:a16="http://schemas.microsoft.com/office/drawing/2014/main" id="{931C1A73-C666-474A-BE3C-433B10B9518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786819" y="5669069"/>
              <a:ext cx="105483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457200"/>
              <a:r>
                <a:rPr lang="en-US" altLang="ja-JP" sz="1200" i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s(2,y)</a:t>
              </a:r>
              <a:r>
                <a:rPr lang="en-US" altLang="ja-JP" sz="1000" i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  <a:sym typeface="Wingdings"/>
                </a:rPr>
                <a:t></a:t>
              </a:r>
              <a:r>
                <a:rPr lang="en-US" altLang="ja-JP" sz="1200" i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  <a:sym typeface="Wingdings"/>
                </a:rPr>
                <a:t>s(3,y)</a:t>
              </a:r>
              <a:endPara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73" name="Text Box 588">
              <a:extLst>
                <a:ext uri="{FF2B5EF4-FFF2-40B4-BE49-F238E27FC236}">
                  <a16:creationId xmlns:a16="http://schemas.microsoft.com/office/drawing/2014/main" id="{F0D5B7C4-C99D-FB43-91E7-21E7B6485D9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123079" y="5684559"/>
              <a:ext cx="106347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457200"/>
              <a:r>
                <a:rPr lang="en-US" altLang="ja-JP" sz="1200" i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s(3,y)</a:t>
              </a:r>
              <a:r>
                <a:rPr lang="en-US" altLang="ja-JP" sz="1000" i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  <a:sym typeface="Wingdings"/>
                </a:rPr>
                <a:t></a:t>
              </a:r>
              <a:r>
                <a:rPr lang="en-US" altLang="ja-JP" sz="1200" i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  <a:sym typeface="Wingdings"/>
                </a:rPr>
                <a:t>s(4,y)</a:t>
              </a:r>
              <a:endParaRPr lang="en-US" altLang="ja-JP" sz="1200" i="1" dirty="0">
                <a:solidFill>
                  <a:prstClr val="black"/>
                </a:solidFill>
                <a:latin typeface="Times New Roman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74" name="Text Box 588">
              <a:extLst>
                <a:ext uri="{FF2B5EF4-FFF2-40B4-BE49-F238E27FC236}">
                  <a16:creationId xmlns:a16="http://schemas.microsoft.com/office/drawing/2014/main" id="{C7BBBB8A-4F49-0A49-B92D-BE2D70DC69E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294298" y="1214791"/>
              <a:ext cx="75854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457200"/>
              <a:r>
                <a:rPr lang="en-US" altLang="ja-JP" sz="1200" i="1" dirty="0">
                  <a:latin typeface="Times New Roman" charset="0"/>
                  <a:ea typeface="ＭＳ Ｐゴシック" panose="020B0600070205080204" pitchFamily="34" charset="-128"/>
                </a:rPr>
                <a:t>4:highest</a:t>
              </a:r>
            </a:p>
          </p:txBody>
        </p:sp>
        <p:sp>
          <p:nvSpPr>
            <p:cNvPr id="275" name="Text Box 588">
              <a:extLst>
                <a:ext uri="{FF2B5EF4-FFF2-40B4-BE49-F238E27FC236}">
                  <a16:creationId xmlns:a16="http://schemas.microsoft.com/office/drawing/2014/main" id="{B337AD8C-850B-A44E-9FAD-F41CF03874E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380058" y="2141334"/>
              <a:ext cx="58702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457200"/>
              <a:r>
                <a:rPr lang="en-US" altLang="ja-JP" sz="1200" i="1" dirty="0">
                  <a:solidFill>
                    <a:srgbClr val="FF0000"/>
                  </a:solidFill>
                  <a:latin typeface="Times New Roman" charset="0"/>
                  <a:ea typeface="ＭＳ Ｐゴシック" panose="020B0600070205080204" pitchFamily="34" charset="-128"/>
                </a:rPr>
                <a:t>3:high</a:t>
              </a: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B8708710-E7A1-5046-A772-5A2A4731042F}"/>
                </a:ext>
              </a:extLst>
            </p:cNvPr>
            <p:cNvSpPr/>
            <p:nvPr/>
          </p:nvSpPr>
          <p:spPr>
            <a:xfrm>
              <a:off x="5247351" y="3067877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/>
              <a:r>
                <a:rPr lang="en-US" altLang="ja-JP" sz="1200" i="1" dirty="0">
                  <a:solidFill>
                    <a:srgbClr val="002AFF"/>
                  </a:solidFill>
                  <a:latin typeface="Times New Roman" charset="0"/>
                  <a:ea typeface="ＭＳ Ｐゴシック" panose="020B0600070205080204" pitchFamily="34" charset="-128"/>
                </a:rPr>
                <a:t>2:medium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D1169840-9A77-D44F-8060-004E58BF9115}"/>
                </a:ext>
              </a:extLst>
            </p:cNvPr>
            <p:cNvSpPr txBox="1"/>
            <p:nvPr/>
          </p:nvSpPr>
          <p:spPr>
            <a:xfrm>
              <a:off x="6546136" y="1926509"/>
              <a:ext cx="16487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0" cap="none" spc="0" normalizeH="0" baseline="0" noProof="0" dirty="0">
                  <a:ln>
                    <a:solidFill>
                      <a:prstClr val="black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</a:rPr>
                <a:t>Anxiety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7224638B-80FD-E244-B5C3-E8593890F407}"/>
                </a:ext>
              </a:extLst>
            </p:cNvPr>
            <p:cNvGrpSpPr/>
            <p:nvPr/>
          </p:nvGrpSpPr>
          <p:grpSpPr>
            <a:xfrm>
              <a:off x="6477767" y="1040778"/>
              <a:ext cx="4643779" cy="4643780"/>
              <a:chOff x="2970904" y="911765"/>
              <a:chExt cx="4643779" cy="4643780"/>
            </a:xfrm>
          </p:grpSpPr>
          <p:cxnSp>
            <p:nvCxnSpPr>
              <p:cNvPr id="292" name="Elbow Connector 15">
                <a:extLst>
                  <a:ext uri="{FF2B5EF4-FFF2-40B4-BE49-F238E27FC236}">
                    <a16:creationId xmlns:a16="http://schemas.microsoft.com/office/drawing/2014/main" id="{82BEDE2B-7A1C-4D49-8B3B-82A2EEF5B37B}"/>
                  </a:ext>
                </a:extLst>
              </p:cNvPr>
              <p:cNvCxnSpPr/>
              <p:nvPr/>
            </p:nvCxnSpPr>
            <p:spPr>
              <a:xfrm flipH="1">
                <a:off x="2970904" y="4615162"/>
                <a:ext cx="4643779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93" name="Elbow Connector 15">
                <a:extLst>
                  <a:ext uri="{FF2B5EF4-FFF2-40B4-BE49-F238E27FC236}">
                    <a16:creationId xmlns:a16="http://schemas.microsoft.com/office/drawing/2014/main" id="{9844492E-F14A-454D-BC61-0EBBED12329B}"/>
                  </a:ext>
                </a:extLst>
              </p:cNvPr>
              <p:cNvCxnSpPr/>
              <p:nvPr/>
            </p:nvCxnSpPr>
            <p:spPr>
              <a:xfrm flipH="1">
                <a:off x="2970904" y="3677225"/>
                <a:ext cx="4643779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94" name="Elbow Connector 15">
                <a:extLst>
                  <a:ext uri="{FF2B5EF4-FFF2-40B4-BE49-F238E27FC236}">
                    <a16:creationId xmlns:a16="http://schemas.microsoft.com/office/drawing/2014/main" id="{94DA5CC2-B593-8D4D-9B20-97F54ED3C803}"/>
                  </a:ext>
                </a:extLst>
              </p:cNvPr>
              <p:cNvCxnSpPr/>
              <p:nvPr/>
            </p:nvCxnSpPr>
            <p:spPr>
              <a:xfrm flipH="1">
                <a:off x="2970904" y="1801351"/>
                <a:ext cx="4643779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95" name="Elbow Connector 15">
                <a:extLst>
                  <a:ext uri="{FF2B5EF4-FFF2-40B4-BE49-F238E27FC236}">
                    <a16:creationId xmlns:a16="http://schemas.microsoft.com/office/drawing/2014/main" id="{A46FC855-3305-3845-93A1-7BE0B89129A2}"/>
                  </a:ext>
                </a:extLst>
              </p:cNvPr>
              <p:cNvCxnSpPr/>
              <p:nvPr/>
            </p:nvCxnSpPr>
            <p:spPr>
              <a:xfrm flipH="1">
                <a:off x="2970904" y="2739288"/>
                <a:ext cx="4643779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96" name="Elbow Connector 15">
                <a:extLst>
                  <a:ext uri="{FF2B5EF4-FFF2-40B4-BE49-F238E27FC236}">
                    <a16:creationId xmlns:a16="http://schemas.microsoft.com/office/drawing/2014/main" id="{A664E652-FD4B-5E40-8E73-298A0E07E5E1}"/>
                  </a:ext>
                </a:extLst>
              </p:cNvPr>
              <p:cNvCxnSpPr/>
              <p:nvPr/>
            </p:nvCxnSpPr>
            <p:spPr>
              <a:xfrm rot="16200000" flipH="1">
                <a:off x="4355586" y="3233655"/>
                <a:ext cx="4643779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97" name="Elbow Connector 15">
                <a:extLst>
                  <a:ext uri="{FF2B5EF4-FFF2-40B4-BE49-F238E27FC236}">
                    <a16:creationId xmlns:a16="http://schemas.microsoft.com/office/drawing/2014/main" id="{17180288-FF38-064C-B73B-34F195670157}"/>
                  </a:ext>
                </a:extLst>
              </p:cNvPr>
              <p:cNvCxnSpPr/>
              <p:nvPr/>
            </p:nvCxnSpPr>
            <p:spPr>
              <a:xfrm rot="16200000" flipH="1">
                <a:off x="3417649" y="3233655"/>
                <a:ext cx="4643779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98" name="Elbow Connector 15">
                <a:extLst>
                  <a:ext uri="{FF2B5EF4-FFF2-40B4-BE49-F238E27FC236}">
                    <a16:creationId xmlns:a16="http://schemas.microsoft.com/office/drawing/2014/main" id="{D0C2FCB2-E752-4045-9907-56FFC2E122B8}"/>
                  </a:ext>
                </a:extLst>
              </p:cNvPr>
              <p:cNvCxnSpPr/>
              <p:nvPr/>
            </p:nvCxnSpPr>
            <p:spPr>
              <a:xfrm rot="16200000" flipH="1">
                <a:off x="1541775" y="3233656"/>
                <a:ext cx="4643779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99" name="Elbow Connector 15">
                <a:extLst>
                  <a:ext uri="{FF2B5EF4-FFF2-40B4-BE49-F238E27FC236}">
                    <a16:creationId xmlns:a16="http://schemas.microsoft.com/office/drawing/2014/main" id="{E3084C6B-7CBC-5047-809A-D8BCF9EED155}"/>
                  </a:ext>
                </a:extLst>
              </p:cNvPr>
              <p:cNvCxnSpPr/>
              <p:nvPr/>
            </p:nvCxnSpPr>
            <p:spPr>
              <a:xfrm rot="16200000" flipH="1">
                <a:off x="2479712" y="3233655"/>
                <a:ext cx="4643779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4A86F61E-D487-9E43-A574-D0774CC66448}"/>
                </a:ext>
              </a:extLst>
            </p:cNvPr>
            <p:cNvSpPr txBox="1"/>
            <p:nvPr/>
          </p:nvSpPr>
          <p:spPr>
            <a:xfrm>
              <a:off x="6383238" y="5012461"/>
              <a:ext cx="101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s(0,y)</a:t>
              </a:r>
              <a:r>
                <a:rPr lang="en-US" altLang="ja-JP" sz="10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  <a:sym typeface="Wingdings"/>
                </a:rPr>
                <a:t></a:t>
              </a:r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s(1,y)</a:t>
              </a:r>
              <a:b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</a:br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0:lowest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99D52EFC-0525-F84B-AB14-E26B6C38670E}"/>
                </a:ext>
              </a:extLst>
            </p:cNvPr>
            <p:cNvSpPr txBox="1"/>
            <p:nvPr/>
          </p:nvSpPr>
          <p:spPr>
            <a:xfrm>
              <a:off x="7342373" y="4097844"/>
              <a:ext cx="101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s(1,y)</a:t>
              </a:r>
              <a:r>
                <a:rPr lang="en-US" altLang="ja-JP" sz="10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  <a:sym typeface="Wingdings"/>
                </a:rPr>
                <a:t></a:t>
              </a:r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s(2,y)</a:t>
              </a:r>
              <a:b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</a:br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1:low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A3F6428D-27AD-0345-8CA1-1C7DB742923F}"/>
                </a:ext>
              </a:extLst>
            </p:cNvPr>
            <p:cNvSpPr txBox="1"/>
            <p:nvPr/>
          </p:nvSpPr>
          <p:spPr>
            <a:xfrm>
              <a:off x="8294483" y="3332490"/>
              <a:ext cx="101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s(2,y)</a:t>
              </a:r>
              <a:r>
                <a:rPr lang="en-US" altLang="ja-JP" sz="10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  <a:sym typeface="Wingdings"/>
                </a:rPr>
                <a:t></a:t>
              </a:r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s(3,y)</a:t>
              </a:r>
              <a:b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</a:br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2:medium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DF43B816-E827-4A41-950C-E3CC488CE5B0}"/>
                </a:ext>
              </a:extLst>
            </p:cNvPr>
            <p:cNvSpPr txBox="1"/>
            <p:nvPr/>
          </p:nvSpPr>
          <p:spPr>
            <a:xfrm>
              <a:off x="9246401" y="2216389"/>
              <a:ext cx="101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s(2,y)</a:t>
              </a:r>
              <a:r>
                <a:rPr lang="en-US" altLang="ja-JP" sz="10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  <a:sym typeface="Wingdings"/>
                </a:rPr>
                <a:t></a:t>
              </a:r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s(3,y)</a:t>
              </a:r>
              <a:b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</a:br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3:high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8ECDD828-B0FD-9543-BD42-1B19C13A8ED7}"/>
                </a:ext>
              </a:extLst>
            </p:cNvPr>
            <p:cNvSpPr txBox="1"/>
            <p:nvPr/>
          </p:nvSpPr>
          <p:spPr>
            <a:xfrm>
              <a:off x="10202002" y="1263560"/>
              <a:ext cx="10182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s(3,y)</a:t>
              </a:r>
              <a:r>
                <a:rPr lang="en-US" altLang="ja-JP" sz="10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  <a:sym typeface="Wingdings"/>
                </a:rPr>
                <a:t></a:t>
              </a:r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s(4,y)</a:t>
              </a:r>
              <a:b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</a:br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4:highest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2EE2AC3A-F303-8947-8B42-6723C2AA3DF3}"/>
                </a:ext>
              </a:extLst>
            </p:cNvPr>
            <p:cNvSpPr txBox="1"/>
            <p:nvPr/>
          </p:nvSpPr>
          <p:spPr>
            <a:xfrm>
              <a:off x="8294483" y="2973802"/>
              <a:ext cx="101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s(1,y)</a:t>
              </a:r>
              <a:r>
                <a:rPr lang="en-US" altLang="ja-JP" sz="10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  <a:sym typeface="Wingdings"/>
                </a:rPr>
                <a:t></a:t>
              </a:r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s(2,y)</a:t>
              </a:r>
              <a:b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</a:br>
              <a:r>
                <a:rPr lang="en-US" altLang="ja-JP" sz="1200" b="1" dirty="0">
                  <a:solidFill>
                    <a:prstClr val="black"/>
                  </a:solidFill>
                  <a:latin typeface="Times New Roman" charset="0"/>
                  <a:ea typeface="ＭＳ Ｐゴシック" panose="020B0600070205080204" pitchFamily="34" charset="-128"/>
                </a:rPr>
                <a:t>2:medium</a:t>
              </a:r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2B5FC5F6-5297-AF4E-9DDC-202C3FA9EF73}"/>
                </a:ext>
              </a:extLst>
            </p:cNvPr>
            <p:cNvSpPr/>
            <p:nvPr/>
          </p:nvSpPr>
          <p:spPr>
            <a:xfrm>
              <a:off x="9195031" y="1964132"/>
              <a:ext cx="1048329" cy="925308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42DEF512-28BA-D74C-A3D3-00B24BC6E849}"/>
                </a:ext>
              </a:extLst>
            </p:cNvPr>
            <p:cNvSpPr txBox="1"/>
            <p:nvPr/>
          </p:nvSpPr>
          <p:spPr>
            <a:xfrm>
              <a:off x="9161905" y="4097844"/>
              <a:ext cx="19596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0" cap="none" spc="0" normalizeH="0" baseline="0" noProof="0" dirty="0">
                  <a:ln>
                    <a:solidFill>
                      <a:prstClr val="black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</a:rPr>
                <a:t>Boredom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7A338F9C-A82D-614A-89C0-5997319378BB}"/>
                </a:ext>
              </a:extLst>
            </p:cNvPr>
            <p:cNvSpPr txBox="1"/>
            <p:nvPr/>
          </p:nvSpPr>
          <p:spPr>
            <a:xfrm>
              <a:off x="5091678" y="5168514"/>
              <a:ext cx="1163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+100 points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1C8F9788-4547-FF40-8CE9-733463035D09}"/>
                </a:ext>
              </a:extLst>
            </p:cNvPr>
            <p:cNvSpPr txBox="1"/>
            <p:nvPr/>
          </p:nvSpPr>
          <p:spPr>
            <a:xfrm>
              <a:off x="5091678" y="4212995"/>
              <a:ext cx="11782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AFF"/>
                  </a:solidFill>
                </a:rPr>
                <a:t>+200 points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BC589D40-9C6E-9D48-B46E-D43AAB74B445}"/>
                </a:ext>
              </a:extLst>
            </p:cNvPr>
            <p:cNvSpPr txBox="1"/>
            <p:nvPr/>
          </p:nvSpPr>
          <p:spPr>
            <a:xfrm>
              <a:off x="5091678" y="3236579"/>
              <a:ext cx="11782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AFF"/>
                  </a:solidFill>
                </a:rPr>
                <a:t>+400 points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DB689BA3-F581-554A-A6EA-F4CBA9B4E317}"/>
                </a:ext>
              </a:extLst>
            </p:cNvPr>
            <p:cNvSpPr txBox="1"/>
            <p:nvPr/>
          </p:nvSpPr>
          <p:spPr>
            <a:xfrm>
              <a:off x="5091678" y="2346531"/>
              <a:ext cx="11782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+800 points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9FFA9487-07F4-C14B-BA7D-2C2D42C3DE3C}"/>
                </a:ext>
              </a:extLst>
            </p:cNvPr>
            <p:cNvSpPr txBox="1"/>
            <p:nvPr/>
          </p:nvSpPr>
          <p:spPr>
            <a:xfrm>
              <a:off x="5039580" y="1409057"/>
              <a:ext cx="1282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+1600 points</a:t>
              </a:r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F365A83C-71FD-E044-A90E-52A7CF382BDE}"/>
              </a:ext>
            </a:extLst>
          </p:cNvPr>
          <p:cNvSpPr txBox="1"/>
          <p:nvPr/>
        </p:nvSpPr>
        <p:spPr>
          <a:xfrm rot="2919027">
            <a:off x="12358079" y="1934074"/>
            <a:ext cx="6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[3;3]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37A02B4A-B2B6-C641-BFA4-D2DD5AF45A8D}"/>
              </a:ext>
            </a:extLst>
          </p:cNvPr>
          <p:cNvSpPr/>
          <p:nvPr/>
        </p:nvSpPr>
        <p:spPr>
          <a:xfrm>
            <a:off x="996336" y="6087984"/>
            <a:ext cx="2356609" cy="3183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7" name="Curved Connector 306">
            <a:extLst>
              <a:ext uri="{FF2B5EF4-FFF2-40B4-BE49-F238E27FC236}">
                <a16:creationId xmlns:a16="http://schemas.microsoft.com/office/drawing/2014/main" id="{DB7F906C-C360-6C42-846D-792EF0502682}"/>
              </a:ext>
            </a:extLst>
          </p:cNvPr>
          <p:cNvCxnSpPr>
            <a:cxnSpLocks/>
            <a:stCxn id="290" idx="1"/>
            <a:endCxn id="306" idx="1"/>
          </p:cNvCxnSpPr>
          <p:nvPr/>
        </p:nvCxnSpPr>
        <p:spPr>
          <a:xfrm rot="10800000">
            <a:off x="996337" y="6247144"/>
            <a:ext cx="2397939" cy="2378269"/>
          </a:xfrm>
          <a:prstGeom prst="curvedConnector3">
            <a:avLst>
              <a:gd name="adj1" fmla="val 144251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urved Connector 807">
            <a:extLst>
              <a:ext uri="{FF2B5EF4-FFF2-40B4-BE49-F238E27FC236}">
                <a16:creationId xmlns:a16="http://schemas.microsoft.com/office/drawing/2014/main" id="{26996FBE-231B-0D43-918F-465F6878595B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4083080" y="735138"/>
            <a:ext cx="4029311" cy="22593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ectangle 322">
            <a:extLst>
              <a:ext uri="{FF2B5EF4-FFF2-40B4-BE49-F238E27FC236}">
                <a16:creationId xmlns:a16="http://schemas.microsoft.com/office/drawing/2014/main" id="{F873A701-86A1-654A-BD51-A6C7AF124459}"/>
              </a:ext>
            </a:extLst>
          </p:cNvPr>
          <p:cNvSpPr/>
          <p:nvPr/>
        </p:nvSpPr>
        <p:spPr>
          <a:xfrm>
            <a:off x="998610" y="5682963"/>
            <a:ext cx="2356609" cy="318317"/>
          </a:xfrm>
          <a:prstGeom prst="rect">
            <a:avLst/>
          </a:prstGeom>
          <a:noFill/>
          <a:ln w="57150">
            <a:solidFill>
              <a:srgbClr val="002A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4" name="Curved Connector 323">
            <a:extLst>
              <a:ext uri="{FF2B5EF4-FFF2-40B4-BE49-F238E27FC236}">
                <a16:creationId xmlns:a16="http://schemas.microsoft.com/office/drawing/2014/main" id="{12663F30-4919-B842-9059-3202E6360827}"/>
              </a:ext>
            </a:extLst>
          </p:cNvPr>
          <p:cNvCxnSpPr>
            <a:cxnSpLocks/>
            <a:stCxn id="289" idx="1"/>
            <a:endCxn id="323" idx="1"/>
          </p:cNvCxnSpPr>
          <p:nvPr/>
        </p:nvCxnSpPr>
        <p:spPr>
          <a:xfrm rot="10800000">
            <a:off x="998611" y="5842122"/>
            <a:ext cx="2395665" cy="3673338"/>
          </a:xfrm>
          <a:prstGeom prst="curvedConnector3">
            <a:avLst>
              <a:gd name="adj1" fmla="val 159105"/>
            </a:avLst>
          </a:prstGeom>
          <a:ln w="38100">
            <a:solidFill>
              <a:srgbClr val="002A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urved Connector 327">
            <a:extLst>
              <a:ext uri="{FF2B5EF4-FFF2-40B4-BE49-F238E27FC236}">
                <a16:creationId xmlns:a16="http://schemas.microsoft.com/office/drawing/2014/main" id="{CF0EC738-FD73-6546-A7B6-4D5083EEC2B5}"/>
              </a:ext>
            </a:extLst>
          </p:cNvPr>
          <p:cNvCxnSpPr>
            <a:cxnSpLocks/>
            <a:stCxn id="288" idx="1"/>
            <a:endCxn id="323" idx="1"/>
          </p:cNvCxnSpPr>
          <p:nvPr/>
        </p:nvCxnSpPr>
        <p:spPr>
          <a:xfrm rot="10800000">
            <a:off x="998611" y="5842122"/>
            <a:ext cx="2395665" cy="4649754"/>
          </a:xfrm>
          <a:prstGeom prst="curvedConnector3">
            <a:avLst>
              <a:gd name="adj1" fmla="val 165371"/>
            </a:avLst>
          </a:prstGeom>
          <a:ln w="38100">
            <a:solidFill>
              <a:srgbClr val="002A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Oval 332">
            <a:extLst>
              <a:ext uri="{FF2B5EF4-FFF2-40B4-BE49-F238E27FC236}">
                <a16:creationId xmlns:a16="http://schemas.microsoft.com/office/drawing/2014/main" id="{F86F4183-8AD3-CB48-9274-1A6FAF3E1EA1}"/>
              </a:ext>
            </a:extLst>
          </p:cNvPr>
          <p:cNvSpPr/>
          <p:nvPr/>
        </p:nvSpPr>
        <p:spPr>
          <a:xfrm>
            <a:off x="5349922" y="8993875"/>
            <a:ext cx="2565779" cy="1863539"/>
          </a:xfrm>
          <a:prstGeom prst="ellipse">
            <a:avLst/>
          </a:prstGeom>
          <a:noFill/>
          <a:ln w="5715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B1B3F4F2-4CB5-E944-9E40-6360727D98FD}"/>
              </a:ext>
            </a:extLst>
          </p:cNvPr>
          <p:cNvSpPr txBox="1"/>
          <p:nvPr/>
        </p:nvSpPr>
        <p:spPr>
          <a:xfrm rot="19782515">
            <a:off x="11250222" y="2058553"/>
            <a:ext cx="6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AFF"/>
                </a:solidFill>
                <a:effectLst/>
                <a:uLnTx/>
                <a:uFillTx/>
              </a:rPr>
              <a:t>[1;2]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7470FC46-37CE-5A4C-B36D-C3138DAC3FE9}"/>
              </a:ext>
            </a:extLst>
          </p:cNvPr>
          <p:cNvSpPr txBox="1"/>
          <p:nvPr/>
        </p:nvSpPr>
        <p:spPr>
          <a:xfrm>
            <a:off x="10171094" y="1745657"/>
            <a:ext cx="6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[0;0]</a:t>
            </a:r>
          </a:p>
        </p:txBody>
      </p:sp>
      <p:sp>
        <p:nvSpPr>
          <p:cNvPr id="352" name="Text Box 316">
            <a:extLst>
              <a:ext uri="{FF2B5EF4-FFF2-40B4-BE49-F238E27FC236}">
                <a16:creationId xmlns:a16="http://schemas.microsoft.com/office/drawing/2014/main" id="{84FDA2EE-9905-7549-B570-325AB70376F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0844497" y="1138893"/>
            <a:ext cx="556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ＭＳ Ｐゴシック" panose="020B0600070205080204" pitchFamily="34" charset="-128"/>
              </a:rPr>
              <a:t>S(0,0)</a:t>
            </a:r>
          </a:p>
        </p:txBody>
      </p:sp>
      <p:sp>
        <p:nvSpPr>
          <p:cNvPr id="353" name="Text Box 317">
            <a:extLst>
              <a:ext uri="{FF2B5EF4-FFF2-40B4-BE49-F238E27FC236}">
                <a16:creationId xmlns:a16="http://schemas.microsoft.com/office/drawing/2014/main" id="{D109ABB3-ACBE-0A44-A8FD-50CED0B3FCC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1986540" y="1361819"/>
            <a:ext cx="556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ＭＳ Ｐゴシック" panose="020B0600070205080204" pitchFamily="34" charset="-128"/>
              </a:rPr>
              <a:t>S(2,0)</a:t>
            </a:r>
          </a:p>
        </p:txBody>
      </p:sp>
      <p:sp>
        <p:nvSpPr>
          <p:cNvPr id="355" name="Text Box 317">
            <a:extLst>
              <a:ext uri="{FF2B5EF4-FFF2-40B4-BE49-F238E27FC236}">
                <a16:creationId xmlns:a16="http://schemas.microsoft.com/office/drawing/2014/main" id="{04635FE6-B681-3A44-8794-A6EF45055A1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872201" y="2318643"/>
            <a:ext cx="556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ＭＳ Ｐゴシック" panose="020B0600070205080204" pitchFamily="34" charset="-128"/>
              </a:rPr>
              <a:t>S(3,0)</a:t>
            </a:r>
          </a:p>
        </p:txBody>
      </p:sp>
      <p:sp>
        <p:nvSpPr>
          <p:cNvPr id="356" name="Text Box 317">
            <a:extLst>
              <a:ext uri="{FF2B5EF4-FFF2-40B4-BE49-F238E27FC236}">
                <a16:creationId xmlns:a16="http://schemas.microsoft.com/office/drawing/2014/main" id="{320B17BD-A229-664D-8A82-D12AAF8CD56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0571075" y="2512276"/>
            <a:ext cx="556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ea typeface="ＭＳ Ｐゴシック" panose="020B0600070205080204" pitchFamily="34" charset="-128"/>
              </a:rPr>
              <a:t>S(1,0)</a:t>
            </a:r>
          </a:p>
        </p:txBody>
      </p:sp>
      <p:sp>
        <p:nvSpPr>
          <p:cNvPr id="369" name="Down Arrow 368">
            <a:extLst>
              <a:ext uri="{FF2B5EF4-FFF2-40B4-BE49-F238E27FC236}">
                <a16:creationId xmlns:a16="http://schemas.microsoft.com/office/drawing/2014/main" id="{42819074-DC97-584E-BE3D-F47BC7689FA3}"/>
              </a:ext>
            </a:extLst>
          </p:cNvPr>
          <p:cNvSpPr/>
          <p:nvPr/>
        </p:nvSpPr>
        <p:spPr>
          <a:xfrm rot="1950146">
            <a:off x="9375045" y="6168992"/>
            <a:ext cx="539324" cy="8157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2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5272</TotalTime>
  <Words>1378</Words>
  <Application>Microsoft Macintosh PowerPoint</Application>
  <PresentationFormat>Widescreen</PresentationFormat>
  <Paragraphs>295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Geiser Chalco</dc:creator>
  <cp:lastModifiedBy>Geiser Chalco</cp:lastModifiedBy>
  <cp:revision>35</cp:revision>
  <dcterms:created xsi:type="dcterms:W3CDTF">2018-07-07T05:00:13Z</dcterms:created>
  <dcterms:modified xsi:type="dcterms:W3CDTF">2018-07-10T23:24:58Z</dcterms:modified>
</cp:coreProperties>
</file>