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60A65F50-A91D-4CE0-8D71-2BB016FE1BDD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A223D29C-D8FA-4838-ADDA-101620262B44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CAR-CRUD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60000" y="3600000"/>
            <a:ext cx="6911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pt-BR" sz="3200" spc="-1" strike="noStrike">
                <a:latin typeface="Arial"/>
              </a:rPr>
              <a:t>Sistema de revenda de carros utilizando java Swing e persistência em arquivo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504000" y="1656000"/>
          <a:ext cx="9071280" cy="31676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2020-05-02T21:54:14Z</dcterms:created>
  <dc:creator/>
  <dc:description/>
  <dc:language>pt-BR</dc:language>
  <cp:lastModifiedBy/>
  <dcterms:modified xsi:type="dcterms:W3CDTF">2020-05-02T23:48:05Z</dcterms:modified>
  <cp:revision>4</cp:revision>
  <dc:subject/>
  <dc:title>Classy Red</dc:title>
</cp:coreProperties>
</file>