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6.jpeg" ContentType="image/jpeg"/>
  <Override PartName="/ppt/media/image15.png" ContentType="image/png"/>
  <Override PartName="/ppt/media/image5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4.png" ContentType="image/png"/>
  <Override PartName="/ppt/media/image3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79640" cy="58068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9640" cy="323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</a:t>
            </a:r>
            <a:r>
              <a:rPr b="0" lang="pt-BR" sz="3200" spc="-1" strike="noStrike">
                <a:latin typeface="Arial"/>
              </a:rPr>
              <a:t>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79640" cy="32364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79640" cy="32364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728360" y="5400360"/>
            <a:ext cx="234792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 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221360" y="5400360"/>
            <a:ext cx="319464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 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7659720" y="5400360"/>
            <a:ext cx="234792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000696CD-5F4B-4BDD-9801-9955D8DA69B0}" type="slidenum"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920" y="648000"/>
            <a:ext cx="9071280" cy="273564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/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CAR-CRUD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2160000" y="3600000"/>
            <a:ext cx="6911280" cy="13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00000"/>
              </a:lnSpc>
            </a:pPr>
            <a:r>
              <a:rPr b="0" lang="pt-BR" sz="3200" spc="-1" strike="noStrike">
                <a:latin typeface="Arial"/>
              </a:rPr>
              <a:t>Sistema de revenda de carros utilizando java Swing e persistência em arquivo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880000" y="1368000"/>
            <a:ext cx="4933440" cy="235224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180000" y="371520"/>
            <a:ext cx="9792000" cy="466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26080" y="720000"/>
            <a:ext cx="9709920" cy="370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008000" y="432000"/>
            <a:ext cx="8457840" cy="459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074680" y="432000"/>
            <a:ext cx="5773320" cy="456012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2075040" y="432360"/>
            <a:ext cx="5773320" cy="456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963080" y="432000"/>
            <a:ext cx="5884920" cy="451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86040" y="1253880"/>
            <a:ext cx="9885960" cy="292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72000" y="996480"/>
            <a:ext cx="9936720" cy="353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72000" y="432000"/>
            <a:ext cx="9968400" cy="209304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72000" y="2808000"/>
            <a:ext cx="9936000" cy="192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03320" y="432000"/>
            <a:ext cx="9868680" cy="447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31840" y="699120"/>
            <a:ext cx="9696240" cy="429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Software de revenda de carros</a:t>
            </a:r>
            <a:r>
              <a:rPr b="0" lang="pt-BR" sz="4400" spc="-1" strike="noStrike">
                <a:latin typeface="Arial"/>
              </a:rPr>
              <a:t>	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1511640"/>
            <a:ext cx="9072000" cy="310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Chassi (String, Primary Key)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Marca 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Modelo (Obrigatório)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Ano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Preço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396000" y="504000"/>
            <a:ext cx="9288000" cy="454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2871720" y="360000"/>
            <a:ext cx="4400280" cy="46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080000" y="432000"/>
            <a:ext cx="8111520" cy="446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2822760" y="432000"/>
            <a:ext cx="4729320" cy="461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1310040" y="432000"/>
            <a:ext cx="7581960" cy="455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257040" y="775440"/>
            <a:ext cx="9534960" cy="390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1152000" y="432000"/>
            <a:ext cx="7632000" cy="460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282320" y="468720"/>
            <a:ext cx="7429680" cy="457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1816920" y="360000"/>
            <a:ext cx="6751080" cy="46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1328400" y="413280"/>
            <a:ext cx="7419600" cy="459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152000" y="1224000"/>
            <a:ext cx="2437560" cy="232920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5050440" y="1823760"/>
            <a:ext cx="4381560" cy="134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622520" y="407880"/>
            <a:ext cx="6914880" cy="452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872000" y="453240"/>
            <a:ext cx="6293880" cy="451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90120" y="2376000"/>
            <a:ext cx="1181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latin typeface="Arial"/>
              </a:rPr>
              <a:t>Obrigado!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830320" y="360000"/>
            <a:ext cx="4657680" cy="465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803320" y="391320"/>
            <a:ext cx="4540680" cy="454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2812320" y="397800"/>
            <a:ext cx="4536000" cy="455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844000" y="396000"/>
            <a:ext cx="4536000" cy="451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808000" y="360000"/>
            <a:ext cx="4608000" cy="461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Estrutura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4004280" y="1607400"/>
            <a:ext cx="2071080" cy="328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2020-05-02T21:54:14Z</dcterms:created>
  <dc:creator/>
  <dc:description/>
  <dc:language>pt-BR</dc:language>
  <cp:lastModifiedBy/>
  <dcterms:modified xsi:type="dcterms:W3CDTF">2020-05-03T23:23:05Z</dcterms:modified>
  <cp:revision>31</cp:revision>
  <dc:subject/>
  <dc:title>Classy Red</dc:title>
</cp:coreProperties>
</file>