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78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0AB"/>
    <a:srgbClr val="969696"/>
    <a:srgbClr val="E6EFF5"/>
    <a:srgbClr val="00214A"/>
    <a:srgbClr val="005DA9"/>
    <a:srgbClr val="000000"/>
    <a:srgbClr val="4D4D4D"/>
    <a:srgbClr val="5F5F5F"/>
    <a:srgbClr val="777777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9" autoAdjust="0"/>
    <p:restoredTop sz="94660"/>
  </p:normalViewPr>
  <p:slideViewPr>
    <p:cSldViewPr snapToObjects="1" showGuides="1">
      <p:cViewPr>
        <p:scale>
          <a:sx n="120" d="100"/>
          <a:sy n="120" d="100"/>
        </p:scale>
        <p:origin x="-1338" y="18"/>
      </p:cViewPr>
      <p:guideLst>
        <p:guide orient="horz" pos="4110"/>
        <p:guide orient="horz" pos="864"/>
        <p:guide orient="horz" pos="2160"/>
        <p:guide orient="horz" pos="2256"/>
        <p:guide orient="horz" pos="827"/>
        <p:guide pos="158"/>
        <p:guide pos="5601"/>
        <p:guide pos="1541"/>
        <p:guide pos="1451"/>
        <p:guide pos="2925"/>
        <p:guide pos="2835"/>
        <p:guide pos="4308"/>
        <p:guide pos="42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>
        <p:scale>
          <a:sx n="89" d="100"/>
          <a:sy n="89" d="100"/>
        </p:scale>
        <p:origin x="-1776" y="60"/>
      </p:cViewPr>
      <p:guideLst>
        <p:guide orient="horz" pos="168"/>
        <p:guide orient="horz" pos="582"/>
        <p:guide orient="horz" pos="408"/>
        <p:guide orient="horz" pos="2264"/>
        <p:guide pos="4024"/>
        <p:guide pos="3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4119" y="223842"/>
            <a:ext cx="432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r>
              <a:rPr lang="en-US" sz="1000" dirty="0" smtClean="0">
                <a:solidFill>
                  <a:srgbClr val="00214A"/>
                </a:solidFill>
                <a:latin typeface="Verdana" pitchFamily="34" charset="0"/>
              </a:rPr>
              <a:t>Presentation title</a:t>
            </a:r>
            <a:endParaRPr lang="en-US" sz="1000" dirty="0">
              <a:solidFill>
                <a:srgbClr val="00214A"/>
              </a:solidFill>
              <a:latin typeface="Verdana" pitchFamily="34" charset="0"/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18" y="350738"/>
            <a:ext cx="432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pPr algn="l"/>
            <a:r>
              <a:rPr lang="de-DE" sz="1000" smtClean="0">
                <a:solidFill>
                  <a:srgbClr val="00214A"/>
                </a:solidFill>
                <a:latin typeface="Verdana" pitchFamily="34" charset="0"/>
              </a:rPr>
              <a:t>10.02.2010</a:t>
            </a:r>
            <a:endParaRPr lang="en-US" sz="1000">
              <a:solidFill>
                <a:srgbClr val="00214A"/>
              </a:solidFill>
              <a:latin typeface="Verdana" pitchFamily="34" charset="0"/>
            </a:endParaRP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7403" y="8759825"/>
            <a:ext cx="5852640" cy="21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r>
              <a:rPr lang="en-US" sz="1000" smtClean="0">
                <a:solidFill>
                  <a:srgbClr val="00214A"/>
                </a:solidFill>
                <a:latin typeface="Verdana" pitchFamily="34" charset="0"/>
              </a:rPr>
              <a:t>Copyright © Infineon Technologies 2009. All rights reserved.</a:t>
            </a:r>
            <a:endParaRPr lang="en-US" sz="1000">
              <a:solidFill>
                <a:srgbClr val="00214A"/>
              </a:solidFill>
              <a:latin typeface="Verdana" pitchFamily="34" charset="0"/>
            </a:endParaRP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18" y="457196"/>
            <a:ext cx="432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pPr algn="l"/>
            <a:fld id="{137434EB-0033-4462-BE8B-B569388E75D8}" type="slidenum">
              <a:rPr lang="en-US" sz="1000">
                <a:solidFill>
                  <a:srgbClr val="00214A"/>
                </a:solidFill>
                <a:latin typeface="Verdana" pitchFamily="34" charset="0"/>
              </a:rPr>
              <a:pPr algn="l"/>
              <a:t>‹#›</a:t>
            </a:fld>
            <a:endParaRPr lang="en-US" sz="100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512" y="265907"/>
            <a:ext cx="860400" cy="37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52450" y="893826"/>
            <a:ext cx="5835650" cy="4376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2450" y="5491194"/>
            <a:ext cx="58356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4119" y="223842"/>
            <a:ext cx="432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r>
              <a:rPr lang="en-US" sz="1000" dirty="0" smtClean="0">
                <a:solidFill>
                  <a:srgbClr val="00214A"/>
                </a:solidFill>
                <a:latin typeface="Verdana" pitchFamily="34" charset="0"/>
              </a:rPr>
              <a:t>Presentation title</a:t>
            </a:r>
            <a:endParaRPr lang="en-US" sz="1000" dirty="0">
              <a:solidFill>
                <a:srgbClr val="00214A"/>
              </a:solidFill>
              <a:latin typeface="Verdana" pitchFamily="34" charset="0"/>
            </a:endParaRP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18" y="350738"/>
            <a:ext cx="432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pPr algn="l"/>
            <a:r>
              <a:rPr lang="de-DE" sz="1000" smtClean="0">
                <a:solidFill>
                  <a:srgbClr val="00214A"/>
                </a:solidFill>
                <a:latin typeface="Verdana" pitchFamily="34" charset="0"/>
              </a:rPr>
              <a:t>10.02.2010</a:t>
            </a:r>
            <a:endParaRPr lang="en-US" sz="1000">
              <a:solidFill>
                <a:srgbClr val="00214A"/>
              </a:solidFill>
              <a:latin typeface="Verdana" pitchFamily="34" charset="0"/>
            </a:endParaRPr>
          </a:p>
        </p:txBody>
      </p:sp>
      <p:sp>
        <p:nvSpPr>
          <p:cNvPr id="30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7403" y="8759825"/>
            <a:ext cx="5852640" cy="21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22338">
              <a:defRPr sz="1200">
                <a:latin typeface="Tahoma" pitchFamily="34" charset="0"/>
              </a:defRPr>
            </a:lvl1pPr>
          </a:lstStyle>
          <a:p>
            <a:r>
              <a:rPr lang="en-US" sz="1000" smtClean="0">
                <a:solidFill>
                  <a:srgbClr val="00214A"/>
                </a:solidFill>
                <a:latin typeface="Verdana" pitchFamily="34" charset="0"/>
              </a:rPr>
              <a:t>Copyright © Infineon Technologies 2009. All rights reserved.</a:t>
            </a:r>
            <a:endParaRPr lang="en-US" sz="1000">
              <a:solidFill>
                <a:srgbClr val="00214A"/>
              </a:solidFill>
              <a:latin typeface="Verdana" pitchFamily="34" charset="0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18" y="457196"/>
            <a:ext cx="432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ahoma" pitchFamily="34" charset="0"/>
              </a:defRPr>
            </a:lvl1pPr>
          </a:lstStyle>
          <a:p>
            <a:pPr algn="l"/>
            <a:fld id="{137434EB-0033-4462-BE8B-B569388E75D8}" type="slidenum">
              <a:rPr lang="en-US" sz="1000">
                <a:solidFill>
                  <a:srgbClr val="00214A"/>
                </a:solidFill>
                <a:latin typeface="Verdana" pitchFamily="34" charset="0"/>
              </a:rPr>
              <a:pPr algn="l"/>
              <a:t>‹#›</a:t>
            </a:fld>
            <a:endParaRPr lang="en-US" sz="100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512" y="265907"/>
            <a:ext cx="860400" cy="377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6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0"/>
            <a:ext cx="9144000" cy="541020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0825" y="1371600"/>
            <a:ext cx="8640000" cy="136800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250825" y="2808000"/>
            <a:ext cx="8640763" cy="928800"/>
          </a:xfrm>
          <a:prstGeom prst="rect">
            <a:avLst/>
          </a:prstGeom>
        </p:spPr>
        <p:txBody>
          <a:bodyPr/>
          <a:lstStyle>
            <a:lvl1pPr>
              <a:buNone/>
              <a:defRPr sz="2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Grafik 8" descr="Infineon-Logo-Kombiniert.emf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308304" y="5832365"/>
            <a:ext cx="1357200" cy="59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250825" y="1312863"/>
            <a:ext cx="2052638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  <p:custDataLst>
              <p:tags r:id="rId6"/>
            </p:custDataLst>
          </p:nvPr>
        </p:nvSpPr>
        <p:spPr>
          <a:xfrm>
            <a:off x="2446338" y="1312863"/>
            <a:ext cx="2054225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643438" y="1312863"/>
            <a:ext cx="2054225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838950" y="1312864"/>
            <a:ext cx="2052638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 +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17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252000" y="2714400"/>
            <a:ext cx="2052638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15" name="Content Placeholder 17"/>
          <p:cNvSpPr>
            <a:spLocks noGrp="1"/>
          </p:cNvSpPr>
          <p:nvPr>
            <p:ph sz="quarter" idx="11"/>
            <p:custDataLst>
              <p:tags r:id="rId6"/>
            </p:custDataLst>
          </p:nvPr>
        </p:nvSpPr>
        <p:spPr>
          <a:xfrm>
            <a:off x="2447513" y="2714400"/>
            <a:ext cx="2054225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0" name="Content Placeholder 24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838950" y="2714400"/>
            <a:ext cx="2052638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1" name="Content Placeholder 14"/>
          <p:cNvSpPr>
            <a:spLocks noGrp="1"/>
          </p:cNvSpPr>
          <p:nvPr>
            <p:ph sz="quarter" idx="19"/>
            <p:custDataLst>
              <p:tags r:id="rId8"/>
            </p:custDataLst>
          </p:nvPr>
        </p:nvSpPr>
        <p:spPr>
          <a:xfrm>
            <a:off x="231775" y="1312863"/>
            <a:ext cx="8640763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2"/>
            <p:custDataLst>
              <p:tags r:id="rId9"/>
            </p:custDataLst>
          </p:nvPr>
        </p:nvSpPr>
        <p:spPr>
          <a:xfrm>
            <a:off x="4644613" y="2714400"/>
            <a:ext cx="2054225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10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9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ergy efficienc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INFIN_100906 Schlussfolie PPT-FINA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925997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28413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415314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564173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56265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9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250825" y="1312863"/>
            <a:ext cx="8640763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368412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939334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466414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790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862329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679247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9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250825" y="1312863"/>
            <a:ext cx="8640763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16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250825" y="1312863"/>
            <a:ext cx="4249738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1"/>
            <p:custDataLst>
              <p:tags r:id="rId6"/>
            </p:custDataLst>
          </p:nvPr>
        </p:nvSpPr>
        <p:spPr>
          <a:xfrm>
            <a:off x="4643438" y="1312863"/>
            <a:ext cx="4248150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250825" y="1312863"/>
            <a:ext cx="4249738" cy="254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1"/>
            <p:custDataLst>
              <p:tags r:id="rId6"/>
            </p:custDataLst>
          </p:nvPr>
        </p:nvSpPr>
        <p:spPr>
          <a:xfrm>
            <a:off x="4641850" y="3975825"/>
            <a:ext cx="4249738" cy="254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252000" y="3975825"/>
            <a:ext cx="4249738" cy="254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647884" y="1312863"/>
            <a:ext cx="4249738" cy="2548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 +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16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250825" y="1312863"/>
            <a:ext cx="8647113" cy="2116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1"/>
            <p:custDataLst>
              <p:tags r:id="rId6"/>
            </p:custDataLst>
          </p:nvPr>
        </p:nvSpPr>
        <p:spPr>
          <a:xfrm>
            <a:off x="250825" y="3581400"/>
            <a:ext cx="4249738" cy="2943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4643438" y="3581400"/>
            <a:ext cx="4254500" cy="2943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16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9"/>
            <p:custDataLst>
              <p:tags r:id="rId5"/>
            </p:custDataLst>
          </p:nvPr>
        </p:nvSpPr>
        <p:spPr>
          <a:xfrm>
            <a:off x="231775" y="1312863"/>
            <a:ext cx="8640763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0"/>
            <p:custDataLst>
              <p:tags r:id="rId6"/>
            </p:custDataLst>
          </p:nvPr>
        </p:nvSpPr>
        <p:spPr>
          <a:xfrm>
            <a:off x="231775" y="2714400"/>
            <a:ext cx="4268788" cy="241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0" name="Content Placeholder 18"/>
          <p:cNvSpPr>
            <a:spLocks noGrp="1"/>
          </p:cNvSpPr>
          <p:nvPr>
            <p:ph sz="quarter" idx="21"/>
            <p:custDataLst>
              <p:tags r:id="rId7"/>
            </p:custDataLst>
          </p:nvPr>
        </p:nvSpPr>
        <p:spPr>
          <a:xfrm>
            <a:off x="4628834" y="2714400"/>
            <a:ext cx="4268788" cy="241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1" name="Content Placeholder 14"/>
          <p:cNvSpPr>
            <a:spLocks noGrp="1"/>
          </p:cNvSpPr>
          <p:nvPr>
            <p:ph sz="quarter" idx="22"/>
            <p:custDataLst>
              <p:tags r:id="rId8"/>
            </p:custDataLst>
          </p:nvPr>
        </p:nvSpPr>
        <p:spPr>
          <a:xfrm>
            <a:off x="252000" y="5228625"/>
            <a:ext cx="8640763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250825" y="1312863"/>
            <a:ext cx="2782800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1"/>
            <p:custDataLst>
              <p:tags r:id="rId6"/>
            </p:custDataLst>
          </p:nvPr>
        </p:nvSpPr>
        <p:spPr>
          <a:xfrm>
            <a:off x="6114822" y="1312863"/>
            <a:ext cx="2782800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2"/>
            <p:custDataLst>
              <p:tags r:id="rId7"/>
            </p:custDataLst>
          </p:nvPr>
        </p:nvSpPr>
        <p:spPr>
          <a:xfrm>
            <a:off x="3182824" y="1312863"/>
            <a:ext cx="2782800" cy="521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 +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9"/>
            <p:custDataLst>
              <p:tags r:id="rId5"/>
            </p:custDataLst>
          </p:nvPr>
        </p:nvSpPr>
        <p:spPr>
          <a:xfrm>
            <a:off x="231775" y="1312863"/>
            <a:ext cx="8640763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/>
            <p:custDataLst>
              <p:tags r:id="rId6"/>
            </p:custDataLst>
          </p:nvPr>
        </p:nvSpPr>
        <p:spPr>
          <a:xfrm>
            <a:off x="252000" y="2714399"/>
            <a:ext cx="2782800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21"/>
            <p:custDataLst>
              <p:tags r:id="rId7"/>
            </p:custDataLst>
          </p:nvPr>
        </p:nvSpPr>
        <p:spPr>
          <a:xfrm>
            <a:off x="6114822" y="2714399"/>
            <a:ext cx="2782800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2" name="Content Placeholder 15"/>
          <p:cNvSpPr>
            <a:spLocks noGrp="1"/>
          </p:cNvSpPr>
          <p:nvPr>
            <p:ph sz="quarter" idx="22"/>
            <p:custDataLst>
              <p:tags r:id="rId8"/>
            </p:custDataLst>
          </p:nvPr>
        </p:nvSpPr>
        <p:spPr>
          <a:xfrm>
            <a:off x="3193524" y="2714400"/>
            <a:ext cx="2782800" cy="381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+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0"/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17" name="Foliennummernplatzhalter 12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Fußzeilenplatzhalter 11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14" name="Content Placeholder 14"/>
          <p:cNvSpPr>
            <a:spLocks noGrp="1"/>
          </p:cNvSpPr>
          <p:nvPr>
            <p:ph sz="quarter" idx="20"/>
            <p:custDataLst>
              <p:tags r:id="rId5"/>
            </p:custDataLst>
          </p:nvPr>
        </p:nvSpPr>
        <p:spPr>
          <a:xfrm>
            <a:off x="231775" y="1312863"/>
            <a:ext cx="8640763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5"/>
          <p:cNvSpPr>
            <a:spLocks noGrp="1"/>
          </p:cNvSpPr>
          <p:nvPr>
            <p:ph sz="quarter" idx="21"/>
            <p:custDataLst>
              <p:tags r:id="rId6"/>
            </p:custDataLst>
          </p:nvPr>
        </p:nvSpPr>
        <p:spPr>
          <a:xfrm>
            <a:off x="252000" y="2714399"/>
            <a:ext cx="2782800" cy="2429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2"/>
            <p:custDataLst>
              <p:tags r:id="rId7"/>
            </p:custDataLst>
          </p:nvPr>
        </p:nvSpPr>
        <p:spPr>
          <a:xfrm>
            <a:off x="6114822" y="2714399"/>
            <a:ext cx="2782800" cy="2429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2" name="Content Placeholder 15"/>
          <p:cNvSpPr>
            <a:spLocks noGrp="1"/>
          </p:cNvSpPr>
          <p:nvPr>
            <p:ph sz="quarter" idx="23"/>
            <p:custDataLst>
              <p:tags r:id="rId8"/>
            </p:custDataLst>
          </p:nvPr>
        </p:nvSpPr>
        <p:spPr>
          <a:xfrm>
            <a:off x="3193524" y="2714400"/>
            <a:ext cx="2782800" cy="2429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24"/>
            <p:custDataLst>
              <p:tags r:id="rId9"/>
            </p:custDataLst>
          </p:nvPr>
        </p:nvSpPr>
        <p:spPr>
          <a:xfrm>
            <a:off x="250825" y="5228625"/>
            <a:ext cx="8640763" cy="1296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2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252000" y="6624000"/>
            <a:ext cx="86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2880000" y="6624000"/>
            <a:ext cx="338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7817622" y="6624000"/>
            <a:ext cx="108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69696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2000" y="64800"/>
            <a:ext cx="6586950" cy="770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50824" y="1312863"/>
            <a:ext cx="8640763" cy="52117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8" name="Grafik 17" descr="Infineon-Logo-Kombiniert.em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22188" y="265700"/>
            <a:ext cx="957600" cy="4227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0" r:id="rId3"/>
    <p:sldLayoutId id="2147483674" r:id="rId4"/>
    <p:sldLayoutId id="2147483667" r:id="rId5"/>
    <p:sldLayoutId id="2147483668" r:id="rId6"/>
    <p:sldLayoutId id="2147483665" r:id="rId7"/>
    <p:sldLayoutId id="2147483669" r:id="rId8"/>
    <p:sldLayoutId id="2147483671" r:id="rId9"/>
    <p:sldLayoutId id="2147483670" r:id="rId10"/>
    <p:sldLayoutId id="2147483672" r:id="rId11"/>
    <p:sldLayoutId id="2147483660" r:id="rId12"/>
    <p:sldLayoutId id="2147483661" r:id="rId13"/>
    <p:sldLayoutId id="2147483677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chemeClr val="accent3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ts val="600"/>
        </a:spcBef>
        <a:spcAft>
          <a:spcPts val="600"/>
        </a:spcAft>
        <a:buClr>
          <a:srgbClr val="E30034"/>
        </a:buClr>
        <a:buFont typeface="Wingdings" pitchFamily="2" charset="2"/>
        <a:buChar char=""/>
        <a:defRPr sz="2000">
          <a:solidFill>
            <a:schemeClr val="accent3"/>
          </a:solidFill>
          <a:latin typeface="Verdana" pitchFamily="34" charset="0"/>
          <a:ea typeface="+mn-ea"/>
          <a:cs typeface="+mn-cs"/>
        </a:defRPr>
      </a:lvl1pPr>
      <a:lvl2pPr marL="538163" indent="-269875" algn="l" rtl="0" eaLnBrk="1" fontAlgn="base" hangingPunct="1">
        <a:spcBef>
          <a:spcPts val="600"/>
        </a:spcBef>
        <a:spcAft>
          <a:spcPts val="600"/>
        </a:spcAft>
        <a:buClr>
          <a:srgbClr val="E30034"/>
        </a:buClr>
        <a:buFont typeface="Wingdings" pitchFamily="2" charset="2"/>
        <a:buChar char="o"/>
        <a:defRPr sz="2000">
          <a:solidFill>
            <a:schemeClr val="accent3"/>
          </a:solidFill>
          <a:latin typeface="Verdana" pitchFamily="34" charset="0"/>
        </a:defRPr>
      </a:lvl2pPr>
      <a:lvl3pPr marL="810000" indent="-268288" algn="l" rtl="0" eaLnBrk="1" fontAlgn="base" hangingPunct="1">
        <a:spcBef>
          <a:spcPts val="600"/>
        </a:spcBef>
        <a:spcAft>
          <a:spcPts val="600"/>
        </a:spcAft>
        <a:buClr>
          <a:srgbClr val="E30034"/>
        </a:buClr>
        <a:buFont typeface="Verdana" pitchFamily="34" charset="0"/>
        <a:buChar char="¬"/>
        <a:defRPr sz="1800">
          <a:solidFill>
            <a:schemeClr val="accent3"/>
          </a:solidFill>
          <a:latin typeface="Verdana" pitchFamily="34" charset="0"/>
        </a:defRPr>
      </a:lvl3pPr>
      <a:lvl4pPr marL="1079500" indent="-270000" algn="l" rtl="0" eaLnBrk="1" fontAlgn="base" hangingPunct="1">
        <a:spcBef>
          <a:spcPts val="600"/>
        </a:spcBef>
        <a:spcAft>
          <a:spcPts val="600"/>
        </a:spcAft>
        <a:buClr>
          <a:srgbClr val="E30034"/>
        </a:buClr>
        <a:buFont typeface="Symbol" pitchFamily="18" charset="2"/>
        <a:buChar char="-"/>
        <a:defRPr sz="1600">
          <a:solidFill>
            <a:schemeClr val="accent3"/>
          </a:solidFill>
          <a:latin typeface="Verdana" pitchFamily="34" charset="0"/>
        </a:defRPr>
      </a:lvl4pPr>
      <a:lvl5pPr marL="1350000" indent="-270000" algn="l" rtl="0" eaLnBrk="1" fontAlgn="base" hangingPunct="1">
        <a:spcBef>
          <a:spcPts val="600"/>
        </a:spcBef>
        <a:spcAft>
          <a:spcPts val="600"/>
        </a:spcAft>
        <a:buClr>
          <a:srgbClr val="E30034"/>
        </a:buClr>
        <a:buFont typeface="Symbol" pitchFamily="18" charset="2"/>
        <a:buChar char="-"/>
        <a:defRPr sz="1400">
          <a:solidFill>
            <a:schemeClr val="accent3"/>
          </a:solidFill>
          <a:latin typeface="Verdana" pitchFamily="34" charset="0"/>
        </a:defRPr>
      </a:lvl5pPr>
      <a:lvl6pPr marL="20574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17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Set date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8BBDC96F-49E6-428E-9DBC-532D31D593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Copyright © Infineon Technologies 2011. All rights reserved.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Oval 1"/>
          <p:cNvSpPr/>
          <p:nvPr/>
        </p:nvSpPr>
        <p:spPr>
          <a:xfrm>
            <a:off x="1331640" y="2924944"/>
            <a:ext cx="1152128" cy="1080120"/>
          </a:xfrm>
          <a:prstGeom prst="ellipse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IE" sz="1600" dirty="0" err="1" smtClean="0">
              <a:latin typeface="Verdana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49014" y="3068960"/>
            <a:ext cx="576064" cy="64807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IE" sz="1600" dirty="0" err="1" smtClean="0"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046" y="3284984"/>
            <a:ext cx="216024" cy="3600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IE" sz="1600" dirty="0" err="1" smtClean="0"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3688" y="32849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IE" sz="1600" dirty="0" err="1" smtClean="0">
              <a:latin typeface="Verdana" pitchFamily="34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2299912" y="3140968"/>
            <a:ext cx="309964" cy="307364"/>
          </a:xfrm>
          <a:prstGeom prst="flowChartConnector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IE" sz="1600" dirty="0" err="1" smtClean="0">
              <a:latin typeface="Verdana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 rot="366289">
            <a:off x="1992642" y="3584761"/>
            <a:ext cx="317993" cy="260115"/>
            <a:chOff x="3666185" y="3733493"/>
            <a:chExt cx="499315" cy="487597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>
              <a:off x="3666185" y="4077072"/>
              <a:ext cx="329750" cy="144018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666185" y="3733493"/>
              <a:ext cx="499315" cy="76200"/>
            </a:xfrm>
            <a:prstGeom prst="line">
              <a:avLst/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/>
            <p:nvPr/>
          </p:nvCxnSpPr>
          <p:spPr>
            <a:xfrm rot="5400000" flipH="1" flipV="1">
              <a:off x="3836919" y="3892509"/>
              <a:ext cx="487596" cy="169563"/>
            </a:xfrm>
            <a:prstGeom prst="curvedConnector3">
              <a:avLst>
                <a:gd name="adj1" fmla="val 50000"/>
              </a:avLst>
            </a:prstGeom>
            <a:ln w="127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lowchart: Connector 39"/>
          <p:cNvSpPr/>
          <p:nvPr/>
        </p:nvSpPr>
        <p:spPr>
          <a:xfrm>
            <a:off x="2510060" y="3229648"/>
            <a:ext cx="252216" cy="254688"/>
          </a:xfrm>
          <a:prstGeom prst="flowChartConnector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IE" sz="1600" dirty="0" err="1" smtClean="0">
              <a:latin typeface="Verdana" pitchFamily="34" charset="0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2645692" y="3229647"/>
            <a:ext cx="234308" cy="214515"/>
          </a:xfrm>
          <a:prstGeom prst="flowChartConnector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IE" sz="1600" dirty="0" err="1" smtClean="0">
              <a:latin typeface="Verdana" pitchFamily="34" charset="0"/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2821138" y="3229646"/>
            <a:ext cx="166686" cy="163349"/>
          </a:xfrm>
          <a:prstGeom prst="flowChartConnector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IE" sz="1600" dirty="0" err="1" smtClean="0">
              <a:latin typeface="Verdana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17894" y="2718912"/>
            <a:ext cx="612068" cy="91168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273050" indent="-273050">
              <a:buClr>
                <a:srgbClr val="E30034"/>
              </a:buClr>
            </a:pPr>
            <a:r>
              <a:rPr lang="de-DE" sz="5400" dirty="0" smtClean="0">
                <a:solidFill>
                  <a:schemeClr val="tx2">
                    <a:lumMod val="75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Q</a:t>
            </a:r>
            <a:endParaRPr lang="en-IE" sz="5400" dirty="0" err="1" smtClean="0">
              <a:solidFill>
                <a:schemeClr val="tx2">
                  <a:lumMod val="75000"/>
                </a:schemeClr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46" name="Flowchart: Connector 45"/>
          <p:cNvSpPr/>
          <p:nvPr/>
        </p:nvSpPr>
        <p:spPr>
          <a:xfrm>
            <a:off x="3797004" y="3107017"/>
            <a:ext cx="45719" cy="72008"/>
          </a:xfrm>
          <a:prstGeom prst="flowChartConnector">
            <a:avLst/>
          </a:prstGeom>
          <a:solidFill>
            <a:srgbClr val="005DA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IE" sz="1600" dirty="0" err="1" smtClean="0">
              <a:latin typeface="Verdana" pitchFamily="34" charset="0"/>
            </a:endParaRPr>
          </a:p>
        </p:txBody>
      </p:sp>
      <p:sp>
        <p:nvSpPr>
          <p:cNvPr id="47" name="Flowchart: Connector 46"/>
          <p:cNvSpPr/>
          <p:nvPr/>
        </p:nvSpPr>
        <p:spPr>
          <a:xfrm>
            <a:off x="3869801" y="3104964"/>
            <a:ext cx="45719" cy="72008"/>
          </a:xfrm>
          <a:prstGeom prst="flowChartConnector">
            <a:avLst/>
          </a:prstGeom>
          <a:solidFill>
            <a:srgbClr val="005DA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rgbClr val="E30034"/>
              </a:buClr>
            </a:pPr>
            <a:endParaRPr lang="en-IE" sz="1600" dirty="0" err="1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LID-LAYOUT" val="Valid"/>
</p:tagLst>
</file>

<file path=ppt/theme/theme1.xml><?xml version="1.0" encoding="utf-8"?>
<a:theme xmlns:a="http://schemas.openxmlformats.org/drawingml/2006/main" name="blank">
  <a:themeElements>
    <a:clrScheme name="Infineon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990D28"/>
      </a:accent5>
      <a:accent6>
        <a:srgbClr val="1A1817"/>
      </a:accent6>
      <a:hlink>
        <a:srgbClr val="00214A"/>
      </a:hlink>
      <a:folHlink>
        <a:srgbClr val="990D28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DA9"/>
        </a:solidFill>
        <a:ln w="12700">
          <a:noFill/>
        </a:ln>
      </a:spPr>
      <a:bodyPr lIns="72000" tIns="72000" rIns="72000" bIns="72000" rtlCol="0" anchor="ctr"/>
      <a:lstStyle>
        <a:defPPr algn="ctr">
          <a:buClr>
            <a:srgbClr val="E30034"/>
          </a:buClr>
          <a:defRPr sz="1600" dirty="0" err="1" smtClean="0">
            <a:latin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marL="273050" indent="-273050">
          <a:buClr>
            <a:srgbClr val="E30034"/>
          </a:buClr>
          <a:defRPr sz="1600" dirty="0" err="1" smtClean="0">
            <a:solidFill>
              <a:schemeClr val="accent3"/>
            </a:solidFill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 colou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FAF258"/>
      </a:accent5>
      <a:accent6>
        <a:srgbClr val="969696"/>
      </a:accent6>
      <a:hlink>
        <a:srgbClr val="4086BF"/>
      </a:hlink>
      <a:folHlink>
        <a:srgbClr val="79092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Infineon colou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34"/>
      </a:accent1>
      <a:accent2>
        <a:srgbClr val="E6EFF5"/>
      </a:accent2>
      <a:accent3>
        <a:srgbClr val="00214A"/>
      </a:accent3>
      <a:accent4>
        <a:srgbClr val="C0C0C0"/>
      </a:accent4>
      <a:accent5>
        <a:srgbClr val="FAF258"/>
      </a:accent5>
      <a:accent6>
        <a:srgbClr val="969696"/>
      </a:accent6>
      <a:hlink>
        <a:srgbClr val="4086BF"/>
      </a:hlink>
      <a:folHlink>
        <a:srgbClr val="79092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blank</vt:lpstr>
      <vt:lpstr>Office Theme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2004-03-02T21:24:15Z</cp:lastPrinted>
  <dcterms:created xsi:type="dcterms:W3CDTF">2014-02-24T09:54:59Z</dcterms:created>
  <dcterms:modified xsi:type="dcterms:W3CDTF">2014-02-24T12:19:04Z</dcterms:modified>
</cp:coreProperties>
</file>