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C1E51519-F756-402E-9F38-85AE4564E87F}" type="datetimeFigureOut">
              <a:rPr lang="id-ID" smtClean="0"/>
              <a:t>17/09/2020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5B11AE-AB47-40E1-8DEA-6143BBEFDE31}" type="slidenum">
              <a:rPr lang="id-ID" smtClean="0"/>
              <a:t>‹#›</a:t>
            </a:fld>
            <a:endParaRPr lang="id-ID"/>
          </a:p>
        </p:txBody>
      </p:sp>
    </p:spTree>
    <p:extLst>
      <p:ext uri="{BB962C8B-B14F-4D97-AF65-F5344CB8AC3E}">
        <p14:creationId xmlns:p14="http://schemas.microsoft.com/office/powerpoint/2010/main" val="1614368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1E51519-F756-402E-9F38-85AE4564E87F}" type="datetimeFigureOut">
              <a:rPr lang="id-ID" smtClean="0"/>
              <a:t>17/09/2020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5B11AE-AB47-40E1-8DEA-6143BBEFDE31}" type="slidenum">
              <a:rPr lang="id-ID" smtClean="0"/>
              <a:t>‹#›</a:t>
            </a:fld>
            <a:endParaRPr lang="id-ID"/>
          </a:p>
        </p:txBody>
      </p:sp>
    </p:spTree>
    <p:extLst>
      <p:ext uri="{BB962C8B-B14F-4D97-AF65-F5344CB8AC3E}">
        <p14:creationId xmlns:p14="http://schemas.microsoft.com/office/powerpoint/2010/main" val="221313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1E51519-F756-402E-9F38-85AE4564E87F}" type="datetimeFigureOut">
              <a:rPr lang="id-ID" smtClean="0"/>
              <a:t>17/09/2020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5B11AE-AB47-40E1-8DEA-6143BBEFDE31}" type="slidenum">
              <a:rPr lang="id-ID" smtClean="0"/>
              <a:t>‹#›</a:t>
            </a:fld>
            <a:endParaRPr lang="id-ID"/>
          </a:p>
        </p:txBody>
      </p:sp>
    </p:spTree>
    <p:extLst>
      <p:ext uri="{BB962C8B-B14F-4D97-AF65-F5344CB8AC3E}">
        <p14:creationId xmlns:p14="http://schemas.microsoft.com/office/powerpoint/2010/main" val="334105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1E51519-F756-402E-9F38-85AE4564E87F}" type="datetimeFigureOut">
              <a:rPr lang="id-ID" smtClean="0"/>
              <a:t>17/09/2020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5B11AE-AB47-40E1-8DEA-6143BBEFDE31}" type="slidenum">
              <a:rPr lang="id-ID" smtClean="0"/>
              <a:t>‹#›</a:t>
            </a:fld>
            <a:endParaRPr lang="id-ID"/>
          </a:p>
        </p:txBody>
      </p:sp>
    </p:spTree>
    <p:extLst>
      <p:ext uri="{BB962C8B-B14F-4D97-AF65-F5344CB8AC3E}">
        <p14:creationId xmlns:p14="http://schemas.microsoft.com/office/powerpoint/2010/main" val="235326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51519-F756-402E-9F38-85AE4564E87F}" type="datetimeFigureOut">
              <a:rPr lang="id-ID" smtClean="0"/>
              <a:t>17/09/2020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55B11AE-AB47-40E1-8DEA-6143BBEFDE31}" type="slidenum">
              <a:rPr lang="id-ID" smtClean="0"/>
              <a:t>‹#›</a:t>
            </a:fld>
            <a:endParaRPr lang="id-ID"/>
          </a:p>
        </p:txBody>
      </p:sp>
    </p:spTree>
    <p:extLst>
      <p:ext uri="{BB962C8B-B14F-4D97-AF65-F5344CB8AC3E}">
        <p14:creationId xmlns:p14="http://schemas.microsoft.com/office/powerpoint/2010/main" val="157583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C1E51519-F756-402E-9F38-85AE4564E87F}" type="datetimeFigureOut">
              <a:rPr lang="id-ID" smtClean="0"/>
              <a:t>17/09/2020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55B11AE-AB47-40E1-8DEA-6143BBEFDE31}" type="slidenum">
              <a:rPr lang="id-ID" smtClean="0"/>
              <a:t>‹#›</a:t>
            </a:fld>
            <a:endParaRPr lang="id-ID"/>
          </a:p>
        </p:txBody>
      </p:sp>
    </p:spTree>
    <p:extLst>
      <p:ext uri="{BB962C8B-B14F-4D97-AF65-F5344CB8AC3E}">
        <p14:creationId xmlns:p14="http://schemas.microsoft.com/office/powerpoint/2010/main" val="204514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C1E51519-F756-402E-9F38-85AE4564E87F}" type="datetimeFigureOut">
              <a:rPr lang="id-ID" smtClean="0"/>
              <a:t>17/09/2020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55B11AE-AB47-40E1-8DEA-6143BBEFDE31}" type="slidenum">
              <a:rPr lang="id-ID" smtClean="0"/>
              <a:t>‹#›</a:t>
            </a:fld>
            <a:endParaRPr lang="id-ID"/>
          </a:p>
        </p:txBody>
      </p:sp>
    </p:spTree>
    <p:extLst>
      <p:ext uri="{BB962C8B-B14F-4D97-AF65-F5344CB8AC3E}">
        <p14:creationId xmlns:p14="http://schemas.microsoft.com/office/powerpoint/2010/main" val="379249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C1E51519-F756-402E-9F38-85AE4564E87F}" type="datetimeFigureOut">
              <a:rPr lang="id-ID" smtClean="0"/>
              <a:t>17/09/2020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55B11AE-AB47-40E1-8DEA-6143BBEFDE31}" type="slidenum">
              <a:rPr lang="id-ID" smtClean="0"/>
              <a:t>‹#›</a:t>
            </a:fld>
            <a:endParaRPr lang="id-ID"/>
          </a:p>
        </p:txBody>
      </p:sp>
    </p:spTree>
    <p:extLst>
      <p:ext uri="{BB962C8B-B14F-4D97-AF65-F5344CB8AC3E}">
        <p14:creationId xmlns:p14="http://schemas.microsoft.com/office/powerpoint/2010/main" val="31539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51519-F756-402E-9F38-85AE4564E87F}" type="datetimeFigureOut">
              <a:rPr lang="id-ID" smtClean="0"/>
              <a:t>17/09/2020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55B11AE-AB47-40E1-8DEA-6143BBEFDE31}" type="slidenum">
              <a:rPr lang="id-ID" smtClean="0"/>
              <a:t>‹#›</a:t>
            </a:fld>
            <a:endParaRPr lang="id-ID"/>
          </a:p>
        </p:txBody>
      </p:sp>
    </p:spTree>
    <p:extLst>
      <p:ext uri="{BB962C8B-B14F-4D97-AF65-F5344CB8AC3E}">
        <p14:creationId xmlns:p14="http://schemas.microsoft.com/office/powerpoint/2010/main" val="403788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51519-F756-402E-9F38-85AE4564E87F}" type="datetimeFigureOut">
              <a:rPr lang="id-ID" smtClean="0"/>
              <a:t>17/09/2020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55B11AE-AB47-40E1-8DEA-6143BBEFDE31}" type="slidenum">
              <a:rPr lang="id-ID" smtClean="0"/>
              <a:t>‹#›</a:t>
            </a:fld>
            <a:endParaRPr lang="id-ID"/>
          </a:p>
        </p:txBody>
      </p:sp>
    </p:spTree>
    <p:extLst>
      <p:ext uri="{BB962C8B-B14F-4D97-AF65-F5344CB8AC3E}">
        <p14:creationId xmlns:p14="http://schemas.microsoft.com/office/powerpoint/2010/main" val="400995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51519-F756-402E-9F38-85AE4564E87F}" type="datetimeFigureOut">
              <a:rPr lang="id-ID" smtClean="0"/>
              <a:t>17/09/2020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55B11AE-AB47-40E1-8DEA-6143BBEFDE31}" type="slidenum">
              <a:rPr lang="id-ID" smtClean="0"/>
              <a:t>‹#›</a:t>
            </a:fld>
            <a:endParaRPr lang="id-ID"/>
          </a:p>
        </p:txBody>
      </p:sp>
    </p:spTree>
    <p:extLst>
      <p:ext uri="{BB962C8B-B14F-4D97-AF65-F5344CB8AC3E}">
        <p14:creationId xmlns:p14="http://schemas.microsoft.com/office/powerpoint/2010/main" val="184679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51519-F756-402E-9F38-85AE4564E87F}" type="datetimeFigureOut">
              <a:rPr lang="id-ID" smtClean="0"/>
              <a:t>17/09/2020</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B11AE-AB47-40E1-8DEA-6143BBEFDE31}" type="slidenum">
              <a:rPr lang="id-ID" smtClean="0"/>
              <a:t>‹#›</a:t>
            </a:fld>
            <a:endParaRPr lang="id-ID"/>
          </a:p>
        </p:txBody>
      </p:sp>
    </p:spTree>
    <p:extLst>
      <p:ext uri="{BB962C8B-B14F-4D97-AF65-F5344CB8AC3E}">
        <p14:creationId xmlns:p14="http://schemas.microsoft.com/office/powerpoint/2010/main" val="4267461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2</a:t>
            </a:r>
            <a:endParaRPr lang="id-ID" dirty="0"/>
          </a:p>
        </p:txBody>
      </p:sp>
      <p:sp>
        <p:nvSpPr>
          <p:cNvPr id="5" name="Content Placeholder 4"/>
          <p:cNvSpPr>
            <a:spLocks noGrp="1"/>
          </p:cNvSpPr>
          <p:nvPr>
            <p:ph idx="1"/>
          </p:nvPr>
        </p:nvSpPr>
        <p:spPr/>
        <p:txBody>
          <a:bodyPr/>
          <a:lstStyle/>
          <a:p>
            <a:r>
              <a:rPr lang="id-ID" dirty="0" smtClean="0"/>
              <a:t>Penjelasan slide 2</a:t>
            </a:r>
          </a:p>
          <a:p>
            <a:r>
              <a:rPr lang="id-ID" dirty="0" smtClean="0"/>
              <a:t>Kita menggggunakan pendekatan ilmiah, salah satu syarat harus ada sumber2 terpercaya</a:t>
            </a:r>
            <a:endParaRPr lang="id-ID" dirty="0"/>
          </a:p>
        </p:txBody>
      </p:sp>
    </p:spTree>
    <p:extLst>
      <p:ext uri="{BB962C8B-B14F-4D97-AF65-F5344CB8AC3E}">
        <p14:creationId xmlns:p14="http://schemas.microsoft.com/office/powerpoint/2010/main" val="190806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Tipe penelitian kuanti itu deskriptif/eksplanatif</a:t>
            </a:r>
          </a:p>
          <a:p>
            <a:endParaRPr lang="id-ID" dirty="0"/>
          </a:p>
        </p:txBody>
      </p:sp>
    </p:spTree>
    <p:extLst>
      <p:ext uri="{BB962C8B-B14F-4D97-AF65-F5344CB8AC3E}">
        <p14:creationId xmlns:p14="http://schemas.microsoft.com/office/powerpoint/2010/main" val="293193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Presentasi baru</a:t>
            </a:r>
            <a:endParaRPr lang="id-ID"/>
          </a:p>
        </p:txBody>
      </p:sp>
      <p:sp>
        <p:nvSpPr>
          <p:cNvPr id="3" name="Content Placeholder 2"/>
          <p:cNvSpPr>
            <a:spLocks noGrp="1"/>
          </p:cNvSpPr>
          <p:nvPr>
            <p:ph idx="1"/>
          </p:nvPr>
        </p:nvSpPr>
        <p:spPr/>
        <p:txBody>
          <a:bodyPr>
            <a:normAutofit fontScale="92500" lnSpcReduction="10000"/>
          </a:bodyPr>
          <a:lstStyle/>
          <a:p>
            <a:r>
              <a:rPr lang="id-ID" dirty="0"/>
              <a:t>Mungkinkah metode penelitian kuantitatif dan kualitatif digabungkan</a:t>
            </a:r>
          </a:p>
          <a:p>
            <a:r>
              <a:rPr lang="id-ID" dirty="0"/>
              <a:t>Mutualy ekslusif memilih salah satu metode.</a:t>
            </a:r>
          </a:p>
          <a:p>
            <a:r>
              <a:rPr lang="id-ID" dirty="0"/>
              <a:t>Sequensial itu bergantian. Tahap 1 metodenya mixe.</a:t>
            </a:r>
          </a:p>
          <a:p>
            <a:r>
              <a:rPr lang="id-ID" dirty="0"/>
              <a:t>Kuantitatif bisa digabungkan dengan menggunakan teknik pengumpulan data. Dengan koding. Selain ada tabel tunggal ya ada probing. </a:t>
            </a:r>
          </a:p>
          <a:p>
            <a:r>
              <a:rPr lang="id-ID" dirty="0"/>
              <a:t>Melakukan proses wawancara langsung. </a:t>
            </a:r>
          </a:p>
          <a:p>
            <a:pPr marL="0" indent="0">
              <a:buNone/>
            </a:pPr>
            <a:endParaRPr lang="id-ID" dirty="0"/>
          </a:p>
        </p:txBody>
      </p:sp>
    </p:spTree>
    <p:extLst>
      <p:ext uri="{BB962C8B-B14F-4D97-AF65-F5344CB8AC3E}">
        <p14:creationId xmlns:p14="http://schemas.microsoft.com/office/powerpoint/2010/main" val="12533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4</a:t>
            </a:r>
            <a:endParaRPr lang="id-ID" dirty="0"/>
          </a:p>
        </p:txBody>
      </p:sp>
      <p:sp>
        <p:nvSpPr>
          <p:cNvPr id="3" name="Content Placeholder 2"/>
          <p:cNvSpPr>
            <a:spLocks noGrp="1"/>
          </p:cNvSpPr>
          <p:nvPr>
            <p:ph idx="1"/>
          </p:nvPr>
        </p:nvSpPr>
        <p:spPr/>
        <p:txBody>
          <a:bodyPr>
            <a:normAutofit fontScale="77500" lnSpcReduction="20000"/>
          </a:bodyPr>
          <a:lstStyle/>
          <a:p>
            <a:r>
              <a:rPr lang="id-ID" dirty="0" smtClean="0"/>
              <a:t>Universalism: penelitian siapa saja bisa kita buktikan. Dasar anda mengambil tema ini itu apa. Apa kebaruan dari penelitian anda?</a:t>
            </a:r>
          </a:p>
          <a:p>
            <a:r>
              <a:rPr lang="id-ID" dirty="0" smtClean="0"/>
              <a:t>Organize S: muncul teori baur untuk mengkritisi dan memperbaiki teori yang lama. Seperti bumi bulat dst. Karena beda pandangan ada yg dihukum mati. Agar menghasilkan teori baru/kebaruan.</a:t>
            </a:r>
          </a:p>
          <a:p>
            <a:r>
              <a:rPr lang="id-ID" dirty="0" smtClean="0"/>
              <a:t>Disinterestness: klo ada kriitk, kita terima sebagai bagian dari evaluasi teman kita.</a:t>
            </a:r>
          </a:p>
          <a:p>
            <a:r>
              <a:rPr lang="id-ID" dirty="0" smtClean="0"/>
              <a:t>Communalisme: laporan anda harus diseminarkan, dilihat, dibaca dan dipraktekkan dan dikonsumsikan ke orang lain. Contoh: penelitian covid. </a:t>
            </a:r>
          </a:p>
          <a:p>
            <a:r>
              <a:rPr lang="id-ID" dirty="0" smtClean="0"/>
              <a:t>Honesty: </a:t>
            </a:r>
          </a:p>
          <a:p>
            <a:endParaRPr lang="id-ID" dirty="0"/>
          </a:p>
        </p:txBody>
      </p:sp>
    </p:spTree>
    <p:extLst>
      <p:ext uri="{BB962C8B-B14F-4D97-AF65-F5344CB8AC3E}">
        <p14:creationId xmlns:p14="http://schemas.microsoft.com/office/powerpoint/2010/main" val="121753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6</a:t>
            </a:r>
            <a:endParaRPr lang="id-ID" dirty="0"/>
          </a:p>
        </p:txBody>
      </p:sp>
      <p:sp>
        <p:nvSpPr>
          <p:cNvPr id="3" name="Content Placeholder 2"/>
          <p:cNvSpPr>
            <a:spLocks noGrp="1"/>
          </p:cNvSpPr>
          <p:nvPr>
            <p:ph idx="1"/>
          </p:nvPr>
        </p:nvSpPr>
        <p:spPr/>
        <p:txBody>
          <a:bodyPr/>
          <a:lstStyle/>
          <a:p>
            <a:r>
              <a:rPr lang="id-ID" dirty="0" smtClean="0"/>
              <a:t>Ada tahapan, </a:t>
            </a:r>
          </a:p>
          <a:p>
            <a:r>
              <a:rPr lang="id-ID" dirty="0" smtClean="0"/>
              <a:t>1. tentukan tema , judul, latbel, rm, tujuan manfat, teori, metode, dst.</a:t>
            </a:r>
          </a:p>
          <a:p>
            <a:pPr marL="0" indent="0">
              <a:buNone/>
            </a:pPr>
            <a:r>
              <a:rPr lang="id-ID" dirty="0" smtClean="0"/>
              <a:t>Bisa presentasi hasil penelitian, dimana disitu nanti anda mempertahankan dokumen</a:t>
            </a:r>
            <a:endParaRPr lang="id-ID" dirty="0"/>
          </a:p>
        </p:txBody>
      </p:sp>
    </p:spTree>
    <p:extLst>
      <p:ext uri="{BB962C8B-B14F-4D97-AF65-F5344CB8AC3E}">
        <p14:creationId xmlns:p14="http://schemas.microsoft.com/office/powerpoint/2010/main" val="355965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10</a:t>
            </a:r>
            <a:endParaRPr lang="id-ID" dirty="0"/>
          </a:p>
        </p:txBody>
      </p:sp>
      <p:sp>
        <p:nvSpPr>
          <p:cNvPr id="3" name="Content Placeholder 2"/>
          <p:cNvSpPr>
            <a:spLocks noGrp="1"/>
          </p:cNvSpPr>
          <p:nvPr>
            <p:ph idx="1"/>
          </p:nvPr>
        </p:nvSpPr>
        <p:spPr/>
        <p:txBody>
          <a:bodyPr>
            <a:normAutofit fontScale="77500" lnSpcReduction="20000"/>
          </a:bodyPr>
          <a:lstStyle/>
          <a:p>
            <a:pPr algn="just"/>
            <a:r>
              <a:rPr lang="id-ID" dirty="0" smtClean="0"/>
              <a:t>Disampaikan oleh august comte.</a:t>
            </a:r>
          </a:p>
          <a:p>
            <a:pPr marL="742950" indent="-742950" algn="just">
              <a:buAutoNum type="alphaUcPeriod"/>
            </a:pPr>
            <a:r>
              <a:rPr lang="id-ID" dirty="0" smtClean="0"/>
              <a:t>Bedanya ya penelitian kuanti dan kuali.</a:t>
            </a:r>
          </a:p>
          <a:p>
            <a:pPr marL="0" indent="0" algn="just">
              <a:buNone/>
            </a:pPr>
            <a:r>
              <a:rPr lang="id-ID" dirty="0" smtClean="0"/>
              <a:t>Dikonstruksi : Dalam IIP, secara tidak sadar kita dikonstruksi bawah perpus itu tidak bagus. Klo yg modern ada library cafe atau cafe library. Klo disitu bebas membaca dan minum. Itu yg memathkan konstruksi kondidi perpus. Semua itu diciptakan dari alam bawah sadar. Itu bisa dirubah dengan mendekonstruksi. Kalau perpus nggak semenakutknan itu. Kita punya hispotesis dan itu akan diuji di lapangan.</a:t>
            </a:r>
          </a:p>
          <a:p>
            <a:pPr marL="0" indent="0" algn="just">
              <a:buNone/>
            </a:pPr>
            <a:r>
              <a:rPr lang="id-ID" dirty="0" smtClean="0"/>
              <a:t>B. Bebas nilai itu tidak ada yg benar / salah</a:t>
            </a:r>
          </a:p>
          <a:p>
            <a:pPr marL="0" indent="0" algn="just">
              <a:buNone/>
            </a:pPr>
            <a:r>
              <a:rPr lang="id-ID" dirty="0" smtClean="0"/>
              <a:t>Tidak bebas nilai itu bisa menjudge nbenar/salah krn sumber ada pada peneliti.</a:t>
            </a:r>
          </a:p>
          <a:p>
            <a:endParaRPr lang="id-ID" dirty="0"/>
          </a:p>
        </p:txBody>
      </p:sp>
    </p:spTree>
    <p:extLst>
      <p:ext uri="{BB962C8B-B14F-4D97-AF65-F5344CB8AC3E}">
        <p14:creationId xmlns:p14="http://schemas.microsoft.com/office/powerpoint/2010/main" val="365420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10</a:t>
            </a:r>
            <a:endParaRPr lang="id-ID" dirty="0"/>
          </a:p>
        </p:txBody>
      </p:sp>
      <p:sp>
        <p:nvSpPr>
          <p:cNvPr id="3" name="Content Placeholder 2"/>
          <p:cNvSpPr>
            <a:spLocks noGrp="1"/>
          </p:cNvSpPr>
          <p:nvPr>
            <p:ph idx="1"/>
          </p:nvPr>
        </p:nvSpPr>
        <p:spPr/>
        <p:txBody>
          <a:bodyPr>
            <a:normAutofit fontScale="92500" lnSpcReduction="10000"/>
          </a:bodyPr>
          <a:lstStyle/>
          <a:p>
            <a:pPr marL="0" indent="0">
              <a:buNone/>
            </a:pPr>
            <a:r>
              <a:rPr lang="id-ID" dirty="0" smtClean="0"/>
              <a:t>B. Memprediksi: meramal, bisa benar bisa salah. Namanya probabilitas</a:t>
            </a:r>
          </a:p>
          <a:p>
            <a:pPr marL="0" indent="0">
              <a:buNone/>
            </a:pPr>
            <a:r>
              <a:rPr lang="id-ID" dirty="0" smtClean="0"/>
              <a:t>Menginterpretasikan: menciba mengungkapkan makna. Ada org meninggal sedih. Scr kuanti itu sunnguh2 atau tidak sungguh2. Scr kuali kita bisa melihat makna yang tersampaikan dalam raut wajahnya gesturnya ungkapan di medsos. Apakah dia senang atau sedih dari kematian itu. Teori drama torgi</a:t>
            </a:r>
          </a:p>
          <a:p>
            <a:pPr marL="0" indent="0">
              <a:buNone/>
            </a:pPr>
            <a:r>
              <a:rPr lang="id-ID" dirty="0" smtClean="0"/>
              <a:t>C. Perpspektif teori :</a:t>
            </a:r>
          </a:p>
          <a:p>
            <a:endParaRPr lang="id-ID" dirty="0"/>
          </a:p>
        </p:txBody>
      </p:sp>
    </p:spTree>
    <p:extLst>
      <p:ext uri="{BB962C8B-B14F-4D97-AF65-F5344CB8AC3E}">
        <p14:creationId xmlns:p14="http://schemas.microsoft.com/office/powerpoint/2010/main" val="424408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13</a:t>
            </a:r>
            <a:endParaRPr lang="id-ID" dirty="0"/>
          </a:p>
        </p:txBody>
      </p:sp>
      <p:sp>
        <p:nvSpPr>
          <p:cNvPr id="3" name="Content Placeholder 2"/>
          <p:cNvSpPr>
            <a:spLocks noGrp="1"/>
          </p:cNvSpPr>
          <p:nvPr>
            <p:ph idx="1"/>
          </p:nvPr>
        </p:nvSpPr>
        <p:spPr/>
        <p:txBody>
          <a:bodyPr>
            <a:normAutofit fontScale="70000" lnSpcReduction="20000"/>
          </a:bodyPr>
          <a:lstStyle/>
          <a:p>
            <a:pPr marL="0" indent="0">
              <a:buNone/>
            </a:pPr>
            <a:r>
              <a:rPr lang="id-ID" dirty="0" smtClean="0"/>
              <a:t>Berangkat dari teori, berangkat dari kegelisahan. Apa akar masalahnya. Contoh: bagaimana kedepannya prpustakaan terkait kondisi saat inni. Apakah ada protokol kesehatan atau tidak. Ini untuk mencegah penularan yg massiv. Cuci tangan dan jaga jarak. Perpus sekarang menggunakan mode online / jasa online.  Kedepannya itu tetep ada protokol krn kemungkinan kluster baru. Klo seperrtii ni menggunakan media online untuk melayani perpustakaannya. Layanan perpus di era pandemi untuk teorinya.</a:t>
            </a:r>
          </a:p>
          <a:p>
            <a:pPr marL="0" indent="0">
              <a:buNone/>
            </a:pPr>
            <a:r>
              <a:rPr lang="id-ID" dirty="0" smtClean="0"/>
              <a:t>Setelah punya masalah itu bisa dianalisis menggunakan teori apa. Kuant= diuji teori. Teori ini diuji apakah berhasil menjawab permaslaahan yg kita hadapi. Teori yg berkaitan dengan itu kita cari, kita ambil, dan cba terpkan di penelitian kita. Klo endingnya sama dengan temuan, maka teori itu memerkuat hasil penelitian. Klo  endingnya beda</a:t>
            </a:r>
          </a:p>
          <a:p>
            <a:endParaRPr lang="id-ID" dirty="0"/>
          </a:p>
        </p:txBody>
      </p:sp>
    </p:spTree>
    <p:extLst>
      <p:ext uri="{BB962C8B-B14F-4D97-AF65-F5344CB8AC3E}">
        <p14:creationId xmlns:p14="http://schemas.microsoft.com/office/powerpoint/2010/main" val="221838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13</a:t>
            </a:r>
            <a:endParaRPr lang="id-ID" dirty="0"/>
          </a:p>
        </p:txBody>
      </p:sp>
      <p:sp>
        <p:nvSpPr>
          <p:cNvPr id="3" name="Content Placeholder 2"/>
          <p:cNvSpPr>
            <a:spLocks noGrp="1"/>
          </p:cNvSpPr>
          <p:nvPr>
            <p:ph idx="1"/>
          </p:nvPr>
        </p:nvSpPr>
        <p:spPr/>
        <p:txBody>
          <a:bodyPr>
            <a:normAutofit fontScale="70000" lnSpcReduction="20000"/>
          </a:bodyPr>
          <a:lstStyle/>
          <a:p>
            <a:pPr algn="just"/>
            <a:r>
              <a:rPr lang="id-ID" dirty="0" smtClean="0"/>
              <a:t>Tujuan Hipotesis itu menguji apakah teori dilapangan itu benar/tidak. </a:t>
            </a:r>
          </a:p>
          <a:p>
            <a:pPr algn="just"/>
            <a:r>
              <a:rPr lang="id-ID" dirty="0" smtClean="0"/>
              <a:t>Butuh perangkat instrumen=kuisioner. Bagaimana caara mengambil sampelnya. Exm: penelitian perpus dengan kkaitannya user..</a:t>
            </a:r>
          </a:p>
          <a:p>
            <a:pPr algn="just"/>
            <a:r>
              <a:rPr lang="id-ID" dirty="0" smtClean="0"/>
              <a:t>Hasil observasi diuji terus diputuskan. Ho ditolak atau diterima.</a:t>
            </a:r>
          </a:p>
          <a:p>
            <a:pPr algn="just"/>
            <a:r>
              <a:rPr lang="id-ID" dirty="0" smtClean="0"/>
              <a:t>Model kuisioner kuantitatif dan pertanyaan tidak membosankan seperti apa?memang ketika disodori banyak pertanyaan ya jenuh, sehingga ditambahi emoticon. Di kuanti banyak pertanyaan untuk menggali sikap dan persepsi seseorang seperti tidak setuju, sangat setuju. Klo kuali itu terbuka (how).</a:t>
            </a:r>
          </a:p>
          <a:p>
            <a:pPr algn="just"/>
            <a:r>
              <a:rPr lang="id-ID" dirty="0" smtClean="0"/>
              <a:t>Ketika menanyakan frekuensi membaca buku. 1-2 3-4 5-6. 1-2 itu jaang. Klo lebih dari 6 sering. Kualitatif tidak hanya frekuensi tapi mengapa membaca buku itu dan kenapa tertarik membaca buku itu. </a:t>
            </a:r>
          </a:p>
          <a:p>
            <a:endParaRPr lang="id-ID" dirty="0"/>
          </a:p>
        </p:txBody>
      </p:sp>
    </p:spTree>
    <p:extLst>
      <p:ext uri="{BB962C8B-B14F-4D97-AF65-F5344CB8AC3E}">
        <p14:creationId xmlns:p14="http://schemas.microsoft.com/office/powerpoint/2010/main" val="396639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16</a:t>
            </a:r>
            <a:endParaRPr lang="id-ID" dirty="0"/>
          </a:p>
        </p:txBody>
      </p:sp>
      <p:sp>
        <p:nvSpPr>
          <p:cNvPr id="3" name="Content Placeholder 2"/>
          <p:cNvSpPr>
            <a:spLocks noGrp="1"/>
          </p:cNvSpPr>
          <p:nvPr>
            <p:ph idx="1"/>
          </p:nvPr>
        </p:nvSpPr>
        <p:spPr/>
        <p:txBody>
          <a:bodyPr>
            <a:normAutofit fontScale="85000" lnSpcReduction="20000"/>
          </a:bodyPr>
          <a:lstStyle/>
          <a:p>
            <a:pPr algn="just"/>
            <a:r>
              <a:rPr lang="id-ID" dirty="0" smtClean="0"/>
              <a:t>Bisa diukur bisa dilihat</a:t>
            </a:r>
          </a:p>
          <a:p>
            <a:pPr algn="just"/>
            <a:endParaRPr lang="id-ID" dirty="0" smtClean="0"/>
          </a:p>
          <a:p>
            <a:pPr algn="just"/>
            <a:r>
              <a:rPr lang="id-ID" dirty="0" smtClean="0"/>
              <a:t>Kuali dilihat rekan jejak historis . Kuanti tidka melihat sejarah. </a:t>
            </a:r>
          </a:p>
          <a:p>
            <a:pPr algn="just"/>
            <a:r>
              <a:rPr lang="id-ID" dirty="0" smtClean="0"/>
              <a:t>Peneliti tidak melibatkan diri pada obyek penelitian biar obyektif. Saya wawancara dgn puspita. Saya menjaga jarak. Saya harus tahu kehidupan nyan--- kuali. Kuanti mnjaga jarak denganobyek supaya netral. </a:t>
            </a:r>
          </a:p>
          <a:p>
            <a:pPr algn="just"/>
            <a:r>
              <a:rPr lang="id-ID" dirty="0" smtClean="0"/>
              <a:t>2. august comte menerap kan ilmu alam dalam ilmu sosial. Ada yg bilang positivistik lebih baik, inter lebih baik. Itu terganttung dari kita kapan memiilih positivistik dan inter. </a:t>
            </a:r>
          </a:p>
          <a:p>
            <a:endParaRPr lang="id-ID" dirty="0"/>
          </a:p>
        </p:txBody>
      </p:sp>
    </p:spTree>
    <p:extLst>
      <p:ext uri="{BB962C8B-B14F-4D97-AF65-F5344CB8AC3E}">
        <p14:creationId xmlns:p14="http://schemas.microsoft.com/office/powerpoint/2010/main" val="396500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18</a:t>
            </a:r>
            <a:endParaRPr lang="id-ID" dirty="0"/>
          </a:p>
        </p:txBody>
      </p:sp>
      <p:sp>
        <p:nvSpPr>
          <p:cNvPr id="3" name="Content Placeholder 2"/>
          <p:cNvSpPr>
            <a:spLocks noGrp="1"/>
          </p:cNvSpPr>
          <p:nvPr>
            <p:ph idx="1"/>
          </p:nvPr>
        </p:nvSpPr>
        <p:spPr/>
        <p:txBody>
          <a:bodyPr>
            <a:normAutofit fontScale="92500" lnSpcReduction="20000"/>
          </a:bodyPr>
          <a:lstStyle/>
          <a:p>
            <a:pPr algn="just"/>
            <a:r>
              <a:rPr lang="id-ID" dirty="0" smtClean="0"/>
              <a:t>rumusan maslaah apa, desain studi apa . Hubungan antara produktivitas kerja dan layanan. Menguji hubungan atau korelasi. </a:t>
            </a:r>
          </a:p>
          <a:p>
            <a:pPr algn="just"/>
            <a:r>
              <a:rPr lang="id-ID" dirty="0" smtClean="0"/>
              <a:t>RM: Apakah terdapat perbedaan loyalitas kerja antara pustakawan senior dan junior?</a:t>
            </a:r>
          </a:p>
          <a:p>
            <a:pPr algn="just"/>
            <a:r>
              <a:rPr lang="id-ID" dirty="0" smtClean="0"/>
              <a:t>Perbedaan konsentrasi belajar antara mahasiswa dan mahasiswi. </a:t>
            </a:r>
          </a:p>
          <a:p>
            <a:pPr algn="just"/>
            <a:r>
              <a:rPr lang="id-ID" dirty="0" smtClean="0"/>
              <a:t>Pengaruh kualitas terhadap layanan</a:t>
            </a:r>
          </a:p>
          <a:p>
            <a:pPr algn="just"/>
            <a:r>
              <a:rPr lang="id-ID" dirty="0" smtClean="0"/>
              <a:t>Tetapkan tipe, kumpul data, analisis data dan interpretasikan data</a:t>
            </a:r>
          </a:p>
          <a:p>
            <a:endParaRPr lang="id-ID" dirty="0"/>
          </a:p>
        </p:txBody>
      </p:sp>
    </p:spTree>
    <p:extLst>
      <p:ext uri="{BB962C8B-B14F-4D97-AF65-F5344CB8AC3E}">
        <p14:creationId xmlns:p14="http://schemas.microsoft.com/office/powerpoint/2010/main" val="3894534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774</Words>
  <Application>Microsoft Office PowerPoint</Application>
  <PresentationFormat>On-screen Show (4:3)</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2</vt:lpstr>
      <vt:lpstr>4</vt:lpstr>
      <vt:lpstr>6</vt:lpstr>
      <vt:lpstr>10</vt:lpstr>
      <vt:lpstr>10</vt:lpstr>
      <vt:lpstr>13</vt:lpstr>
      <vt:lpstr>13</vt:lpstr>
      <vt:lpstr>16</vt:lpstr>
      <vt:lpstr>18</vt:lpstr>
      <vt:lpstr>PowerPoint Presentation</vt:lpstr>
      <vt:lpstr>Presentasi baru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LaptopKU</dc:creator>
  <cp:lastModifiedBy>LaptopKU</cp:lastModifiedBy>
  <cp:revision>1</cp:revision>
  <dcterms:created xsi:type="dcterms:W3CDTF">2020-09-17T04:56:28Z</dcterms:created>
  <dcterms:modified xsi:type="dcterms:W3CDTF">2020-09-17T05:02:25Z</dcterms:modified>
</cp:coreProperties>
</file>