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1" r:id="rId3"/>
    <p:sldMasterId id="2147483653" r:id="rId4"/>
    <p:sldMasterId id="2147483655" r:id="rId5"/>
    <p:sldMasterId id="2147483657" r:id="rId6"/>
  </p:sldMasterIdLst>
  <p:notesMasterIdLst>
    <p:notesMasterId r:id="rId35"/>
  </p:notesMasterIdLst>
  <p:handoutMasterIdLst>
    <p:handoutMasterId r:id="rId36"/>
  </p:handoutMasterIdLst>
  <p:sldIdLst>
    <p:sldId id="278" r:id="rId7"/>
    <p:sldId id="256" r:id="rId8"/>
    <p:sldId id="286" r:id="rId9"/>
    <p:sldId id="257" r:id="rId10"/>
    <p:sldId id="287" r:id="rId11"/>
    <p:sldId id="258" r:id="rId12"/>
    <p:sldId id="288" r:id="rId13"/>
    <p:sldId id="285" r:id="rId14"/>
    <p:sldId id="275" r:id="rId15"/>
    <p:sldId id="276" r:id="rId16"/>
    <p:sldId id="289" r:id="rId17"/>
    <p:sldId id="290" r:id="rId18"/>
    <p:sldId id="266" r:id="rId19"/>
    <p:sldId id="291" r:id="rId20"/>
    <p:sldId id="292" r:id="rId21"/>
    <p:sldId id="260" r:id="rId22"/>
    <p:sldId id="293" r:id="rId23"/>
    <p:sldId id="284" r:id="rId24"/>
    <p:sldId id="294" r:id="rId25"/>
    <p:sldId id="295" r:id="rId26"/>
    <p:sldId id="279" r:id="rId27"/>
    <p:sldId id="280" r:id="rId28"/>
    <p:sldId id="281" r:id="rId29"/>
    <p:sldId id="282" r:id="rId30"/>
    <p:sldId id="283" r:id="rId31"/>
    <p:sldId id="262" r:id="rId32"/>
    <p:sldId id="261" r:id="rId33"/>
    <p:sldId id="296" r:id="rId34"/>
  </p:sldIdLst>
  <p:sldSz cx="10693400" cy="7740650"/>
  <p:notesSz cx="6858000" cy="9077325"/>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2052" y="-606"/>
      </p:cViewPr>
      <p:guideLst>
        <p:guide orient="horz" pos="2438"/>
        <p:guide pos="33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2227"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52228"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86F644C3-97F2-45E4-B28F-5482C52211A3}" type="slidenum">
              <a:rPr lang="en-US"/>
              <a:pPr>
                <a:defRPr/>
              </a:pPr>
              <a:t>‹#›</a:t>
            </a:fld>
            <a:endParaRPr lang="en-US"/>
          </a:p>
        </p:txBody>
      </p:sp>
    </p:spTree>
    <p:extLst>
      <p:ext uri="{BB962C8B-B14F-4D97-AF65-F5344CB8AC3E}">
        <p14:creationId xmlns:p14="http://schemas.microsoft.com/office/powerpoint/2010/main" val="3524670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8371"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079500" y="681038"/>
            <a:ext cx="4699000"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685800" y="4311650"/>
            <a:ext cx="54864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8374"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58375"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22A63B22-4190-459D-803D-64804967D451}" type="slidenum">
              <a:rPr lang="en-US"/>
              <a:pPr>
                <a:defRPr/>
              </a:pPr>
              <a:t>‹#›</a:t>
            </a:fld>
            <a:endParaRPr lang="en-US"/>
          </a:p>
        </p:txBody>
      </p:sp>
    </p:spTree>
    <p:extLst>
      <p:ext uri="{BB962C8B-B14F-4D97-AF65-F5344CB8AC3E}">
        <p14:creationId xmlns:p14="http://schemas.microsoft.com/office/powerpoint/2010/main" val="3262302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7BC57A87-2BD1-43A3-A9FE-B7FEE9ADB7BF}" type="slidenum">
              <a:rPr lang="en-US" altLang="id-ID" smtClean="0"/>
              <a:pPr>
                <a:defRPr/>
              </a:pPr>
              <a:t>1</a:t>
            </a:fld>
            <a:endParaRPr lang="en-US" altLang="id-ID"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6625EF6C-24E7-49D5-AFEF-8F5E8CE0D63A}" type="slidenum">
              <a:rPr lang="en-US" altLang="id-ID" smtClean="0"/>
              <a:pPr>
                <a:defRPr/>
              </a:pPr>
              <a:t>22</a:t>
            </a:fld>
            <a:endParaRPr lang="en-US" altLang="id-ID"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759616BE-051F-4537-B391-5ED963A10A1B}" type="slidenum">
              <a:rPr lang="en-US" altLang="id-ID" smtClean="0"/>
              <a:pPr>
                <a:defRPr/>
              </a:pPr>
              <a:t>23</a:t>
            </a:fld>
            <a:endParaRPr lang="en-US" altLang="id-ID"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8E157F50-DF50-409D-963E-A04C791D2BD4}" type="slidenum">
              <a:rPr lang="en-US" altLang="id-ID" smtClean="0"/>
              <a:pPr>
                <a:defRPr/>
              </a:pPr>
              <a:t>24</a:t>
            </a:fld>
            <a:endParaRPr lang="en-US" altLang="id-ID"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A4B69E6-DCDD-451F-AF24-B689F7C3D976}" type="slidenum">
              <a:rPr lang="en-US" altLang="id-ID" smtClean="0"/>
              <a:pPr>
                <a:defRPr/>
              </a:pPr>
              <a:t>25</a:t>
            </a:fld>
            <a:endParaRPr lang="en-US" altLang="id-ID"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6872A49B-404B-4625-A150-E37F524CB08B}" type="slidenum">
              <a:rPr lang="en-US" altLang="id-ID" smtClean="0"/>
              <a:pPr>
                <a:defRPr/>
              </a:pPr>
              <a:t>26</a:t>
            </a:fld>
            <a:endParaRPr lang="en-US" altLang="id-ID"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A9D8579D-DC0E-4026-890E-D1B6A38DCA26}" type="slidenum">
              <a:rPr lang="en-US" altLang="id-ID" smtClean="0"/>
              <a:pPr>
                <a:defRPr/>
              </a:pPr>
              <a:t>27</a:t>
            </a:fld>
            <a:endParaRPr lang="en-US" altLang="id-ID"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976D5549-0754-475B-8F7E-2EF4BD1917C6}" type="slidenum">
              <a:rPr lang="en-US" altLang="id-ID" smtClean="0"/>
              <a:pPr>
                <a:defRPr/>
              </a:pPr>
              <a:t>2</a:t>
            </a:fld>
            <a:endParaRPr lang="en-US" altLang="id-ID"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79001F0C-BABC-4A35-AAC5-EE7A6C77240B}" type="slidenum">
              <a:rPr lang="en-US" altLang="id-ID" smtClean="0"/>
              <a:pPr>
                <a:defRPr/>
              </a:pPr>
              <a:t>4</a:t>
            </a:fld>
            <a:endParaRPr lang="en-US" altLang="id-ID"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D8F66542-9213-442A-A6F8-DDE8CF86388D}" type="slidenum">
              <a:rPr lang="en-US" altLang="id-ID" smtClean="0"/>
              <a:pPr>
                <a:defRPr/>
              </a:pPr>
              <a:t>6</a:t>
            </a:fld>
            <a:endParaRPr lang="en-US" altLang="id-ID"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19DAE61F-07F1-46E2-B906-6D1E45BC9322}" type="slidenum">
              <a:rPr lang="en-US" altLang="id-ID" smtClean="0"/>
              <a:pPr>
                <a:defRPr/>
              </a:pPr>
              <a:t>9</a:t>
            </a:fld>
            <a:endParaRPr lang="en-US" altLang="id-ID"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2768B834-E6AA-4DBA-B36E-F9546F416C71}" type="slidenum">
              <a:rPr lang="en-US" altLang="id-ID" smtClean="0"/>
              <a:pPr>
                <a:defRPr/>
              </a:pPr>
              <a:t>10</a:t>
            </a:fld>
            <a:endParaRPr lang="en-US" altLang="id-ID"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A027A9A2-5E84-44B3-998F-1AF7D26D8DC8}" type="slidenum">
              <a:rPr lang="en-US" altLang="id-ID" smtClean="0"/>
              <a:pPr>
                <a:defRPr/>
              </a:pPr>
              <a:t>13</a:t>
            </a:fld>
            <a:endParaRPr lang="en-US" altLang="id-ID"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EAC94EE0-DBC3-4C91-AD47-C6454C0443A2}" type="slidenum">
              <a:rPr lang="en-US" altLang="id-ID" smtClean="0"/>
              <a:pPr>
                <a:defRPr/>
              </a:pPr>
              <a:t>16</a:t>
            </a:fld>
            <a:endParaRPr lang="en-US" altLang="id-ID"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41F569F8-EA33-417B-A68B-A12E441E695C}" type="slidenum">
              <a:rPr lang="en-US" altLang="id-ID" smtClean="0"/>
              <a:pPr>
                <a:defRPr/>
              </a:pPr>
              <a:t>21</a:t>
            </a:fld>
            <a:endParaRPr lang="en-US" altLang="id-ID"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88" y="2405063"/>
            <a:ext cx="9090025" cy="1658937"/>
          </a:xfrm>
        </p:spPr>
        <p:txBody>
          <a:bodyPr/>
          <a:lstStyle/>
          <a:p>
            <a:r>
              <a:rPr lang="en-US" smtClean="0"/>
              <a:t>Click to edit Master title style</a:t>
            </a:r>
            <a:endParaRPr lang="id-ID"/>
          </a:p>
        </p:txBody>
      </p:sp>
      <p:sp>
        <p:nvSpPr>
          <p:cNvPr id="3" name="Subtitle 2"/>
          <p:cNvSpPr>
            <a:spLocks noGrp="1"/>
          </p:cNvSpPr>
          <p:nvPr>
            <p:ph type="subTitle" idx="1"/>
          </p:nvPr>
        </p:nvSpPr>
        <p:spPr>
          <a:xfrm>
            <a:off x="1603375" y="4386263"/>
            <a:ext cx="7486650" cy="19780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734473-0569-4C9F-BEFB-64D32BE3F17E}" type="slidenum">
              <a:rPr lang="en-US"/>
              <a:pPr>
                <a:defRPr/>
              </a:pPr>
              <a:t>‹#›</a:t>
            </a:fld>
            <a:endParaRPr lang="en-US"/>
          </a:p>
        </p:txBody>
      </p:sp>
    </p:spTree>
    <p:extLst>
      <p:ext uri="{BB962C8B-B14F-4D97-AF65-F5344CB8AC3E}">
        <p14:creationId xmlns:p14="http://schemas.microsoft.com/office/powerpoint/2010/main" val="80813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3903A0-4647-4642-9A7D-832C9B021FA1}" type="slidenum">
              <a:rPr lang="en-US"/>
              <a:pPr>
                <a:defRPr/>
              </a:pPr>
              <a:t>‹#›</a:t>
            </a:fld>
            <a:endParaRPr lang="en-US"/>
          </a:p>
        </p:txBody>
      </p:sp>
    </p:spTree>
    <p:extLst>
      <p:ext uri="{BB962C8B-B14F-4D97-AF65-F5344CB8AC3E}">
        <p14:creationId xmlns:p14="http://schemas.microsoft.com/office/powerpoint/2010/main" val="228363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3350" y="307975"/>
            <a:ext cx="2405063" cy="660717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534988" y="307975"/>
            <a:ext cx="7065962" cy="6607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DF7F2C-9209-460B-8992-4F8B8D8FBAAB}" type="slidenum">
              <a:rPr lang="en-US"/>
              <a:pPr>
                <a:defRPr/>
              </a:pPr>
              <a:t>‹#›</a:t>
            </a:fld>
            <a:endParaRPr lang="en-US"/>
          </a:p>
        </p:txBody>
      </p:sp>
    </p:spTree>
    <p:extLst>
      <p:ext uri="{BB962C8B-B14F-4D97-AF65-F5344CB8AC3E}">
        <p14:creationId xmlns:p14="http://schemas.microsoft.com/office/powerpoint/2010/main" val="1821645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4988" y="307975"/>
            <a:ext cx="9623425" cy="1292225"/>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534988" y="1806575"/>
            <a:ext cx="9623425" cy="5108575"/>
          </a:xfrm>
        </p:spPr>
        <p:txBody>
          <a:bodyPr/>
          <a:lstStyle/>
          <a:p>
            <a:pPr lvl="0"/>
            <a:endParaRPr lang="id-ID"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BEE6B8-BAE9-4629-8A2B-BA6A0424139D}" type="slidenum">
              <a:rPr lang="en-US"/>
              <a:pPr>
                <a:defRPr/>
              </a:pPr>
              <a:t>‹#›</a:t>
            </a:fld>
            <a:endParaRPr lang="en-US"/>
          </a:p>
        </p:txBody>
      </p:sp>
    </p:spTree>
    <p:extLst>
      <p:ext uri="{BB962C8B-B14F-4D97-AF65-F5344CB8AC3E}">
        <p14:creationId xmlns:p14="http://schemas.microsoft.com/office/powerpoint/2010/main" val="2356327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047750"/>
            <a:ext cx="10515600" cy="507365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5292 w 4917"/>
                <a:gd name="T3" fmla="*/ 0 h 1000"/>
                <a:gd name="T4" fmla="*/ 5869 w 4917"/>
                <a:gd name="T5" fmla="*/ 576 h 1000"/>
                <a:gd name="T6" fmla="*/ 5293 w 4917"/>
                <a:gd name="T7" fmla="*/ 1152 h 1000"/>
                <a:gd name="T8" fmla="*/ 0 w 4917"/>
                <a:gd name="T9" fmla="*/ 1152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594" y="0"/>
                  </a:lnTo>
                  <a:cubicBezTo>
                    <a:pt x="4871" y="0"/>
                    <a:pt x="5095" y="223"/>
                    <a:pt x="5095" y="500"/>
                  </a:cubicBezTo>
                  <a:cubicBezTo>
                    <a:pt x="5095" y="776"/>
                    <a:pt x="4871" y="999"/>
                    <a:pt x="4595" y="1000"/>
                  </a:cubicBezTo>
                  <a:lnTo>
                    <a:pt x="0" y="1000"/>
                  </a:lnTo>
                  <a:lnTo>
                    <a:pt x="0" y="0"/>
                  </a:lnTo>
                  <a:close/>
                </a:path>
              </a:pathLst>
            </a:custGeom>
            <a:solidFill>
              <a:schemeClr val="folHlink"/>
            </a:solidFill>
            <a:ln w="9525">
              <a:noFill/>
              <a:miter lim="800000"/>
              <a:headEnd/>
              <a:tailEnd/>
            </a:ln>
          </p:spPr>
          <p:txBody>
            <a:bodyPr lIns="105315" tIns="52658" rIns="105315" bIns="52658"/>
            <a:lstStyle/>
            <a:p>
              <a:pPr>
                <a:defRPr/>
              </a:pPr>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p:spPr>
          <p:txBody>
            <a:bodyPr/>
            <a:lstStyle/>
            <a:p>
              <a:pPr>
                <a:defRPr/>
              </a:pPr>
              <a:endParaRPr lang="en-US"/>
            </a:p>
          </p:txBody>
        </p:sp>
      </p:grpSp>
      <p:sp>
        <p:nvSpPr>
          <p:cNvPr id="32775" name="Rectangle 7"/>
          <p:cNvSpPr>
            <a:spLocks noGrp="1" noChangeArrowheads="1"/>
          </p:cNvSpPr>
          <p:nvPr>
            <p:ph type="ctrTitle"/>
          </p:nvPr>
        </p:nvSpPr>
        <p:spPr>
          <a:xfrm>
            <a:off x="268288" y="1611313"/>
            <a:ext cx="9444037" cy="1814512"/>
          </a:xfrm>
        </p:spPr>
        <p:txBody>
          <a:bodyPr/>
          <a:lstStyle>
            <a:lvl1pPr>
              <a:defRPr sz="5300"/>
            </a:lvl1pPr>
          </a:lstStyle>
          <a:p>
            <a:r>
              <a:rPr lang="en-US"/>
              <a:t>Click to edit Master title style</a:t>
            </a:r>
          </a:p>
        </p:txBody>
      </p:sp>
      <p:sp>
        <p:nvSpPr>
          <p:cNvPr id="32776" name="Rectangle 8"/>
          <p:cNvSpPr>
            <a:spLocks noGrp="1" noChangeArrowheads="1"/>
          </p:cNvSpPr>
          <p:nvPr>
            <p:ph type="subTitle" idx="1"/>
          </p:nvPr>
        </p:nvSpPr>
        <p:spPr>
          <a:xfrm>
            <a:off x="1247775" y="3886200"/>
            <a:ext cx="7753350" cy="1890713"/>
          </a:xfrm>
        </p:spPr>
        <p:txBody>
          <a:bodyPr/>
          <a:lstStyle>
            <a:lvl1pPr marL="0" indent="0">
              <a:buFont typeface="Wingdings" pitchFamily="2" charset="2"/>
              <a:buNone/>
              <a:defRPr/>
            </a:lvl1pPr>
          </a:lstStyle>
          <a:p>
            <a:r>
              <a:rPr lang="en-US"/>
              <a:t>Click to edit Master subtitle style</a:t>
            </a:r>
          </a:p>
        </p:txBody>
      </p:sp>
      <p:sp>
        <p:nvSpPr>
          <p:cNvPr id="9" name="Rectangle 9"/>
          <p:cNvSpPr>
            <a:spLocks noGrp="1" noChangeArrowheads="1"/>
          </p:cNvSpPr>
          <p:nvPr>
            <p:ph type="dt" sz="half" idx="10"/>
          </p:nvPr>
        </p:nvSpPr>
        <p:spPr>
          <a:xfrm>
            <a:off x="534988" y="7053263"/>
            <a:ext cx="2498725" cy="530225"/>
          </a:xfrm>
        </p:spPr>
        <p:txBody>
          <a:bodyPr/>
          <a:lstStyle>
            <a:lvl1pPr>
              <a:defRPr/>
            </a:lvl1pPr>
          </a:lstStyle>
          <a:p>
            <a:pPr>
              <a:defRPr/>
            </a:pPr>
            <a:endParaRPr lang="en-US"/>
          </a:p>
        </p:txBody>
      </p:sp>
      <p:sp>
        <p:nvSpPr>
          <p:cNvPr id="10" name="Rectangle 10"/>
          <p:cNvSpPr>
            <a:spLocks noGrp="1" noChangeArrowheads="1"/>
          </p:cNvSpPr>
          <p:nvPr>
            <p:ph type="ftr" sz="quarter" idx="11"/>
          </p:nvPr>
        </p:nvSpPr>
        <p:spPr>
          <a:xfrm>
            <a:off x="3654425" y="7058025"/>
            <a:ext cx="3384550" cy="515938"/>
          </a:xfrm>
        </p:spPr>
        <p:txBody>
          <a:bodyPr/>
          <a:lstStyle>
            <a:lvl1pPr>
              <a:defRPr/>
            </a:lvl1pPr>
          </a:lstStyle>
          <a:p>
            <a:pPr>
              <a:defRPr/>
            </a:pPr>
            <a:endParaRPr lang="en-US"/>
          </a:p>
        </p:txBody>
      </p:sp>
      <p:sp>
        <p:nvSpPr>
          <p:cNvPr id="11" name="Rectangle 11"/>
          <p:cNvSpPr>
            <a:spLocks noGrp="1" noChangeArrowheads="1"/>
          </p:cNvSpPr>
          <p:nvPr>
            <p:ph type="sldNum" sz="quarter" idx="12"/>
          </p:nvPr>
        </p:nvSpPr>
        <p:spPr>
          <a:xfrm>
            <a:off x="7659688" y="7053263"/>
            <a:ext cx="2498725" cy="530225"/>
          </a:xfrm>
        </p:spPr>
        <p:txBody>
          <a:bodyPr/>
          <a:lstStyle>
            <a:lvl1pPr>
              <a:defRPr/>
            </a:lvl1pPr>
          </a:lstStyle>
          <a:p>
            <a:pPr>
              <a:defRPr/>
            </a:pPr>
            <a:fld id="{A2618B8C-25FB-4AF7-B815-EC82254C1B20}" type="slidenum">
              <a:rPr lang="en-US"/>
              <a:pPr>
                <a:defRPr/>
              </a:pPr>
              <a:t>‹#›</a:t>
            </a:fld>
            <a:endParaRPr lang="en-US"/>
          </a:p>
        </p:txBody>
      </p:sp>
    </p:spTree>
    <p:extLst>
      <p:ext uri="{BB962C8B-B14F-4D97-AF65-F5344CB8AC3E}">
        <p14:creationId xmlns:p14="http://schemas.microsoft.com/office/powerpoint/2010/main" val="1237696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B6F5CBD-DAB1-430C-8E66-7E8B2A19FE3D}" type="slidenum">
              <a:rPr lang="en-US"/>
              <a:pPr>
                <a:defRPr/>
              </a:pPr>
              <a:t>‹#›</a:t>
            </a:fld>
            <a:endParaRPr lang="en-US"/>
          </a:p>
        </p:txBody>
      </p:sp>
    </p:spTree>
    <p:extLst>
      <p:ext uri="{BB962C8B-B14F-4D97-AF65-F5344CB8AC3E}">
        <p14:creationId xmlns:p14="http://schemas.microsoft.com/office/powerpoint/2010/main" val="656096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973638"/>
            <a:ext cx="9090025" cy="1538287"/>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844550" y="3281363"/>
            <a:ext cx="9090025" cy="1692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F21C8C6-A1A6-44D8-83C4-12D88616F62E}" type="slidenum">
              <a:rPr lang="en-US"/>
              <a:pPr>
                <a:defRPr/>
              </a:pPr>
              <a:t>‹#›</a:t>
            </a:fld>
            <a:endParaRPr lang="en-US"/>
          </a:p>
        </p:txBody>
      </p:sp>
    </p:spTree>
    <p:extLst>
      <p:ext uri="{BB962C8B-B14F-4D97-AF65-F5344CB8AC3E}">
        <p14:creationId xmlns:p14="http://schemas.microsoft.com/office/powerpoint/2010/main" val="2586058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714375" y="1806575"/>
            <a:ext cx="4556125"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422900" y="1806575"/>
            <a:ext cx="4556125"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ED9C19D2-8F40-4077-97F0-21277E180918}" type="slidenum">
              <a:rPr lang="en-US"/>
              <a:pPr>
                <a:defRPr/>
              </a:pPr>
              <a:t>‹#›</a:t>
            </a:fld>
            <a:endParaRPr lang="en-US"/>
          </a:p>
        </p:txBody>
      </p:sp>
    </p:spTree>
    <p:extLst>
      <p:ext uri="{BB962C8B-B14F-4D97-AF65-F5344CB8AC3E}">
        <p14:creationId xmlns:p14="http://schemas.microsoft.com/office/powerpoint/2010/main" val="335719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9563"/>
            <a:ext cx="9623425" cy="1290637"/>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534988" y="1731963"/>
            <a:ext cx="4724400"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454275"/>
            <a:ext cx="4724400"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5432425" y="1731963"/>
            <a:ext cx="4725988"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454275"/>
            <a:ext cx="4725988"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FC81122C-DDF0-4C9A-AA88-BFE3EB854E24}" type="slidenum">
              <a:rPr lang="en-US"/>
              <a:pPr>
                <a:defRPr/>
              </a:pPr>
              <a:t>‹#›</a:t>
            </a:fld>
            <a:endParaRPr lang="en-US"/>
          </a:p>
        </p:txBody>
      </p:sp>
    </p:spTree>
    <p:extLst>
      <p:ext uri="{BB962C8B-B14F-4D97-AF65-F5344CB8AC3E}">
        <p14:creationId xmlns:p14="http://schemas.microsoft.com/office/powerpoint/2010/main" val="1027716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6FAAF256-EACA-4E2F-B541-AF210EE5F604}" type="slidenum">
              <a:rPr lang="en-US"/>
              <a:pPr>
                <a:defRPr/>
              </a:pPr>
              <a:t>‹#›</a:t>
            </a:fld>
            <a:endParaRPr lang="en-US"/>
          </a:p>
        </p:txBody>
      </p:sp>
    </p:spTree>
    <p:extLst>
      <p:ext uri="{BB962C8B-B14F-4D97-AF65-F5344CB8AC3E}">
        <p14:creationId xmlns:p14="http://schemas.microsoft.com/office/powerpoint/2010/main" val="1187308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B1A1149-6B63-4AFF-8F10-4AE19B121CDD}" type="slidenum">
              <a:rPr lang="en-US"/>
              <a:pPr>
                <a:defRPr/>
              </a:pPr>
              <a:t>‹#›</a:t>
            </a:fld>
            <a:endParaRPr lang="en-US"/>
          </a:p>
        </p:txBody>
      </p:sp>
    </p:spTree>
    <p:extLst>
      <p:ext uri="{BB962C8B-B14F-4D97-AF65-F5344CB8AC3E}">
        <p14:creationId xmlns:p14="http://schemas.microsoft.com/office/powerpoint/2010/main" val="209837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62D44F-EAA6-4C30-8FC1-BC1CF7C2D159}" type="slidenum">
              <a:rPr lang="en-US"/>
              <a:pPr>
                <a:defRPr/>
              </a:pPr>
              <a:t>‹#›</a:t>
            </a:fld>
            <a:endParaRPr lang="en-US"/>
          </a:p>
        </p:txBody>
      </p:sp>
    </p:spTree>
    <p:extLst>
      <p:ext uri="{BB962C8B-B14F-4D97-AF65-F5344CB8AC3E}">
        <p14:creationId xmlns:p14="http://schemas.microsoft.com/office/powerpoint/2010/main" val="218628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7975"/>
            <a:ext cx="3517900" cy="1311275"/>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181475" y="307975"/>
            <a:ext cx="5976938" cy="6607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534988" y="1619250"/>
            <a:ext cx="3517900" cy="5295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DA424AC-AB0D-4E75-BD40-B4A9B0295442}" type="slidenum">
              <a:rPr lang="en-US"/>
              <a:pPr>
                <a:defRPr/>
              </a:pPr>
              <a:t>‹#›</a:t>
            </a:fld>
            <a:endParaRPr lang="en-US"/>
          </a:p>
        </p:txBody>
      </p:sp>
    </p:spTree>
    <p:extLst>
      <p:ext uri="{BB962C8B-B14F-4D97-AF65-F5344CB8AC3E}">
        <p14:creationId xmlns:p14="http://schemas.microsoft.com/office/powerpoint/2010/main" val="3584698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418138"/>
            <a:ext cx="6416675" cy="639762"/>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095500" y="692150"/>
            <a:ext cx="6416675" cy="4643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2095500" y="6057900"/>
            <a:ext cx="6416675" cy="90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0FD233A-1206-4B8C-99B1-7EB7CAFFC750}" type="slidenum">
              <a:rPr lang="en-US"/>
              <a:pPr>
                <a:defRPr/>
              </a:pPr>
              <a:t>‹#›</a:t>
            </a:fld>
            <a:endParaRPr lang="en-US"/>
          </a:p>
        </p:txBody>
      </p:sp>
    </p:spTree>
    <p:extLst>
      <p:ext uri="{BB962C8B-B14F-4D97-AF65-F5344CB8AC3E}">
        <p14:creationId xmlns:p14="http://schemas.microsoft.com/office/powerpoint/2010/main" val="2579823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1C5A37AD-5CBB-4EDD-844E-4F0B2F97147B}" type="slidenum">
              <a:rPr lang="en-US"/>
              <a:pPr>
                <a:defRPr/>
              </a:pPr>
              <a:t>‹#›</a:t>
            </a:fld>
            <a:endParaRPr lang="en-US"/>
          </a:p>
        </p:txBody>
      </p:sp>
    </p:spTree>
    <p:extLst>
      <p:ext uri="{BB962C8B-B14F-4D97-AF65-F5344CB8AC3E}">
        <p14:creationId xmlns:p14="http://schemas.microsoft.com/office/powerpoint/2010/main" val="38379801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2213" y="258763"/>
            <a:ext cx="2436812" cy="6535737"/>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228600" y="258763"/>
            <a:ext cx="7161213" cy="6535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E835FF28-E342-47AD-B0C8-E05C9A453C2B}" type="slidenum">
              <a:rPr lang="en-US"/>
              <a:pPr>
                <a:defRPr/>
              </a:pPr>
              <a:t>‹#›</a:t>
            </a:fld>
            <a:endParaRPr lang="en-US"/>
          </a:p>
        </p:txBody>
      </p:sp>
    </p:spTree>
    <p:extLst>
      <p:ext uri="{BB962C8B-B14F-4D97-AF65-F5344CB8AC3E}">
        <p14:creationId xmlns:p14="http://schemas.microsoft.com/office/powerpoint/2010/main" val="1861092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268288" y="1117600"/>
            <a:ext cx="10067925" cy="0"/>
          </a:xfrm>
          <a:prstGeom prst="line">
            <a:avLst/>
          </a:prstGeom>
          <a:noFill/>
          <a:ln w="66675">
            <a:solidFill>
              <a:schemeClr val="tx2"/>
            </a:solidFill>
            <a:round/>
            <a:headEnd/>
            <a:tailEnd/>
          </a:ln>
        </p:spPr>
        <p:txBody>
          <a:bodyPr/>
          <a:lstStyle/>
          <a:p>
            <a:pPr>
              <a:defRPr/>
            </a:pPr>
            <a:endParaRPr lang="en-US"/>
          </a:p>
        </p:txBody>
      </p:sp>
      <p:grpSp>
        <p:nvGrpSpPr>
          <p:cNvPr id="5" name="Group 8"/>
          <p:cNvGrpSpPr>
            <a:grpSpLocks/>
          </p:cNvGrpSpPr>
          <p:nvPr/>
        </p:nvGrpSpPr>
        <p:grpSpPr bwMode="auto">
          <a:xfrm>
            <a:off x="268288" y="1635125"/>
            <a:ext cx="2673350" cy="2835275"/>
            <a:chOff x="144" y="912"/>
            <a:chExt cx="1440" cy="1584"/>
          </a:xfrm>
        </p:grpSpPr>
        <p:sp>
          <p:nvSpPr>
            <p:cNvPr id="6" name="Rectangle 9"/>
            <p:cNvSpPr>
              <a:spLocks noChangeArrowheads="1"/>
            </p:cNvSpPr>
            <p:nvPr/>
          </p:nvSpPr>
          <p:spPr bwMode="auto">
            <a:xfrm>
              <a:off x="960" y="912"/>
              <a:ext cx="52" cy="979"/>
            </a:xfrm>
            <a:prstGeom prst="rect">
              <a:avLst/>
            </a:prstGeom>
            <a:solidFill>
              <a:schemeClr val="accent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7" name="Rectangle 10"/>
            <p:cNvSpPr>
              <a:spLocks noChangeArrowheads="1"/>
            </p:cNvSpPr>
            <p:nvPr/>
          </p:nvSpPr>
          <p:spPr bwMode="auto">
            <a:xfrm>
              <a:off x="844" y="912"/>
              <a:ext cx="50" cy="861"/>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8" name="Rectangle 11"/>
            <p:cNvSpPr>
              <a:spLocks noChangeArrowheads="1"/>
            </p:cNvSpPr>
            <p:nvPr/>
          </p:nvSpPr>
          <p:spPr bwMode="auto">
            <a:xfrm>
              <a:off x="727" y="912"/>
              <a:ext cx="52" cy="736"/>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9" name="Rectangle 12"/>
            <p:cNvSpPr>
              <a:spLocks noChangeArrowheads="1"/>
            </p:cNvSpPr>
            <p:nvPr/>
          </p:nvSpPr>
          <p:spPr bwMode="auto">
            <a:xfrm>
              <a:off x="610" y="912"/>
              <a:ext cx="52" cy="612"/>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0" name="Rectangle 13"/>
            <p:cNvSpPr>
              <a:spLocks noChangeArrowheads="1"/>
            </p:cNvSpPr>
            <p:nvPr/>
          </p:nvSpPr>
          <p:spPr bwMode="auto">
            <a:xfrm>
              <a:off x="494" y="912"/>
              <a:ext cx="52" cy="493"/>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1" name="Rectangle 14"/>
            <p:cNvSpPr>
              <a:spLocks noChangeArrowheads="1"/>
            </p:cNvSpPr>
            <p:nvPr/>
          </p:nvSpPr>
          <p:spPr bwMode="auto">
            <a:xfrm>
              <a:off x="377" y="912"/>
              <a:ext cx="52" cy="361"/>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2" name="Rectangle 15"/>
            <p:cNvSpPr>
              <a:spLocks noChangeArrowheads="1"/>
            </p:cNvSpPr>
            <p:nvPr/>
          </p:nvSpPr>
          <p:spPr bwMode="auto">
            <a:xfrm>
              <a:off x="260" y="912"/>
              <a:ext cx="50" cy="249"/>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3" name="Rectangle 16"/>
            <p:cNvSpPr>
              <a:spLocks noChangeArrowheads="1"/>
            </p:cNvSpPr>
            <p:nvPr/>
          </p:nvSpPr>
          <p:spPr bwMode="auto">
            <a:xfrm>
              <a:off x="144" y="912"/>
              <a:ext cx="52" cy="125"/>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4" name="Rectangle 17"/>
            <p:cNvSpPr>
              <a:spLocks noChangeArrowheads="1"/>
            </p:cNvSpPr>
            <p:nvPr/>
          </p:nvSpPr>
          <p:spPr bwMode="auto">
            <a:xfrm>
              <a:off x="1077" y="912"/>
              <a:ext cx="49" cy="1098"/>
            </a:xfrm>
            <a:prstGeom prst="rect">
              <a:avLst/>
            </a:prstGeom>
            <a:solidFill>
              <a:schemeClr val="accent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5" name="Rectangle 18"/>
            <p:cNvSpPr>
              <a:spLocks noChangeArrowheads="1"/>
            </p:cNvSpPr>
            <p:nvPr/>
          </p:nvSpPr>
          <p:spPr bwMode="auto">
            <a:xfrm>
              <a:off x="1191" y="912"/>
              <a:ext cx="50" cy="1223"/>
            </a:xfrm>
            <a:prstGeom prst="rect">
              <a:avLst/>
            </a:prstGeom>
            <a:solidFill>
              <a:schemeClr val="accent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6" name="Rectangle 19"/>
            <p:cNvSpPr>
              <a:spLocks noChangeArrowheads="1"/>
            </p:cNvSpPr>
            <p:nvPr/>
          </p:nvSpPr>
          <p:spPr bwMode="auto">
            <a:xfrm>
              <a:off x="1304" y="912"/>
              <a:ext cx="49" cy="1341"/>
            </a:xfrm>
            <a:prstGeom prst="rect">
              <a:avLst/>
            </a:prstGeom>
            <a:solidFill>
              <a:schemeClr val="accent1"/>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7" name="Rectangle 20"/>
            <p:cNvSpPr>
              <a:spLocks noChangeArrowheads="1"/>
            </p:cNvSpPr>
            <p:nvPr/>
          </p:nvSpPr>
          <p:spPr bwMode="auto">
            <a:xfrm>
              <a:off x="1418" y="912"/>
              <a:ext cx="52" cy="1466"/>
            </a:xfrm>
            <a:prstGeom prst="rect">
              <a:avLst/>
            </a:prstGeom>
            <a:solidFill>
              <a:schemeClr val="accent1"/>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18" name="Rectangle 21"/>
            <p:cNvSpPr>
              <a:spLocks noChangeArrowheads="1"/>
            </p:cNvSpPr>
            <p:nvPr/>
          </p:nvSpPr>
          <p:spPr bwMode="auto">
            <a:xfrm>
              <a:off x="1535" y="912"/>
              <a:ext cx="49" cy="1584"/>
            </a:xfrm>
            <a:prstGeom prst="rect">
              <a:avLst/>
            </a:prstGeom>
            <a:solidFill>
              <a:schemeClr val="accent1"/>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grpSp>
      <p:sp>
        <p:nvSpPr>
          <p:cNvPr id="19" name="Line 22"/>
          <p:cNvSpPr>
            <a:spLocks noChangeShapeType="1"/>
          </p:cNvSpPr>
          <p:nvPr/>
        </p:nvSpPr>
        <p:spPr bwMode="auto">
          <a:xfrm>
            <a:off x="306388" y="6964363"/>
            <a:ext cx="10080625" cy="0"/>
          </a:xfrm>
          <a:prstGeom prst="line">
            <a:avLst/>
          </a:prstGeom>
          <a:noFill/>
          <a:ln w="12700">
            <a:solidFill>
              <a:schemeClr val="tx2"/>
            </a:solidFill>
            <a:round/>
            <a:headEnd/>
            <a:tailEnd/>
          </a:ln>
        </p:spPr>
        <p:txBody>
          <a:bodyPr/>
          <a:lstStyle/>
          <a:p>
            <a:pPr>
              <a:defRPr/>
            </a:pPr>
            <a:endParaRPr lang="en-US"/>
          </a:p>
        </p:txBody>
      </p:sp>
      <p:sp>
        <p:nvSpPr>
          <p:cNvPr id="37890" name="Rectangle 2"/>
          <p:cNvSpPr>
            <a:spLocks noGrp="1" noChangeArrowheads="1"/>
          </p:cNvSpPr>
          <p:nvPr>
            <p:ph type="ctrTitle"/>
          </p:nvPr>
        </p:nvSpPr>
        <p:spPr>
          <a:xfrm>
            <a:off x="3386138" y="1547813"/>
            <a:ext cx="6862762" cy="2581275"/>
          </a:xfrm>
        </p:spPr>
        <p:txBody>
          <a:bodyPr/>
          <a:lstStyle>
            <a:lvl1pPr>
              <a:defRPr sz="5200"/>
            </a:lvl1pPr>
          </a:lstStyle>
          <a:p>
            <a:r>
              <a:rPr lang="en-US"/>
              <a:t>Click to edit Master title style</a:t>
            </a:r>
          </a:p>
        </p:txBody>
      </p:sp>
      <p:sp>
        <p:nvSpPr>
          <p:cNvPr id="37891" name="Rectangle 3"/>
          <p:cNvSpPr>
            <a:spLocks noGrp="1" noChangeArrowheads="1"/>
          </p:cNvSpPr>
          <p:nvPr>
            <p:ph type="subTitle" idx="1"/>
          </p:nvPr>
        </p:nvSpPr>
        <p:spPr>
          <a:xfrm>
            <a:off x="3476625" y="4816475"/>
            <a:ext cx="6772275" cy="1633538"/>
          </a:xfrm>
        </p:spPr>
        <p:txBody>
          <a:bodyPr/>
          <a:lstStyle>
            <a:lvl1pPr marL="0" indent="0">
              <a:buFont typeface="Wingdings" pitchFamily="2" charset="2"/>
              <a:buNone/>
              <a:defRPr sz="3100" b="1"/>
            </a:lvl1pPr>
          </a:lstStyle>
          <a:p>
            <a:r>
              <a:rPr lang="en-US"/>
              <a:t>Click to edit Master subtitle style</a:t>
            </a:r>
          </a:p>
        </p:txBody>
      </p:sp>
      <p:sp>
        <p:nvSpPr>
          <p:cNvPr id="20" name="Rectangle 4"/>
          <p:cNvSpPr>
            <a:spLocks noGrp="1" noChangeArrowheads="1"/>
          </p:cNvSpPr>
          <p:nvPr>
            <p:ph type="dt" sz="half" idx="10"/>
          </p:nvPr>
        </p:nvSpPr>
        <p:spPr>
          <a:xfrm>
            <a:off x="534988" y="7053263"/>
            <a:ext cx="2498725" cy="515937"/>
          </a:xfrm>
        </p:spPr>
        <p:txBody>
          <a:bodyPr/>
          <a:lstStyle>
            <a:lvl1pPr>
              <a:defRPr/>
            </a:lvl1pPr>
          </a:lstStyle>
          <a:p>
            <a:pPr>
              <a:defRPr/>
            </a:pPr>
            <a:endParaRPr lang="en-US"/>
          </a:p>
        </p:txBody>
      </p:sp>
      <p:sp>
        <p:nvSpPr>
          <p:cNvPr id="21" name="Rectangle 5"/>
          <p:cNvSpPr>
            <a:spLocks noGrp="1" noChangeArrowheads="1"/>
          </p:cNvSpPr>
          <p:nvPr>
            <p:ph type="ftr" sz="quarter" idx="11"/>
          </p:nvPr>
        </p:nvSpPr>
        <p:spPr/>
        <p:txBody>
          <a:bodyPr/>
          <a:lstStyle>
            <a:lvl1pPr>
              <a:defRPr/>
            </a:lvl1pPr>
          </a:lstStyle>
          <a:p>
            <a:pPr>
              <a:defRPr/>
            </a:pPr>
            <a:endParaRPr lang="en-US"/>
          </a:p>
        </p:txBody>
      </p:sp>
      <p:sp>
        <p:nvSpPr>
          <p:cNvPr id="22" name="Rectangle 6"/>
          <p:cNvSpPr>
            <a:spLocks noGrp="1" noChangeArrowheads="1"/>
          </p:cNvSpPr>
          <p:nvPr>
            <p:ph type="sldNum" sz="quarter" idx="12"/>
          </p:nvPr>
        </p:nvSpPr>
        <p:spPr/>
        <p:txBody>
          <a:bodyPr/>
          <a:lstStyle>
            <a:lvl1pPr>
              <a:defRPr/>
            </a:lvl1pPr>
          </a:lstStyle>
          <a:p>
            <a:pPr>
              <a:defRPr/>
            </a:pPr>
            <a:fld id="{9C71C1F4-EF44-46FB-9FFE-943F43EF6E75}" type="slidenum">
              <a:rPr lang="en-US"/>
              <a:pPr>
                <a:defRPr/>
              </a:pPr>
              <a:t>‹#›</a:t>
            </a:fld>
            <a:endParaRPr lang="en-US"/>
          </a:p>
        </p:txBody>
      </p:sp>
    </p:spTree>
    <p:extLst>
      <p:ext uri="{BB962C8B-B14F-4D97-AF65-F5344CB8AC3E}">
        <p14:creationId xmlns:p14="http://schemas.microsoft.com/office/powerpoint/2010/main" val="3446822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3578E9CA-2D39-447A-AB70-9F2954C2B271}" type="slidenum">
              <a:rPr lang="en-US"/>
              <a:pPr>
                <a:defRPr/>
              </a:pPr>
              <a:t>‹#›</a:t>
            </a:fld>
            <a:endParaRPr 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99792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973638"/>
            <a:ext cx="9090025" cy="1538287"/>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844550" y="3281363"/>
            <a:ext cx="9090025" cy="1692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F08A715B-0680-494A-B4C0-FA34BAF81DBB}" type="slidenum">
              <a:rPr lang="en-US"/>
              <a:pPr>
                <a:defRPr/>
              </a:pPr>
              <a:t>‹#›</a:t>
            </a:fld>
            <a:endParaRPr 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10324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960563" y="2235200"/>
            <a:ext cx="4022725" cy="464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35688" y="2235200"/>
            <a:ext cx="4022725" cy="4646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E0CE86F9-89DB-4BB1-B390-DFD26E4B0BC9}" type="slidenum">
              <a:rPr lang="en-US"/>
              <a:pPr>
                <a:defRPr/>
              </a:pPr>
              <a:t>‹#›</a:t>
            </a:fld>
            <a:endParaRPr 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6308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9563"/>
            <a:ext cx="9623425" cy="1290637"/>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534988" y="1731963"/>
            <a:ext cx="4724400"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454275"/>
            <a:ext cx="4724400"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5432425" y="1731963"/>
            <a:ext cx="4725988"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454275"/>
            <a:ext cx="4725988"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09A6C059-C854-4B81-9E5F-D8AD49286B4E}" type="slidenum">
              <a:rPr lang="en-US"/>
              <a:pPr>
                <a:defRPr/>
              </a:pPr>
              <a:t>‹#›</a:t>
            </a:fld>
            <a:endParaRPr lang="en-US"/>
          </a:p>
        </p:txBody>
      </p:sp>
      <p:sp>
        <p:nvSpPr>
          <p:cNvPr id="9"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979205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BB7568D2-C085-4551-B950-D5C9FD69EA9A}" type="slidenum">
              <a:rPr lang="en-US"/>
              <a:pPr>
                <a:defRPr/>
              </a:pPr>
              <a:t>‹#›</a:t>
            </a:fld>
            <a:endParaRPr lang="en-US"/>
          </a:p>
        </p:txBody>
      </p:sp>
      <p:sp>
        <p:nvSpPr>
          <p:cNvPr id="5"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204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973638"/>
            <a:ext cx="9090025" cy="1538287"/>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844550" y="3281363"/>
            <a:ext cx="9090025" cy="1692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805F57-1E6D-4F57-ABF4-62A61D195F06}" type="slidenum">
              <a:rPr lang="en-US"/>
              <a:pPr>
                <a:defRPr/>
              </a:pPr>
              <a:t>‹#›</a:t>
            </a:fld>
            <a:endParaRPr lang="en-US"/>
          </a:p>
        </p:txBody>
      </p:sp>
    </p:spTree>
    <p:extLst>
      <p:ext uri="{BB962C8B-B14F-4D97-AF65-F5344CB8AC3E}">
        <p14:creationId xmlns:p14="http://schemas.microsoft.com/office/powerpoint/2010/main" val="4235911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D99EAD66-A9DF-42ED-A4BC-5F02C2C04814}" type="slidenum">
              <a:rPr lang="en-US"/>
              <a:pPr>
                <a:defRPr/>
              </a:pPr>
              <a:t>‹#›</a:t>
            </a:fld>
            <a:endParaRPr lang="en-US"/>
          </a:p>
        </p:txBody>
      </p:sp>
      <p:sp>
        <p:nvSpPr>
          <p:cNvPr id="4"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12962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7975"/>
            <a:ext cx="3517900" cy="1311275"/>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181475" y="307975"/>
            <a:ext cx="5976938" cy="6607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534988" y="1619250"/>
            <a:ext cx="3517900" cy="5295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66FC3C2-7F67-4759-BC81-4C4EBC02145E}" type="slidenum">
              <a:rPr lang="en-US"/>
              <a:pPr>
                <a:defRPr/>
              </a:pPr>
              <a:t>‹#›</a:t>
            </a:fld>
            <a:endParaRPr 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77803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418138"/>
            <a:ext cx="6416675" cy="639762"/>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095500" y="692150"/>
            <a:ext cx="6416675" cy="4643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2095500" y="6057900"/>
            <a:ext cx="6416675" cy="90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7A32585-2305-418A-B368-FA43205E0BB5}" type="slidenum">
              <a:rPr lang="en-US"/>
              <a:pPr>
                <a:defRPr/>
              </a:pPr>
              <a:t>‹#›</a:t>
            </a:fld>
            <a:endParaRPr 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202510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43D3B9B8-0CB1-451D-ACCB-06768E7F6D40}" type="slidenum">
              <a:rPr lang="en-US"/>
              <a:pPr>
                <a:defRPr/>
              </a:pPr>
              <a:t>‹#›</a:t>
            </a:fld>
            <a:endParaRPr 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86875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08950" y="515938"/>
            <a:ext cx="2049463" cy="636587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960563" y="515938"/>
            <a:ext cx="5995987" cy="6365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2D14BA88-7EBF-49FA-8A68-214122567240}" type="slidenum">
              <a:rPr lang="en-US"/>
              <a:pPr>
                <a:defRPr/>
              </a:pPr>
              <a:t>‹#›</a:t>
            </a:fld>
            <a:endParaRPr 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5382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2224088" y="1376363"/>
            <a:ext cx="0" cy="2322512"/>
          </a:xfrm>
          <a:prstGeom prst="line">
            <a:avLst/>
          </a:prstGeom>
          <a:noFill/>
          <a:ln w="34925">
            <a:solidFill>
              <a:schemeClr val="tx2"/>
            </a:solidFill>
            <a:round/>
            <a:headEnd/>
            <a:tailEnd/>
          </a:ln>
        </p:spPr>
        <p:txBody>
          <a:bodyPr/>
          <a:lstStyle/>
          <a:p>
            <a:pPr>
              <a:defRPr/>
            </a:pPr>
            <a:endParaRPr lang="en-US"/>
          </a:p>
        </p:txBody>
      </p:sp>
      <p:sp>
        <p:nvSpPr>
          <p:cNvPr id="5" name="Oval 8"/>
          <p:cNvSpPr>
            <a:spLocks noChangeArrowheads="1"/>
          </p:cNvSpPr>
          <p:nvPr/>
        </p:nvSpPr>
        <p:spPr bwMode="auto">
          <a:xfrm>
            <a:off x="193675" y="2374900"/>
            <a:ext cx="404813" cy="392113"/>
          </a:xfrm>
          <a:prstGeom prst="ellipse">
            <a:avLst/>
          </a:prstGeom>
          <a:solidFill>
            <a:schemeClr val="tx1"/>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6" name="Oval 9"/>
          <p:cNvSpPr>
            <a:spLocks noChangeArrowheads="1"/>
          </p:cNvSpPr>
          <p:nvPr/>
        </p:nvSpPr>
        <p:spPr bwMode="auto">
          <a:xfrm>
            <a:off x="866775" y="2376488"/>
            <a:ext cx="407988" cy="392112"/>
          </a:xfrm>
          <a:prstGeom prst="ellipse">
            <a:avLst/>
          </a:prstGeom>
          <a:solidFill>
            <a:schemeClr val="accent1"/>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7" name="Oval 10"/>
          <p:cNvSpPr>
            <a:spLocks noChangeArrowheads="1"/>
          </p:cNvSpPr>
          <p:nvPr/>
        </p:nvSpPr>
        <p:spPr bwMode="auto">
          <a:xfrm>
            <a:off x="1536700" y="2376488"/>
            <a:ext cx="411163" cy="392112"/>
          </a:xfrm>
          <a:prstGeom prst="ellipse">
            <a:avLst/>
          </a:prstGeom>
          <a:solidFill>
            <a:schemeClr val="accent2"/>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40962" name="Rectangle 2"/>
          <p:cNvSpPr>
            <a:spLocks noGrp="1" noChangeArrowheads="1"/>
          </p:cNvSpPr>
          <p:nvPr>
            <p:ph type="ctrTitle"/>
          </p:nvPr>
        </p:nvSpPr>
        <p:spPr>
          <a:xfrm>
            <a:off x="2495550" y="1547813"/>
            <a:ext cx="7575550" cy="1978025"/>
          </a:xfrm>
        </p:spPr>
        <p:txBody>
          <a:bodyPr/>
          <a:lstStyle>
            <a:lvl1pPr>
              <a:defRPr sz="6300"/>
            </a:lvl1pPr>
          </a:lstStyle>
          <a:p>
            <a:r>
              <a:rPr lang="en-US"/>
              <a:t>Click to edit Master title style</a:t>
            </a:r>
          </a:p>
        </p:txBody>
      </p:sp>
      <p:sp>
        <p:nvSpPr>
          <p:cNvPr id="40963" name="Rectangle 3"/>
          <p:cNvSpPr>
            <a:spLocks noGrp="1" noChangeArrowheads="1"/>
          </p:cNvSpPr>
          <p:nvPr>
            <p:ph type="subTitle" idx="1"/>
          </p:nvPr>
        </p:nvSpPr>
        <p:spPr>
          <a:xfrm>
            <a:off x="2495550" y="4214813"/>
            <a:ext cx="7575550" cy="2235200"/>
          </a:xfrm>
        </p:spPr>
        <p:txBody>
          <a:bodyPr/>
          <a:lstStyle>
            <a:lvl1pPr marL="0" indent="0">
              <a:buFont typeface="Wingdings" pitchFamily="2" charset="2"/>
              <a:buNone/>
              <a:defRPr/>
            </a:lvl1pPr>
          </a:lstStyle>
          <a:p>
            <a:r>
              <a:rPr lang="en-US"/>
              <a:t>Click to edit Master subtitle style</a:t>
            </a:r>
          </a:p>
        </p:txBody>
      </p:sp>
      <p:sp>
        <p:nvSpPr>
          <p:cNvPr id="8" name="Rectangle 4"/>
          <p:cNvSpPr>
            <a:spLocks noGrp="1" noChangeArrowheads="1"/>
          </p:cNvSpPr>
          <p:nvPr>
            <p:ph type="dt" sz="half" idx="10"/>
          </p:nvPr>
        </p:nvSpPr>
        <p:spPr>
          <a:xfrm>
            <a:off x="8288338" y="7053263"/>
            <a:ext cx="1782762" cy="515937"/>
          </a:xfrm>
        </p:spPr>
        <p:txBody>
          <a:bodyPr/>
          <a:lstStyle>
            <a:lvl1pPr>
              <a:defRPr/>
            </a:lvl1pPr>
          </a:lstStyle>
          <a:p>
            <a:pPr>
              <a:defRPr/>
            </a:pPr>
            <a:endParaRPr lang="en-US"/>
          </a:p>
        </p:txBody>
      </p:sp>
      <p:sp>
        <p:nvSpPr>
          <p:cNvPr id="9" name="Rectangle 5"/>
          <p:cNvSpPr>
            <a:spLocks noGrp="1" noChangeArrowheads="1"/>
          </p:cNvSpPr>
          <p:nvPr>
            <p:ph type="ftr" sz="quarter" idx="11"/>
          </p:nvPr>
        </p:nvSpPr>
        <p:spPr>
          <a:xfrm>
            <a:off x="4456113" y="7053263"/>
            <a:ext cx="3386137" cy="515937"/>
          </a:xfrm>
        </p:spPr>
        <p:txBody>
          <a:bodyPr/>
          <a:lstStyle>
            <a:lvl1pPr>
              <a:defRPr/>
            </a:lvl1pPr>
          </a:lstStyle>
          <a:p>
            <a:pPr>
              <a:defRPr/>
            </a:pPr>
            <a:endParaRPr lang="en-US"/>
          </a:p>
        </p:txBody>
      </p:sp>
      <p:sp>
        <p:nvSpPr>
          <p:cNvPr id="10" name="Rectangle 6"/>
          <p:cNvSpPr>
            <a:spLocks noGrp="1" noChangeArrowheads="1"/>
          </p:cNvSpPr>
          <p:nvPr>
            <p:ph type="sldNum" sz="quarter" idx="12"/>
          </p:nvPr>
        </p:nvSpPr>
        <p:spPr>
          <a:xfrm>
            <a:off x="2582863" y="7053263"/>
            <a:ext cx="1425575" cy="515937"/>
          </a:xfrm>
        </p:spPr>
        <p:txBody>
          <a:bodyPr/>
          <a:lstStyle>
            <a:lvl1pPr>
              <a:defRPr/>
            </a:lvl1pPr>
          </a:lstStyle>
          <a:p>
            <a:pPr>
              <a:defRPr/>
            </a:pPr>
            <a:fld id="{5653BFE7-6B28-42A7-B60C-991E617EFC06}" type="slidenum">
              <a:rPr lang="en-US"/>
              <a:pPr>
                <a:defRPr/>
              </a:pPr>
              <a:t>‹#›</a:t>
            </a:fld>
            <a:endParaRPr lang="en-US"/>
          </a:p>
        </p:txBody>
      </p:sp>
    </p:spTree>
    <p:extLst>
      <p:ext uri="{BB962C8B-B14F-4D97-AF65-F5344CB8AC3E}">
        <p14:creationId xmlns:p14="http://schemas.microsoft.com/office/powerpoint/2010/main" val="41838391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DD7384-60B1-44B8-A31E-0F2ECADA4E44}" type="slidenum">
              <a:rPr lang="en-US"/>
              <a:pPr>
                <a:defRPr/>
              </a:pPr>
              <a:t>‹#›</a:t>
            </a:fld>
            <a:endParaRPr lang="en-US"/>
          </a:p>
        </p:txBody>
      </p:sp>
    </p:spTree>
    <p:extLst>
      <p:ext uri="{BB962C8B-B14F-4D97-AF65-F5344CB8AC3E}">
        <p14:creationId xmlns:p14="http://schemas.microsoft.com/office/powerpoint/2010/main" val="23797800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973638"/>
            <a:ext cx="9090025" cy="1538287"/>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844550" y="3281363"/>
            <a:ext cx="9090025" cy="1692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941637-FBC4-4839-B17E-CE19ECF6ABBC}" type="slidenum">
              <a:rPr lang="en-US"/>
              <a:pPr>
                <a:defRPr/>
              </a:pPr>
              <a:t>‹#›</a:t>
            </a:fld>
            <a:endParaRPr lang="en-US"/>
          </a:p>
        </p:txBody>
      </p:sp>
    </p:spTree>
    <p:extLst>
      <p:ext uri="{BB962C8B-B14F-4D97-AF65-F5344CB8AC3E}">
        <p14:creationId xmlns:p14="http://schemas.microsoft.com/office/powerpoint/2010/main" val="20979991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782763" y="2149475"/>
            <a:ext cx="4021137" cy="464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956300" y="2149475"/>
            <a:ext cx="4022725" cy="464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9145C3-22F9-4B40-8C1B-A561449F1A0E}" type="slidenum">
              <a:rPr lang="en-US"/>
              <a:pPr>
                <a:defRPr/>
              </a:pPr>
              <a:t>‹#›</a:t>
            </a:fld>
            <a:endParaRPr lang="en-US"/>
          </a:p>
        </p:txBody>
      </p:sp>
    </p:spTree>
    <p:extLst>
      <p:ext uri="{BB962C8B-B14F-4D97-AF65-F5344CB8AC3E}">
        <p14:creationId xmlns:p14="http://schemas.microsoft.com/office/powerpoint/2010/main" val="16883925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9563"/>
            <a:ext cx="9623425" cy="1290637"/>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534988" y="1731963"/>
            <a:ext cx="4724400"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454275"/>
            <a:ext cx="4724400"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5432425" y="1731963"/>
            <a:ext cx="4725988"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454275"/>
            <a:ext cx="4725988"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FF97F28-2D9E-49A5-9ACE-772B9F7F2EED}" type="slidenum">
              <a:rPr lang="en-US"/>
              <a:pPr>
                <a:defRPr/>
              </a:pPr>
              <a:t>‹#›</a:t>
            </a:fld>
            <a:endParaRPr lang="en-US"/>
          </a:p>
        </p:txBody>
      </p:sp>
    </p:spTree>
    <p:extLst>
      <p:ext uri="{BB962C8B-B14F-4D97-AF65-F5344CB8AC3E}">
        <p14:creationId xmlns:p14="http://schemas.microsoft.com/office/powerpoint/2010/main" val="123555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534988" y="1806575"/>
            <a:ext cx="4735512"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422900" y="1806575"/>
            <a:ext cx="4735513"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9BF1E8-7A91-4242-A84C-B805A8855397}" type="slidenum">
              <a:rPr lang="en-US"/>
              <a:pPr>
                <a:defRPr/>
              </a:pPr>
              <a:t>‹#›</a:t>
            </a:fld>
            <a:endParaRPr lang="en-US"/>
          </a:p>
        </p:txBody>
      </p:sp>
    </p:spTree>
    <p:extLst>
      <p:ext uri="{BB962C8B-B14F-4D97-AF65-F5344CB8AC3E}">
        <p14:creationId xmlns:p14="http://schemas.microsoft.com/office/powerpoint/2010/main" val="8331017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61ED263-6A0F-4663-AA56-EAFCB860BFD6}" type="slidenum">
              <a:rPr lang="en-US"/>
              <a:pPr>
                <a:defRPr/>
              </a:pPr>
              <a:t>‹#›</a:t>
            </a:fld>
            <a:endParaRPr lang="en-US"/>
          </a:p>
        </p:txBody>
      </p:sp>
    </p:spTree>
    <p:extLst>
      <p:ext uri="{BB962C8B-B14F-4D97-AF65-F5344CB8AC3E}">
        <p14:creationId xmlns:p14="http://schemas.microsoft.com/office/powerpoint/2010/main" val="12257021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93DFCB-1C75-4D99-B5C5-C9918804CBC5}" type="slidenum">
              <a:rPr lang="en-US"/>
              <a:pPr>
                <a:defRPr/>
              </a:pPr>
              <a:t>‹#›</a:t>
            </a:fld>
            <a:endParaRPr lang="en-US"/>
          </a:p>
        </p:txBody>
      </p:sp>
    </p:spTree>
    <p:extLst>
      <p:ext uri="{BB962C8B-B14F-4D97-AF65-F5344CB8AC3E}">
        <p14:creationId xmlns:p14="http://schemas.microsoft.com/office/powerpoint/2010/main" val="12495257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7975"/>
            <a:ext cx="3517900" cy="1311275"/>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181475" y="307975"/>
            <a:ext cx="5976938" cy="6607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534988" y="1619250"/>
            <a:ext cx="3517900" cy="5295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7F8CAC-DBD1-416D-B27B-B49459830D9A}" type="slidenum">
              <a:rPr lang="en-US"/>
              <a:pPr>
                <a:defRPr/>
              </a:pPr>
              <a:t>‹#›</a:t>
            </a:fld>
            <a:endParaRPr lang="en-US"/>
          </a:p>
        </p:txBody>
      </p:sp>
    </p:spTree>
    <p:extLst>
      <p:ext uri="{BB962C8B-B14F-4D97-AF65-F5344CB8AC3E}">
        <p14:creationId xmlns:p14="http://schemas.microsoft.com/office/powerpoint/2010/main" val="2154092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418138"/>
            <a:ext cx="6416675" cy="639762"/>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095500" y="692150"/>
            <a:ext cx="6416675" cy="4643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2095500" y="6057900"/>
            <a:ext cx="6416675" cy="90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87DEB2-C788-4197-86E4-1B90D97079A9}" type="slidenum">
              <a:rPr lang="en-US"/>
              <a:pPr>
                <a:defRPr/>
              </a:pPr>
              <a:t>‹#›</a:t>
            </a:fld>
            <a:endParaRPr lang="en-US"/>
          </a:p>
        </p:txBody>
      </p:sp>
    </p:spTree>
    <p:extLst>
      <p:ext uri="{BB962C8B-B14F-4D97-AF65-F5344CB8AC3E}">
        <p14:creationId xmlns:p14="http://schemas.microsoft.com/office/powerpoint/2010/main" val="5431401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DF6062-6452-49DA-A67D-63F7D2ADBB7B}" type="slidenum">
              <a:rPr lang="en-US"/>
              <a:pPr>
                <a:defRPr/>
              </a:pPr>
              <a:t>‹#›</a:t>
            </a:fld>
            <a:endParaRPr lang="en-US"/>
          </a:p>
        </p:txBody>
      </p:sp>
    </p:spTree>
    <p:extLst>
      <p:ext uri="{BB962C8B-B14F-4D97-AF65-F5344CB8AC3E}">
        <p14:creationId xmlns:p14="http://schemas.microsoft.com/office/powerpoint/2010/main" val="16297566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31150" y="214313"/>
            <a:ext cx="2047875" cy="6580187"/>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782763" y="214313"/>
            <a:ext cx="5995987" cy="6580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074F19-0ADA-45BD-A477-B9FD85C8B9F3}" type="slidenum">
              <a:rPr lang="en-US"/>
              <a:pPr>
                <a:defRPr/>
              </a:pPr>
              <a:t>‹#›</a:t>
            </a:fld>
            <a:endParaRPr lang="en-US"/>
          </a:p>
        </p:txBody>
      </p:sp>
    </p:spTree>
    <p:extLst>
      <p:ext uri="{BB962C8B-B14F-4D97-AF65-F5344CB8AC3E}">
        <p14:creationId xmlns:p14="http://schemas.microsoft.com/office/powerpoint/2010/main" val="40403761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444500" y="1117600"/>
            <a:ext cx="90488" cy="5764213"/>
          </a:xfrm>
          <a:prstGeom prst="rect">
            <a:avLst/>
          </a:prstGeom>
          <a:solidFill>
            <a:schemeClr val="bg2"/>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grpSp>
        <p:nvGrpSpPr>
          <p:cNvPr id="5" name="Group 8"/>
          <p:cNvGrpSpPr>
            <a:grpSpLocks/>
          </p:cNvGrpSpPr>
          <p:nvPr/>
        </p:nvGrpSpPr>
        <p:grpSpPr bwMode="auto">
          <a:xfrm>
            <a:off x="444500" y="344488"/>
            <a:ext cx="9813925" cy="6537325"/>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p:spPr>
          <p:txBody>
            <a:bodyPr rot="10800000"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p:spPr>
          <p:txBody>
            <a:bodyPr rot="10800000"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p:spPr>
          <p:txBody>
            <a:bodyPr rot="10800000"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p:spPr>
          <p:txBody>
            <a:bodyPr rot="10800000"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10" name="Line 13"/>
            <p:cNvSpPr>
              <a:spLocks noChangeShapeType="1"/>
            </p:cNvSpPr>
            <p:nvPr/>
          </p:nvSpPr>
          <p:spPr bwMode="auto">
            <a:xfrm flipH="1">
              <a:off x="480" y="2256"/>
              <a:ext cx="4846" cy="0"/>
            </a:xfrm>
            <a:prstGeom prst="line">
              <a:avLst/>
            </a:prstGeom>
            <a:noFill/>
            <a:ln w="12700">
              <a:solidFill>
                <a:schemeClr val="tx1"/>
              </a:solidFill>
              <a:round/>
              <a:headEnd/>
              <a:tailEnd/>
            </a:ln>
          </p:spPr>
          <p:txBody>
            <a:bodyPr/>
            <a:lstStyle/>
            <a:p>
              <a:pPr>
                <a:defRPr/>
              </a:pPr>
              <a:endParaRPr lang="en-US"/>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grpSp>
      <p:sp>
        <p:nvSpPr>
          <p:cNvPr id="44035" name="Rectangle 3"/>
          <p:cNvSpPr>
            <a:spLocks noGrp="1" noChangeArrowheads="1"/>
          </p:cNvSpPr>
          <p:nvPr>
            <p:ph type="ctrTitle"/>
          </p:nvPr>
        </p:nvSpPr>
        <p:spPr>
          <a:xfrm>
            <a:off x="892175" y="1547813"/>
            <a:ext cx="8997950" cy="2322512"/>
          </a:xfrm>
        </p:spPr>
        <p:txBody>
          <a:bodyPr/>
          <a:lstStyle>
            <a:lvl1pPr>
              <a:defRPr sz="6300"/>
            </a:lvl1pPr>
          </a:lstStyle>
          <a:p>
            <a:r>
              <a:rPr lang="en-US"/>
              <a:t>Click to edit Master title style</a:t>
            </a:r>
          </a:p>
        </p:txBody>
      </p:sp>
      <p:sp>
        <p:nvSpPr>
          <p:cNvPr id="44036" name="Rectangle 4"/>
          <p:cNvSpPr>
            <a:spLocks noGrp="1" noChangeArrowheads="1"/>
          </p:cNvSpPr>
          <p:nvPr>
            <p:ph type="subTitle" idx="1"/>
          </p:nvPr>
        </p:nvSpPr>
        <p:spPr>
          <a:xfrm>
            <a:off x="892175" y="4249738"/>
            <a:ext cx="8997950" cy="2324100"/>
          </a:xfrm>
        </p:spPr>
        <p:txBody>
          <a:bodyPr/>
          <a:lstStyle>
            <a:lvl1pPr marL="0" indent="0">
              <a:buFont typeface="Wingdings" pitchFamily="2" charset="2"/>
              <a:buNone/>
              <a:defRPr sz="3200">
                <a:latin typeface="Arial" charset="0"/>
              </a:defRPr>
            </a:lvl1pPr>
          </a:lstStyle>
          <a:p>
            <a:r>
              <a:rPr lang="en-US"/>
              <a:t>Click to edit Master subtitle style</a:t>
            </a:r>
          </a:p>
        </p:txBody>
      </p:sp>
      <p:sp>
        <p:nvSpPr>
          <p:cNvPr id="12" name="Rectangle 5"/>
          <p:cNvSpPr>
            <a:spLocks noGrp="1" noChangeArrowheads="1"/>
          </p:cNvSpPr>
          <p:nvPr>
            <p:ph type="dt" sz="half" idx="10"/>
          </p:nvPr>
        </p:nvSpPr>
        <p:spPr>
          <a:xfrm>
            <a:off x="534988" y="7053263"/>
            <a:ext cx="2498725" cy="515937"/>
          </a:xfrm>
        </p:spPr>
        <p:txBody>
          <a:bodyPr/>
          <a:lstStyle>
            <a:lvl1pPr>
              <a:defRPr/>
            </a:lvl1pPr>
          </a:lstStyle>
          <a:p>
            <a:pPr>
              <a:defRPr/>
            </a:pPr>
            <a:endParaRPr lang="en-US"/>
          </a:p>
        </p:txBody>
      </p:sp>
      <p:sp>
        <p:nvSpPr>
          <p:cNvPr id="13" name="Rectangle 6"/>
          <p:cNvSpPr>
            <a:spLocks noGrp="1" noChangeArrowheads="1"/>
          </p:cNvSpPr>
          <p:nvPr>
            <p:ph type="ftr" sz="quarter" idx="11"/>
          </p:nvPr>
        </p:nvSpPr>
        <p:spPr/>
        <p:txBody>
          <a:bodyPr/>
          <a:lstStyle>
            <a:lvl1pPr>
              <a:defRPr/>
            </a:lvl1pPr>
          </a:lstStyle>
          <a:p>
            <a:pPr>
              <a:defRPr/>
            </a:pPr>
            <a:endParaRPr lang="en-US"/>
          </a:p>
        </p:txBody>
      </p:sp>
      <p:sp>
        <p:nvSpPr>
          <p:cNvPr id="14" name="Rectangle 7"/>
          <p:cNvSpPr>
            <a:spLocks noGrp="1" noChangeArrowheads="1"/>
          </p:cNvSpPr>
          <p:nvPr>
            <p:ph type="sldNum" sz="quarter" idx="12"/>
          </p:nvPr>
        </p:nvSpPr>
        <p:spPr>
          <a:xfrm>
            <a:off x="7659688" y="7053263"/>
            <a:ext cx="2498725" cy="515937"/>
          </a:xfrm>
        </p:spPr>
        <p:txBody>
          <a:bodyPr/>
          <a:lstStyle>
            <a:lvl1pPr>
              <a:defRPr b="1"/>
            </a:lvl1pPr>
          </a:lstStyle>
          <a:p>
            <a:pPr>
              <a:defRPr/>
            </a:pPr>
            <a:fld id="{9BFA8BEC-A50D-46DF-BAA2-5EAA374F424C}" type="slidenum">
              <a:rPr lang="en-US"/>
              <a:pPr>
                <a:defRPr/>
              </a:pPr>
              <a:t>‹#›</a:t>
            </a:fld>
            <a:endParaRPr lang="en-US"/>
          </a:p>
        </p:txBody>
      </p:sp>
    </p:spTree>
    <p:extLst>
      <p:ext uri="{BB962C8B-B14F-4D97-AF65-F5344CB8AC3E}">
        <p14:creationId xmlns:p14="http://schemas.microsoft.com/office/powerpoint/2010/main" val="41064829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C68D79-A61E-4297-BF7E-8375357117E2}" type="slidenum">
              <a:rPr lang="en-US"/>
              <a:pPr>
                <a:defRPr/>
              </a:pPr>
              <a:t>‹#›</a:t>
            </a:fld>
            <a:endParaRPr lang="en-US"/>
          </a:p>
        </p:txBody>
      </p:sp>
    </p:spTree>
    <p:extLst>
      <p:ext uri="{BB962C8B-B14F-4D97-AF65-F5344CB8AC3E}">
        <p14:creationId xmlns:p14="http://schemas.microsoft.com/office/powerpoint/2010/main" val="3273461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973638"/>
            <a:ext cx="9090025" cy="1538287"/>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844550" y="3281363"/>
            <a:ext cx="9090025" cy="1692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48F0D8-CD0A-4C21-84DD-D4AEB18FAAFD}" type="slidenum">
              <a:rPr lang="en-US"/>
              <a:pPr>
                <a:defRPr/>
              </a:pPr>
              <a:t>‹#›</a:t>
            </a:fld>
            <a:endParaRPr lang="en-US"/>
          </a:p>
        </p:txBody>
      </p:sp>
    </p:spTree>
    <p:extLst>
      <p:ext uri="{BB962C8B-B14F-4D97-AF65-F5344CB8AC3E}">
        <p14:creationId xmlns:p14="http://schemas.microsoft.com/office/powerpoint/2010/main" val="42457836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534988" y="2063750"/>
            <a:ext cx="4735512"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422900" y="2063750"/>
            <a:ext cx="4735513"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081CDA-1634-4A3D-892D-7674568340A8}" type="slidenum">
              <a:rPr lang="en-US"/>
              <a:pPr>
                <a:defRPr/>
              </a:pPr>
              <a:t>‹#›</a:t>
            </a:fld>
            <a:endParaRPr lang="en-US"/>
          </a:p>
        </p:txBody>
      </p:sp>
    </p:spTree>
    <p:extLst>
      <p:ext uri="{BB962C8B-B14F-4D97-AF65-F5344CB8AC3E}">
        <p14:creationId xmlns:p14="http://schemas.microsoft.com/office/powerpoint/2010/main" val="165605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9563"/>
            <a:ext cx="9623425" cy="1290637"/>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534988" y="1731963"/>
            <a:ext cx="4724400"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454275"/>
            <a:ext cx="4724400"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5432425" y="1731963"/>
            <a:ext cx="4725988"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454275"/>
            <a:ext cx="4725988"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FF801B3-07B4-4755-8ADF-8FF5B3829500}" type="slidenum">
              <a:rPr lang="en-US"/>
              <a:pPr>
                <a:defRPr/>
              </a:pPr>
              <a:t>‹#›</a:t>
            </a:fld>
            <a:endParaRPr lang="en-US"/>
          </a:p>
        </p:txBody>
      </p:sp>
    </p:spTree>
    <p:extLst>
      <p:ext uri="{BB962C8B-B14F-4D97-AF65-F5344CB8AC3E}">
        <p14:creationId xmlns:p14="http://schemas.microsoft.com/office/powerpoint/2010/main" val="9066277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9563"/>
            <a:ext cx="9623425" cy="1290637"/>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534988" y="1731963"/>
            <a:ext cx="4724400"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454275"/>
            <a:ext cx="4724400"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5432425" y="1731963"/>
            <a:ext cx="4725988"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454275"/>
            <a:ext cx="4725988"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E5462B5-A4BA-4033-B48E-50150385A8D1}" type="slidenum">
              <a:rPr lang="en-US"/>
              <a:pPr>
                <a:defRPr/>
              </a:pPr>
              <a:t>‹#›</a:t>
            </a:fld>
            <a:endParaRPr lang="en-US"/>
          </a:p>
        </p:txBody>
      </p:sp>
    </p:spTree>
    <p:extLst>
      <p:ext uri="{BB962C8B-B14F-4D97-AF65-F5344CB8AC3E}">
        <p14:creationId xmlns:p14="http://schemas.microsoft.com/office/powerpoint/2010/main" val="39011158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7FDD8B6-EB82-44D5-8D50-C4802EF26347}" type="slidenum">
              <a:rPr lang="en-US"/>
              <a:pPr>
                <a:defRPr/>
              </a:pPr>
              <a:t>‹#›</a:t>
            </a:fld>
            <a:endParaRPr lang="en-US"/>
          </a:p>
        </p:txBody>
      </p:sp>
    </p:spTree>
    <p:extLst>
      <p:ext uri="{BB962C8B-B14F-4D97-AF65-F5344CB8AC3E}">
        <p14:creationId xmlns:p14="http://schemas.microsoft.com/office/powerpoint/2010/main" val="24342305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3DFF993-2EEA-445F-9A92-DD67F4A9AFC7}" type="slidenum">
              <a:rPr lang="en-US"/>
              <a:pPr>
                <a:defRPr/>
              </a:pPr>
              <a:t>‹#›</a:t>
            </a:fld>
            <a:endParaRPr lang="en-US"/>
          </a:p>
        </p:txBody>
      </p:sp>
    </p:spTree>
    <p:extLst>
      <p:ext uri="{BB962C8B-B14F-4D97-AF65-F5344CB8AC3E}">
        <p14:creationId xmlns:p14="http://schemas.microsoft.com/office/powerpoint/2010/main" val="35237189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7975"/>
            <a:ext cx="3517900" cy="1311275"/>
          </a:xfrm>
        </p:spPr>
        <p:txBody>
          <a:bodyPr/>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181475" y="307975"/>
            <a:ext cx="5976938" cy="6607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534988" y="1619250"/>
            <a:ext cx="3517900" cy="5295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74201F-EB83-4293-A308-6BFDDFD7676B}" type="slidenum">
              <a:rPr lang="en-US"/>
              <a:pPr>
                <a:defRPr/>
              </a:pPr>
              <a:t>‹#›</a:t>
            </a:fld>
            <a:endParaRPr lang="en-US"/>
          </a:p>
        </p:txBody>
      </p:sp>
    </p:spTree>
    <p:extLst>
      <p:ext uri="{BB962C8B-B14F-4D97-AF65-F5344CB8AC3E}">
        <p14:creationId xmlns:p14="http://schemas.microsoft.com/office/powerpoint/2010/main" val="38992690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418138"/>
            <a:ext cx="6416675" cy="639762"/>
          </a:xfrm>
        </p:spPr>
        <p:txBody>
          <a:bodyPr/>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095500" y="692150"/>
            <a:ext cx="6416675" cy="4643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2095500" y="6057900"/>
            <a:ext cx="6416675" cy="90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FA447E-A961-4051-87CB-836F3119B1A8}" type="slidenum">
              <a:rPr lang="en-US"/>
              <a:pPr>
                <a:defRPr/>
              </a:pPr>
              <a:t>‹#›</a:t>
            </a:fld>
            <a:endParaRPr lang="en-US"/>
          </a:p>
        </p:txBody>
      </p:sp>
    </p:spTree>
    <p:extLst>
      <p:ext uri="{BB962C8B-B14F-4D97-AF65-F5344CB8AC3E}">
        <p14:creationId xmlns:p14="http://schemas.microsoft.com/office/powerpoint/2010/main" val="34330174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0CA538-B4CF-47BF-8890-F87E16CB14CA}" type="slidenum">
              <a:rPr lang="en-US"/>
              <a:pPr>
                <a:defRPr/>
              </a:pPr>
              <a:t>‹#›</a:t>
            </a:fld>
            <a:endParaRPr lang="en-US"/>
          </a:p>
        </p:txBody>
      </p:sp>
    </p:spTree>
    <p:extLst>
      <p:ext uri="{BB962C8B-B14F-4D97-AF65-F5344CB8AC3E}">
        <p14:creationId xmlns:p14="http://schemas.microsoft.com/office/powerpoint/2010/main" val="19084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3350" y="600075"/>
            <a:ext cx="2405063" cy="63214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534988" y="600075"/>
            <a:ext cx="7065962" cy="632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A8E732-D802-4BD9-BC49-779FDF622294}" type="slidenum">
              <a:rPr lang="en-US"/>
              <a:pPr>
                <a:defRPr/>
              </a:pPr>
              <a:t>‹#›</a:t>
            </a:fld>
            <a:endParaRPr lang="en-US"/>
          </a:p>
        </p:txBody>
      </p:sp>
    </p:spTree>
    <p:extLst>
      <p:ext uri="{BB962C8B-B14F-4D97-AF65-F5344CB8AC3E}">
        <p14:creationId xmlns:p14="http://schemas.microsoft.com/office/powerpoint/2010/main" val="15638427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68288" y="3262313"/>
            <a:ext cx="10067925" cy="227012"/>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xtLst/>
          </p:spPr>
          <p:txBody>
            <a:bodyPr wrap="none"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grpSp>
      <p:sp>
        <p:nvSpPr>
          <p:cNvPr id="47106" name="Rectangle 2"/>
          <p:cNvSpPr>
            <a:spLocks noGrp="1" noChangeArrowheads="1"/>
          </p:cNvSpPr>
          <p:nvPr>
            <p:ph type="ctrTitle"/>
          </p:nvPr>
        </p:nvSpPr>
        <p:spPr>
          <a:xfrm>
            <a:off x="803275" y="776288"/>
            <a:ext cx="9086850" cy="2398712"/>
          </a:xfrm>
        </p:spPr>
        <p:txBody>
          <a:bodyPr/>
          <a:lstStyle>
            <a:lvl1pPr algn="ctr">
              <a:defRPr sz="6700"/>
            </a:lvl1pPr>
          </a:lstStyle>
          <a:p>
            <a:r>
              <a:rPr lang="en-US"/>
              <a:t>Click to edit Master title style</a:t>
            </a:r>
          </a:p>
        </p:txBody>
      </p:sp>
      <p:sp>
        <p:nvSpPr>
          <p:cNvPr id="47107" name="Rectangle 3"/>
          <p:cNvSpPr>
            <a:spLocks noGrp="1" noChangeArrowheads="1"/>
          </p:cNvSpPr>
          <p:nvPr>
            <p:ph type="subTitle" idx="1"/>
          </p:nvPr>
        </p:nvSpPr>
        <p:spPr>
          <a:xfrm>
            <a:off x="1603375" y="3690938"/>
            <a:ext cx="7486650" cy="2493962"/>
          </a:xfrm>
        </p:spPr>
        <p:txBody>
          <a:bodyPr/>
          <a:lstStyle>
            <a:lvl1pPr marL="0" indent="0" algn="ctr">
              <a:buFont typeface="Wingdings" pitchFamily="2" charset="2"/>
              <a:buNone/>
              <a:defRPr sz="35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a:lvl1pPr>
          </a:lstStyle>
          <a:p>
            <a:pPr>
              <a:defRPr/>
            </a:pPr>
            <a:fld id="{C290E562-BFE0-47F4-8294-CFF82F098ED3}" type="slidenum">
              <a:rPr lang="en-US"/>
              <a:pPr>
                <a:defRPr/>
              </a:pPr>
              <a:t>‹#›</a:t>
            </a:fld>
            <a:endParaRPr lang="en-US"/>
          </a:p>
        </p:txBody>
      </p:sp>
    </p:spTree>
    <p:extLst>
      <p:ext uri="{BB962C8B-B14F-4D97-AF65-F5344CB8AC3E}">
        <p14:creationId xmlns:p14="http://schemas.microsoft.com/office/powerpoint/2010/main" val="1394941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123808-1626-487B-A2F2-EDAD1F6C799F}" type="slidenum">
              <a:rPr lang="en-US"/>
              <a:pPr>
                <a:defRPr/>
              </a:pPr>
              <a:t>‹#›</a:t>
            </a:fld>
            <a:endParaRPr lang="en-US"/>
          </a:p>
        </p:txBody>
      </p:sp>
    </p:spTree>
    <p:extLst>
      <p:ext uri="{BB962C8B-B14F-4D97-AF65-F5344CB8AC3E}">
        <p14:creationId xmlns:p14="http://schemas.microsoft.com/office/powerpoint/2010/main" val="20893689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973638"/>
            <a:ext cx="9090025" cy="1538287"/>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844550" y="3281363"/>
            <a:ext cx="9090025" cy="1692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BD397B-3ECD-48A2-BD18-4EAC524EC744}" type="slidenum">
              <a:rPr lang="en-US"/>
              <a:pPr>
                <a:defRPr/>
              </a:pPr>
              <a:t>‹#›</a:t>
            </a:fld>
            <a:endParaRPr lang="en-US"/>
          </a:p>
        </p:txBody>
      </p:sp>
    </p:spTree>
    <p:extLst>
      <p:ext uri="{BB962C8B-B14F-4D97-AF65-F5344CB8AC3E}">
        <p14:creationId xmlns:p14="http://schemas.microsoft.com/office/powerpoint/2010/main" val="254616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CD3CC08-5321-400A-A446-111B69CD1CC2}" type="slidenum">
              <a:rPr lang="en-US"/>
              <a:pPr>
                <a:defRPr/>
              </a:pPr>
              <a:t>‹#›</a:t>
            </a:fld>
            <a:endParaRPr lang="en-US"/>
          </a:p>
        </p:txBody>
      </p:sp>
    </p:spTree>
    <p:extLst>
      <p:ext uri="{BB962C8B-B14F-4D97-AF65-F5344CB8AC3E}">
        <p14:creationId xmlns:p14="http://schemas.microsoft.com/office/powerpoint/2010/main" val="25843768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534988" y="1806575"/>
            <a:ext cx="4735512"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422900" y="1806575"/>
            <a:ext cx="4735513" cy="5114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E20F5A-97DD-40A2-B9C8-9213F22ED2FB}" type="slidenum">
              <a:rPr lang="en-US"/>
              <a:pPr>
                <a:defRPr/>
              </a:pPr>
              <a:t>‹#›</a:t>
            </a:fld>
            <a:endParaRPr lang="en-US"/>
          </a:p>
        </p:txBody>
      </p:sp>
    </p:spTree>
    <p:extLst>
      <p:ext uri="{BB962C8B-B14F-4D97-AF65-F5344CB8AC3E}">
        <p14:creationId xmlns:p14="http://schemas.microsoft.com/office/powerpoint/2010/main" val="1528437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9563"/>
            <a:ext cx="9623425" cy="1290637"/>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534988" y="1731963"/>
            <a:ext cx="4724400"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454275"/>
            <a:ext cx="4724400"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5432425" y="1731963"/>
            <a:ext cx="4725988" cy="7223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454275"/>
            <a:ext cx="4725988" cy="4460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E58F360-D449-48AC-85B9-1E9172B5D7B8}" type="slidenum">
              <a:rPr lang="en-US"/>
              <a:pPr>
                <a:defRPr/>
              </a:pPr>
              <a:t>‹#›</a:t>
            </a:fld>
            <a:endParaRPr lang="en-US"/>
          </a:p>
        </p:txBody>
      </p:sp>
    </p:spTree>
    <p:extLst>
      <p:ext uri="{BB962C8B-B14F-4D97-AF65-F5344CB8AC3E}">
        <p14:creationId xmlns:p14="http://schemas.microsoft.com/office/powerpoint/2010/main" val="7369231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C13C074-4A8D-4231-8400-4F40DCF72D13}" type="slidenum">
              <a:rPr lang="en-US"/>
              <a:pPr>
                <a:defRPr/>
              </a:pPr>
              <a:t>‹#›</a:t>
            </a:fld>
            <a:endParaRPr lang="en-US"/>
          </a:p>
        </p:txBody>
      </p:sp>
    </p:spTree>
    <p:extLst>
      <p:ext uri="{BB962C8B-B14F-4D97-AF65-F5344CB8AC3E}">
        <p14:creationId xmlns:p14="http://schemas.microsoft.com/office/powerpoint/2010/main" val="16828173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080E066-F5B3-4BC5-9964-A466B9051F79}" type="slidenum">
              <a:rPr lang="en-US"/>
              <a:pPr>
                <a:defRPr/>
              </a:pPr>
              <a:t>‹#›</a:t>
            </a:fld>
            <a:endParaRPr lang="en-US"/>
          </a:p>
        </p:txBody>
      </p:sp>
    </p:spTree>
    <p:extLst>
      <p:ext uri="{BB962C8B-B14F-4D97-AF65-F5344CB8AC3E}">
        <p14:creationId xmlns:p14="http://schemas.microsoft.com/office/powerpoint/2010/main" val="3027380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7975"/>
            <a:ext cx="3517900" cy="1311275"/>
          </a:xfrm>
        </p:spPr>
        <p:txBody>
          <a:bodyPr/>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181475" y="307975"/>
            <a:ext cx="5976938" cy="6607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534988" y="1619250"/>
            <a:ext cx="3517900" cy="5295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932562-C759-437D-8326-065055AE54EE}" type="slidenum">
              <a:rPr lang="en-US"/>
              <a:pPr>
                <a:defRPr/>
              </a:pPr>
              <a:t>‹#›</a:t>
            </a:fld>
            <a:endParaRPr lang="en-US"/>
          </a:p>
        </p:txBody>
      </p:sp>
    </p:spTree>
    <p:extLst>
      <p:ext uri="{BB962C8B-B14F-4D97-AF65-F5344CB8AC3E}">
        <p14:creationId xmlns:p14="http://schemas.microsoft.com/office/powerpoint/2010/main" val="12119268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418138"/>
            <a:ext cx="6416675" cy="639762"/>
          </a:xfrm>
        </p:spPr>
        <p:txBody>
          <a:bodyPr/>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095500" y="692150"/>
            <a:ext cx="6416675" cy="4643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2095500" y="6057900"/>
            <a:ext cx="6416675" cy="90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96BC96-DD46-4959-A296-511EE17ACC1C}" type="slidenum">
              <a:rPr lang="en-US"/>
              <a:pPr>
                <a:defRPr/>
              </a:pPr>
              <a:t>‹#›</a:t>
            </a:fld>
            <a:endParaRPr lang="en-US"/>
          </a:p>
        </p:txBody>
      </p:sp>
    </p:spTree>
    <p:extLst>
      <p:ext uri="{BB962C8B-B14F-4D97-AF65-F5344CB8AC3E}">
        <p14:creationId xmlns:p14="http://schemas.microsoft.com/office/powerpoint/2010/main" val="15288506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2449FC-5AFE-43DD-89BF-5048626C7473}" type="slidenum">
              <a:rPr lang="en-US"/>
              <a:pPr>
                <a:defRPr/>
              </a:pPr>
              <a:t>‹#›</a:t>
            </a:fld>
            <a:endParaRPr lang="en-US"/>
          </a:p>
        </p:txBody>
      </p:sp>
    </p:spTree>
    <p:extLst>
      <p:ext uri="{BB962C8B-B14F-4D97-AF65-F5344CB8AC3E}">
        <p14:creationId xmlns:p14="http://schemas.microsoft.com/office/powerpoint/2010/main" val="39144597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3350" y="314325"/>
            <a:ext cx="2405063" cy="660717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534988" y="314325"/>
            <a:ext cx="7065962" cy="6607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581D07-056F-4A3B-B763-EEA91E2B71C3}" type="slidenum">
              <a:rPr lang="en-US"/>
              <a:pPr>
                <a:defRPr/>
              </a:pPr>
              <a:t>‹#›</a:t>
            </a:fld>
            <a:endParaRPr lang="en-US"/>
          </a:p>
        </p:txBody>
      </p:sp>
    </p:spTree>
    <p:extLst>
      <p:ext uri="{BB962C8B-B14F-4D97-AF65-F5344CB8AC3E}">
        <p14:creationId xmlns:p14="http://schemas.microsoft.com/office/powerpoint/2010/main" val="318599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4E3A496-2686-408C-848D-6A6CDC56051C}" type="slidenum">
              <a:rPr lang="en-US"/>
              <a:pPr>
                <a:defRPr/>
              </a:pPr>
              <a:t>‹#›</a:t>
            </a:fld>
            <a:endParaRPr lang="en-US"/>
          </a:p>
        </p:txBody>
      </p:sp>
    </p:spTree>
    <p:extLst>
      <p:ext uri="{BB962C8B-B14F-4D97-AF65-F5344CB8AC3E}">
        <p14:creationId xmlns:p14="http://schemas.microsoft.com/office/powerpoint/2010/main" val="355982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7975"/>
            <a:ext cx="3517900" cy="1311275"/>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181475" y="307975"/>
            <a:ext cx="5976938" cy="6607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534988" y="1619250"/>
            <a:ext cx="3517900" cy="5295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7BE259-81A2-49B5-83AF-F59F96F3673D}" type="slidenum">
              <a:rPr lang="en-US"/>
              <a:pPr>
                <a:defRPr/>
              </a:pPr>
              <a:t>‹#›</a:t>
            </a:fld>
            <a:endParaRPr lang="en-US"/>
          </a:p>
        </p:txBody>
      </p:sp>
    </p:spTree>
    <p:extLst>
      <p:ext uri="{BB962C8B-B14F-4D97-AF65-F5344CB8AC3E}">
        <p14:creationId xmlns:p14="http://schemas.microsoft.com/office/powerpoint/2010/main" val="370863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418138"/>
            <a:ext cx="6416675" cy="639762"/>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095500" y="692150"/>
            <a:ext cx="6416675" cy="4643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2095500" y="6057900"/>
            <a:ext cx="6416675" cy="90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A3E81D-D168-4530-9DE7-4CFA7BB439B3}" type="slidenum">
              <a:rPr lang="en-US"/>
              <a:pPr>
                <a:defRPr/>
              </a:pPr>
              <a:t>‹#›</a:t>
            </a:fld>
            <a:endParaRPr lang="en-US"/>
          </a:p>
        </p:txBody>
      </p:sp>
    </p:spTree>
    <p:extLst>
      <p:ext uri="{BB962C8B-B14F-4D97-AF65-F5344CB8AC3E}">
        <p14:creationId xmlns:p14="http://schemas.microsoft.com/office/powerpoint/2010/main" val="249873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4988" y="307975"/>
            <a:ext cx="96234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39" tIns="51421" rIns="102839" bIns="51421" numCol="1" anchor="ctr" anchorCtr="0" compatLnSpc="1">
            <a:prstTxWarp prst="textNoShape">
              <a:avLst/>
            </a:prstTxWarp>
          </a:bodyPr>
          <a:lstStyle/>
          <a:p>
            <a:pPr lvl="0"/>
            <a:r>
              <a:rPr lang="en-US" altLang="id-ID" smtClean="0"/>
              <a:t>Click to edit Master title style</a:t>
            </a:r>
          </a:p>
        </p:txBody>
      </p:sp>
      <p:sp>
        <p:nvSpPr>
          <p:cNvPr id="1027" name="Rectangle 3"/>
          <p:cNvSpPr>
            <a:spLocks noGrp="1" noChangeArrowheads="1"/>
          </p:cNvSpPr>
          <p:nvPr>
            <p:ph type="body" idx="1"/>
          </p:nvPr>
        </p:nvSpPr>
        <p:spPr bwMode="auto">
          <a:xfrm>
            <a:off x="534988" y="1806575"/>
            <a:ext cx="9623425"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39" tIns="51421" rIns="102839" bIns="51421"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1028" name="Rectangle 4"/>
          <p:cNvSpPr>
            <a:spLocks noGrp="1" noChangeArrowheads="1"/>
          </p:cNvSpPr>
          <p:nvPr>
            <p:ph type="dt" sz="half" idx="2"/>
          </p:nvPr>
        </p:nvSpPr>
        <p:spPr bwMode="auto">
          <a:xfrm>
            <a:off x="534988" y="7048500"/>
            <a:ext cx="2498725" cy="538163"/>
          </a:xfrm>
          <a:prstGeom prst="rect">
            <a:avLst/>
          </a:prstGeom>
          <a:noFill/>
          <a:ln w="9525">
            <a:noFill/>
            <a:miter lim="800000"/>
            <a:headEnd/>
            <a:tailEnd/>
          </a:ln>
          <a:effectLst/>
        </p:spPr>
        <p:txBody>
          <a:bodyPr vert="horz" wrap="square" lIns="102839" tIns="51421" rIns="102839" bIns="51421" numCol="1" anchor="t" anchorCtr="0" compatLnSpc="1">
            <a:prstTxWarp prst="textNoShape">
              <a:avLst/>
            </a:prstTxWarp>
          </a:bodyPr>
          <a:lstStyle>
            <a:lvl1pPr>
              <a:defRPr sz="1600">
                <a:cs typeface="+mn-cs"/>
              </a:defRPr>
            </a:lvl1pPr>
          </a:lstStyle>
          <a:p>
            <a:pPr>
              <a:defRPr/>
            </a:pPr>
            <a:endParaRPr lang="en-US"/>
          </a:p>
        </p:txBody>
      </p:sp>
      <p:sp>
        <p:nvSpPr>
          <p:cNvPr id="1029" name="Rectangle 5"/>
          <p:cNvSpPr>
            <a:spLocks noGrp="1" noChangeArrowheads="1"/>
          </p:cNvSpPr>
          <p:nvPr>
            <p:ph type="ftr" sz="quarter" idx="3"/>
          </p:nvPr>
        </p:nvSpPr>
        <p:spPr bwMode="auto">
          <a:xfrm>
            <a:off x="3654425" y="7048500"/>
            <a:ext cx="3384550" cy="538163"/>
          </a:xfrm>
          <a:prstGeom prst="rect">
            <a:avLst/>
          </a:prstGeom>
          <a:noFill/>
          <a:ln w="9525">
            <a:noFill/>
            <a:miter lim="800000"/>
            <a:headEnd/>
            <a:tailEnd/>
          </a:ln>
          <a:effectLst/>
        </p:spPr>
        <p:txBody>
          <a:bodyPr vert="horz" wrap="square" lIns="102839" tIns="51421" rIns="102839" bIns="51421" numCol="1" anchor="t" anchorCtr="0" compatLnSpc="1">
            <a:prstTxWarp prst="textNoShape">
              <a:avLst/>
            </a:prstTxWarp>
          </a:bodyPr>
          <a:lstStyle>
            <a:lvl1pPr algn="ctr">
              <a:defRPr sz="1600">
                <a:cs typeface="+mn-cs"/>
              </a:defRPr>
            </a:lvl1pPr>
          </a:lstStyle>
          <a:p>
            <a:pPr>
              <a:defRPr/>
            </a:pPr>
            <a:endParaRPr lang="en-US"/>
          </a:p>
        </p:txBody>
      </p:sp>
      <p:sp>
        <p:nvSpPr>
          <p:cNvPr id="1030" name="Rectangle 6"/>
          <p:cNvSpPr>
            <a:spLocks noGrp="1" noChangeArrowheads="1"/>
          </p:cNvSpPr>
          <p:nvPr>
            <p:ph type="sldNum" sz="quarter" idx="4"/>
          </p:nvPr>
        </p:nvSpPr>
        <p:spPr bwMode="auto">
          <a:xfrm>
            <a:off x="7659688" y="7048500"/>
            <a:ext cx="2498725" cy="538163"/>
          </a:xfrm>
          <a:prstGeom prst="rect">
            <a:avLst/>
          </a:prstGeom>
          <a:noFill/>
          <a:ln w="9525">
            <a:noFill/>
            <a:miter lim="800000"/>
            <a:headEnd/>
            <a:tailEnd/>
          </a:ln>
          <a:effectLst/>
        </p:spPr>
        <p:txBody>
          <a:bodyPr vert="horz" wrap="square" lIns="102839" tIns="51421" rIns="102839" bIns="51421" numCol="1" anchor="t" anchorCtr="0" compatLnSpc="1">
            <a:prstTxWarp prst="textNoShape">
              <a:avLst/>
            </a:prstTxWarp>
          </a:bodyPr>
          <a:lstStyle>
            <a:lvl1pPr algn="r">
              <a:defRPr sz="1600">
                <a:cs typeface="+mn-cs"/>
              </a:defRPr>
            </a:lvl1pPr>
          </a:lstStyle>
          <a:p>
            <a:pPr>
              <a:defRPr/>
            </a:pPr>
            <a:fld id="{16776FC0-3335-4263-BFFE-F7FB03712E4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Lst>
  <p:txStyles>
    <p:titleStyle>
      <a:lvl1pPr algn="ctr" defTabSz="1027113" rtl="0" eaLnBrk="0" fontAlgn="base" hangingPunct="0">
        <a:spcBef>
          <a:spcPct val="0"/>
        </a:spcBef>
        <a:spcAft>
          <a:spcPct val="0"/>
        </a:spcAft>
        <a:defRPr sz="5100">
          <a:solidFill>
            <a:schemeClr val="tx2"/>
          </a:solidFill>
          <a:latin typeface="+mj-lt"/>
          <a:ea typeface="+mj-ea"/>
          <a:cs typeface="+mj-cs"/>
        </a:defRPr>
      </a:lvl1pPr>
      <a:lvl2pPr algn="ctr" defTabSz="1027113" rtl="0" eaLnBrk="0" fontAlgn="base" hangingPunct="0">
        <a:spcBef>
          <a:spcPct val="0"/>
        </a:spcBef>
        <a:spcAft>
          <a:spcPct val="0"/>
        </a:spcAft>
        <a:defRPr sz="5100">
          <a:solidFill>
            <a:schemeClr val="tx2"/>
          </a:solidFill>
          <a:latin typeface="Arial" charset="0"/>
        </a:defRPr>
      </a:lvl2pPr>
      <a:lvl3pPr algn="ctr" defTabSz="1027113" rtl="0" eaLnBrk="0" fontAlgn="base" hangingPunct="0">
        <a:spcBef>
          <a:spcPct val="0"/>
        </a:spcBef>
        <a:spcAft>
          <a:spcPct val="0"/>
        </a:spcAft>
        <a:defRPr sz="5100">
          <a:solidFill>
            <a:schemeClr val="tx2"/>
          </a:solidFill>
          <a:latin typeface="Arial" charset="0"/>
        </a:defRPr>
      </a:lvl3pPr>
      <a:lvl4pPr algn="ctr" defTabSz="1027113" rtl="0" eaLnBrk="0" fontAlgn="base" hangingPunct="0">
        <a:spcBef>
          <a:spcPct val="0"/>
        </a:spcBef>
        <a:spcAft>
          <a:spcPct val="0"/>
        </a:spcAft>
        <a:defRPr sz="5100">
          <a:solidFill>
            <a:schemeClr val="tx2"/>
          </a:solidFill>
          <a:latin typeface="Arial" charset="0"/>
        </a:defRPr>
      </a:lvl4pPr>
      <a:lvl5pPr algn="ctr" defTabSz="1027113" rtl="0" eaLnBrk="0" fontAlgn="base" hangingPunct="0">
        <a:spcBef>
          <a:spcPct val="0"/>
        </a:spcBef>
        <a:spcAft>
          <a:spcPct val="0"/>
        </a:spcAft>
        <a:defRPr sz="5100">
          <a:solidFill>
            <a:schemeClr val="tx2"/>
          </a:solidFill>
          <a:latin typeface="Arial" charset="0"/>
        </a:defRPr>
      </a:lvl5pPr>
      <a:lvl6pPr marL="457200" algn="ctr" defTabSz="1027113" rtl="0" fontAlgn="base">
        <a:spcBef>
          <a:spcPct val="0"/>
        </a:spcBef>
        <a:spcAft>
          <a:spcPct val="0"/>
        </a:spcAft>
        <a:defRPr sz="5100">
          <a:solidFill>
            <a:schemeClr val="tx2"/>
          </a:solidFill>
          <a:latin typeface="Arial" charset="0"/>
        </a:defRPr>
      </a:lvl6pPr>
      <a:lvl7pPr marL="914400" algn="ctr" defTabSz="1027113" rtl="0" fontAlgn="base">
        <a:spcBef>
          <a:spcPct val="0"/>
        </a:spcBef>
        <a:spcAft>
          <a:spcPct val="0"/>
        </a:spcAft>
        <a:defRPr sz="5100">
          <a:solidFill>
            <a:schemeClr val="tx2"/>
          </a:solidFill>
          <a:latin typeface="Arial" charset="0"/>
        </a:defRPr>
      </a:lvl7pPr>
      <a:lvl8pPr marL="1371600" algn="ctr" defTabSz="1027113" rtl="0" fontAlgn="base">
        <a:spcBef>
          <a:spcPct val="0"/>
        </a:spcBef>
        <a:spcAft>
          <a:spcPct val="0"/>
        </a:spcAft>
        <a:defRPr sz="5100">
          <a:solidFill>
            <a:schemeClr val="tx2"/>
          </a:solidFill>
          <a:latin typeface="Arial" charset="0"/>
        </a:defRPr>
      </a:lvl8pPr>
      <a:lvl9pPr marL="1828800" algn="ctr" defTabSz="1027113" rtl="0" fontAlgn="base">
        <a:spcBef>
          <a:spcPct val="0"/>
        </a:spcBef>
        <a:spcAft>
          <a:spcPct val="0"/>
        </a:spcAft>
        <a:defRPr sz="5100">
          <a:solidFill>
            <a:schemeClr val="tx2"/>
          </a:solidFill>
          <a:latin typeface="Arial" charset="0"/>
        </a:defRPr>
      </a:lvl9pPr>
    </p:titleStyle>
    <p:bodyStyle>
      <a:lvl1pPr marL="384175" indent="-384175" algn="l" defTabSz="1027113" rtl="0" eaLnBrk="0" fontAlgn="base" hangingPunct="0">
        <a:spcBef>
          <a:spcPct val="20000"/>
        </a:spcBef>
        <a:spcAft>
          <a:spcPct val="0"/>
        </a:spcAft>
        <a:buChar char="•"/>
        <a:defRPr sz="3600">
          <a:solidFill>
            <a:schemeClr val="tx1"/>
          </a:solidFill>
          <a:latin typeface="+mn-lt"/>
          <a:ea typeface="+mn-ea"/>
          <a:cs typeface="+mn-cs"/>
        </a:defRPr>
      </a:lvl1pPr>
      <a:lvl2pPr marL="835025" indent="-320675" algn="l" defTabSz="1027113" rtl="0" eaLnBrk="0" fontAlgn="base" hangingPunct="0">
        <a:spcBef>
          <a:spcPct val="20000"/>
        </a:spcBef>
        <a:spcAft>
          <a:spcPct val="0"/>
        </a:spcAft>
        <a:buChar char="–"/>
        <a:defRPr sz="3200">
          <a:solidFill>
            <a:schemeClr val="tx1"/>
          </a:solidFill>
          <a:latin typeface="+mn-lt"/>
        </a:defRPr>
      </a:lvl2pPr>
      <a:lvl3pPr marL="1285875" indent="-258763" algn="l" defTabSz="1027113" rtl="0" eaLnBrk="0" fontAlgn="base" hangingPunct="0">
        <a:spcBef>
          <a:spcPct val="20000"/>
        </a:spcBef>
        <a:spcAft>
          <a:spcPct val="0"/>
        </a:spcAft>
        <a:buChar char="•"/>
        <a:defRPr sz="2700">
          <a:solidFill>
            <a:schemeClr val="tx1"/>
          </a:solidFill>
          <a:latin typeface="+mn-lt"/>
        </a:defRPr>
      </a:lvl3pPr>
      <a:lvl4pPr marL="1798638" indent="-255588" algn="l" defTabSz="1027113" rtl="0" eaLnBrk="0" fontAlgn="base" hangingPunct="0">
        <a:spcBef>
          <a:spcPct val="20000"/>
        </a:spcBef>
        <a:spcAft>
          <a:spcPct val="0"/>
        </a:spcAft>
        <a:buChar char="–"/>
        <a:defRPr sz="2300">
          <a:solidFill>
            <a:schemeClr val="tx1"/>
          </a:solidFill>
          <a:latin typeface="+mn-lt"/>
        </a:defRPr>
      </a:lvl4pPr>
      <a:lvl5pPr marL="2314575" indent="-257175" algn="l" defTabSz="1027113" rtl="0" eaLnBrk="0" fontAlgn="base" hangingPunct="0">
        <a:spcBef>
          <a:spcPct val="20000"/>
        </a:spcBef>
        <a:spcAft>
          <a:spcPct val="0"/>
        </a:spcAft>
        <a:buChar char="»"/>
        <a:defRPr sz="2300">
          <a:solidFill>
            <a:schemeClr val="tx1"/>
          </a:solidFill>
          <a:latin typeface="+mn-lt"/>
        </a:defRPr>
      </a:lvl5pPr>
      <a:lvl6pPr marL="2771775" indent="-257175" algn="l" defTabSz="1027113" rtl="0" fontAlgn="base">
        <a:spcBef>
          <a:spcPct val="20000"/>
        </a:spcBef>
        <a:spcAft>
          <a:spcPct val="0"/>
        </a:spcAft>
        <a:buChar char="»"/>
        <a:defRPr sz="2300">
          <a:solidFill>
            <a:schemeClr val="tx1"/>
          </a:solidFill>
          <a:latin typeface="+mn-lt"/>
        </a:defRPr>
      </a:lvl6pPr>
      <a:lvl7pPr marL="3228975" indent="-257175" algn="l" defTabSz="1027113" rtl="0" fontAlgn="base">
        <a:spcBef>
          <a:spcPct val="20000"/>
        </a:spcBef>
        <a:spcAft>
          <a:spcPct val="0"/>
        </a:spcAft>
        <a:buChar char="»"/>
        <a:defRPr sz="2300">
          <a:solidFill>
            <a:schemeClr val="tx1"/>
          </a:solidFill>
          <a:latin typeface="+mn-lt"/>
        </a:defRPr>
      </a:lvl7pPr>
      <a:lvl8pPr marL="3686175" indent="-257175" algn="l" defTabSz="1027113" rtl="0" fontAlgn="base">
        <a:spcBef>
          <a:spcPct val="20000"/>
        </a:spcBef>
        <a:spcAft>
          <a:spcPct val="0"/>
        </a:spcAft>
        <a:buChar char="»"/>
        <a:defRPr sz="2300">
          <a:solidFill>
            <a:schemeClr val="tx1"/>
          </a:solidFill>
          <a:latin typeface="+mn-lt"/>
        </a:defRPr>
      </a:lvl8pPr>
      <a:lvl9pPr marL="4143375" indent="-257175" algn="l" defTabSz="1027113" rtl="0" fontAlgn="base">
        <a:spcBef>
          <a:spcPct val="20000"/>
        </a:spcBef>
        <a:spcAft>
          <a:spcPct val="0"/>
        </a:spcAft>
        <a:buChar char="»"/>
        <a:defRPr sz="23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71450"/>
            <a:ext cx="10158413" cy="6881813"/>
            <a:chOff x="0" y="96"/>
            <a:chExt cx="5472" cy="3840"/>
          </a:xfrm>
        </p:grpSpPr>
        <p:sp>
          <p:nvSpPr>
            <p:cNvPr id="2056"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2057" name="AutoShape 4"/>
            <p:cNvSpPr>
              <a:spLocks noChangeArrowheads="1"/>
            </p:cNvSpPr>
            <p:nvPr/>
          </p:nvSpPr>
          <p:spPr bwMode="blackWhite">
            <a:xfrm>
              <a:off x="0" y="96"/>
              <a:ext cx="5376" cy="768"/>
            </a:xfrm>
            <a:custGeom>
              <a:avLst/>
              <a:gdLst>
                <a:gd name="T0" fmla="*/ 0 w 7000"/>
                <a:gd name="T1" fmla="*/ 0 h 1000"/>
                <a:gd name="T2" fmla="*/ 5184 w 7000"/>
                <a:gd name="T3" fmla="*/ 0 h 1000"/>
                <a:gd name="T4" fmla="*/ 5569 w 7000"/>
                <a:gd name="T5" fmla="*/ 384 h 1000"/>
                <a:gd name="T6" fmla="*/ 5185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750" y="0"/>
                  </a:lnTo>
                  <a:cubicBezTo>
                    <a:pt x="7027" y="0"/>
                    <a:pt x="7251" y="223"/>
                    <a:pt x="7251" y="500"/>
                  </a:cubicBezTo>
                  <a:cubicBezTo>
                    <a:pt x="7251" y="776"/>
                    <a:pt x="7027" y="999"/>
                    <a:pt x="6751" y="1000"/>
                  </a:cubicBezTo>
                  <a:lnTo>
                    <a:pt x="0" y="1000"/>
                  </a:lnTo>
                  <a:lnTo>
                    <a:pt x="0" y="0"/>
                  </a:lnTo>
                  <a:close/>
                </a:path>
              </a:pathLst>
            </a:custGeom>
            <a:solidFill>
              <a:schemeClr val="folHlink"/>
            </a:solidFill>
            <a:ln w="9525">
              <a:noFill/>
              <a:miter lim="800000"/>
              <a:headEnd/>
              <a:tailEnd/>
            </a:ln>
          </p:spPr>
          <p:txBody>
            <a:bodyPr lIns="105315" tIns="52658" rIns="105315" bIns="52658"/>
            <a:lstStyle/>
            <a:p>
              <a:pPr>
                <a:defRPr/>
              </a:pPr>
              <a:endParaRPr lang="en-US"/>
            </a:p>
          </p:txBody>
        </p:sp>
        <p:sp>
          <p:nvSpPr>
            <p:cNvPr id="2058"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pPr>
                <a:defRPr/>
              </a:pPr>
              <a:endParaRPr lang="en-US"/>
            </a:p>
          </p:txBody>
        </p:sp>
      </p:grpSp>
      <p:sp>
        <p:nvSpPr>
          <p:cNvPr id="2051" name="Rectangle 6"/>
          <p:cNvSpPr>
            <a:spLocks noGrp="1" noChangeArrowheads="1"/>
          </p:cNvSpPr>
          <p:nvPr>
            <p:ph type="title"/>
          </p:nvPr>
        </p:nvSpPr>
        <p:spPr bwMode="auto">
          <a:xfrm>
            <a:off x="228600" y="258763"/>
            <a:ext cx="93741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ctr" anchorCtr="0" compatLnSpc="1">
            <a:prstTxWarp prst="textNoShape">
              <a:avLst/>
            </a:prstTxWarp>
          </a:bodyPr>
          <a:lstStyle/>
          <a:p>
            <a:pPr lvl="0"/>
            <a:r>
              <a:rPr lang="en-US" altLang="id-ID" smtClean="0"/>
              <a:t>Click to edit Master title style</a:t>
            </a:r>
          </a:p>
        </p:txBody>
      </p:sp>
      <p:sp>
        <p:nvSpPr>
          <p:cNvPr id="2052" name="Rectangle 7"/>
          <p:cNvSpPr>
            <a:spLocks noGrp="1" noChangeArrowheads="1"/>
          </p:cNvSpPr>
          <p:nvPr>
            <p:ph type="body" idx="1"/>
          </p:nvPr>
        </p:nvSpPr>
        <p:spPr bwMode="auto">
          <a:xfrm>
            <a:off x="714375" y="1806575"/>
            <a:ext cx="926465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31752" name="Rectangle 8"/>
          <p:cNvSpPr>
            <a:spLocks noGrp="1" noChangeArrowheads="1"/>
          </p:cNvSpPr>
          <p:nvPr>
            <p:ph type="dt" sz="half" idx="2"/>
          </p:nvPr>
        </p:nvSpPr>
        <p:spPr bwMode="auto">
          <a:xfrm>
            <a:off x="534988" y="7053263"/>
            <a:ext cx="2498725" cy="515937"/>
          </a:xfrm>
          <a:prstGeom prst="rect">
            <a:avLst/>
          </a:prstGeom>
          <a:noFill/>
          <a:ln w="9525">
            <a:noFill/>
            <a:miter lim="800000"/>
            <a:headEnd/>
            <a:tailEnd/>
          </a:ln>
          <a:effectLst/>
        </p:spPr>
        <p:txBody>
          <a:bodyPr vert="horz" wrap="square" lIns="105315" tIns="52658" rIns="105315" bIns="52658" numCol="1" anchor="b" anchorCtr="0" compatLnSpc="1">
            <a:prstTxWarp prst="textNoShape">
              <a:avLst/>
            </a:prstTxWarp>
          </a:bodyPr>
          <a:lstStyle>
            <a:lvl1pPr>
              <a:defRPr sz="1500">
                <a:cs typeface="+mn-cs"/>
              </a:defRPr>
            </a:lvl1pPr>
          </a:lstStyle>
          <a:p>
            <a:pPr>
              <a:defRPr/>
            </a:pPr>
            <a:endParaRPr lang="en-US"/>
          </a:p>
        </p:txBody>
      </p:sp>
      <p:sp>
        <p:nvSpPr>
          <p:cNvPr id="31753" name="Rectangle 9"/>
          <p:cNvSpPr>
            <a:spLocks noGrp="1" noChangeArrowheads="1"/>
          </p:cNvSpPr>
          <p:nvPr>
            <p:ph type="ftr" sz="quarter" idx="3"/>
          </p:nvPr>
        </p:nvSpPr>
        <p:spPr bwMode="auto">
          <a:xfrm>
            <a:off x="3654425" y="7053263"/>
            <a:ext cx="3384550" cy="515937"/>
          </a:xfrm>
          <a:prstGeom prst="rect">
            <a:avLst/>
          </a:prstGeom>
          <a:noFill/>
          <a:ln w="9525">
            <a:noFill/>
            <a:miter lim="800000"/>
            <a:headEnd/>
            <a:tailEnd/>
          </a:ln>
          <a:effectLst/>
        </p:spPr>
        <p:txBody>
          <a:bodyPr vert="horz" wrap="square" lIns="105315" tIns="52658" rIns="105315" bIns="52658" numCol="1" anchor="b" anchorCtr="0" compatLnSpc="1">
            <a:prstTxWarp prst="textNoShape">
              <a:avLst/>
            </a:prstTxWarp>
          </a:bodyPr>
          <a:lstStyle>
            <a:lvl1pPr algn="ctr">
              <a:defRPr sz="1500">
                <a:cs typeface="+mn-cs"/>
              </a:defRPr>
            </a:lvl1pPr>
          </a:lstStyle>
          <a:p>
            <a:pPr>
              <a:defRPr/>
            </a:pPr>
            <a:endParaRPr lang="en-US"/>
          </a:p>
        </p:txBody>
      </p:sp>
      <p:sp>
        <p:nvSpPr>
          <p:cNvPr id="31754" name="Rectangle 10"/>
          <p:cNvSpPr>
            <a:spLocks noGrp="1" noChangeArrowheads="1"/>
          </p:cNvSpPr>
          <p:nvPr>
            <p:ph type="sldNum" sz="quarter" idx="4"/>
          </p:nvPr>
        </p:nvSpPr>
        <p:spPr bwMode="auto">
          <a:xfrm>
            <a:off x="7659688" y="7053263"/>
            <a:ext cx="2498725" cy="515937"/>
          </a:xfrm>
          <a:prstGeom prst="rect">
            <a:avLst/>
          </a:prstGeom>
          <a:noFill/>
          <a:ln w="9525">
            <a:noFill/>
            <a:miter lim="800000"/>
            <a:headEnd/>
            <a:tailEnd/>
          </a:ln>
          <a:effectLst/>
        </p:spPr>
        <p:txBody>
          <a:bodyPr vert="horz" wrap="square" lIns="105315" tIns="52658" rIns="105315" bIns="52658" numCol="1" anchor="b" anchorCtr="0" compatLnSpc="1">
            <a:prstTxWarp prst="textNoShape">
              <a:avLst/>
            </a:prstTxWarp>
          </a:bodyPr>
          <a:lstStyle>
            <a:lvl1pPr algn="r">
              <a:defRPr sz="1500">
                <a:latin typeface="Arial Black" pitchFamily="34" charset="0"/>
                <a:cs typeface="+mn-cs"/>
              </a:defRPr>
            </a:lvl1pPr>
          </a:lstStyle>
          <a:p>
            <a:pPr>
              <a:defRPr/>
            </a:pPr>
            <a:fld id="{9035312E-75B2-4631-A359-8BAB659100C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76"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defTabSz="1052513" rtl="0" eaLnBrk="0" fontAlgn="base" hangingPunct="0">
        <a:spcBef>
          <a:spcPct val="0"/>
        </a:spcBef>
        <a:spcAft>
          <a:spcPct val="0"/>
        </a:spcAft>
        <a:defRPr sz="4800">
          <a:solidFill>
            <a:schemeClr val="tx2"/>
          </a:solidFill>
          <a:latin typeface="+mj-lt"/>
          <a:ea typeface="+mj-ea"/>
          <a:cs typeface="+mj-cs"/>
        </a:defRPr>
      </a:lvl1pPr>
      <a:lvl2pPr algn="l" defTabSz="1052513" rtl="0" eaLnBrk="0" fontAlgn="base" hangingPunct="0">
        <a:spcBef>
          <a:spcPct val="0"/>
        </a:spcBef>
        <a:spcAft>
          <a:spcPct val="0"/>
        </a:spcAft>
        <a:defRPr sz="4800">
          <a:solidFill>
            <a:schemeClr val="tx2"/>
          </a:solidFill>
          <a:latin typeface="Arial" charset="0"/>
        </a:defRPr>
      </a:lvl2pPr>
      <a:lvl3pPr algn="l" defTabSz="1052513" rtl="0" eaLnBrk="0" fontAlgn="base" hangingPunct="0">
        <a:spcBef>
          <a:spcPct val="0"/>
        </a:spcBef>
        <a:spcAft>
          <a:spcPct val="0"/>
        </a:spcAft>
        <a:defRPr sz="4800">
          <a:solidFill>
            <a:schemeClr val="tx2"/>
          </a:solidFill>
          <a:latin typeface="Arial" charset="0"/>
        </a:defRPr>
      </a:lvl3pPr>
      <a:lvl4pPr algn="l" defTabSz="1052513" rtl="0" eaLnBrk="0" fontAlgn="base" hangingPunct="0">
        <a:spcBef>
          <a:spcPct val="0"/>
        </a:spcBef>
        <a:spcAft>
          <a:spcPct val="0"/>
        </a:spcAft>
        <a:defRPr sz="4800">
          <a:solidFill>
            <a:schemeClr val="tx2"/>
          </a:solidFill>
          <a:latin typeface="Arial" charset="0"/>
        </a:defRPr>
      </a:lvl4pPr>
      <a:lvl5pPr algn="l" defTabSz="1052513" rtl="0" eaLnBrk="0" fontAlgn="base" hangingPunct="0">
        <a:spcBef>
          <a:spcPct val="0"/>
        </a:spcBef>
        <a:spcAft>
          <a:spcPct val="0"/>
        </a:spcAft>
        <a:defRPr sz="4800">
          <a:solidFill>
            <a:schemeClr val="tx2"/>
          </a:solidFill>
          <a:latin typeface="Arial" charset="0"/>
        </a:defRPr>
      </a:lvl5pPr>
      <a:lvl6pPr marL="457200" algn="l" defTabSz="1052513" rtl="0" fontAlgn="base">
        <a:spcBef>
          <a:spcPct val="0"/>
        </a:spcBef>
        <a:spcAft>
          <a:spcPct val="0"/>
        </a:spcAft>
        <a:defRPr sz="4800">
          <a:solidFill>
            <a:schemeClr val="tx2"/>
          </a:solidFill>
          <a:latin typeface="Arial" charset="0"/>
        </a:defRPr>
      </a:lvl6pPr>
      <a:lvl7pPr marL="914400" algn="l" defTabSz="1052513" rtl="0" fontAlgn="base">
        <a:spcBef>
          <a:spcPct val="0"/>
        </a:spcBef>
        <a:spcAft>
          <a:spcPct val="0"/>
        </a:spcAft>
        <a:defRPr sz="4800">
          <a:solidFill>
            <a:schemeClr val="tx2"/>
          </a:solidFill>
          <a:latin typeface="Arial" charset="0"/>
        </a:defRPr>
      </a:lvl7pPr>
      <a:lvl8pPr marL="1371600" algn="l" defTabSz="1052513" rtl="0" fontAlgn="base">
        <a:spcBef>
          <a:spcPct val="0"/>
        </a:spcBef>
        <a:spcAft>
          <a:spcPct val="0"/>
        </a:spcAft>
        <a:defRPr sz="4800">
          <a:solidFill>
            <a:schemeClr val="tx2"/>
          </a:solidFill>
          <a:latin typeface="Arial" charset="0"/>
        </a:defRPr>
      </a:lvl8pPr>
      <a:lvl9pPr marL="1828800" algn="l" defTabSz="1052513" rtl="0" fontAlgn="base">
        <a:spcBef>
          <a:spcPct val="0"/>
        </a:spcBef>
        <a:spcAft>
          <a:spcPct val="0"/>
        </a:spcAft>
        <a:defRPr sz="4800">
          <a:solidFill>
            <a:schemeClr val="tx2"/>
          </a:solidFill>
          <a:latin typeface="Arial" charset="0"/>
        </a:defRPr>
      </a:lvl9pPr>
    </p:titleStyle>
    <p:bodyStyle>
      <a:lvl1pPr marL="395288" indent="-395288" algn="l" defTabSz="1052513" rtl="0" eaLnBrk="0" fontAlgn="base" hangingPunct="0">
        <a:spcBef>
          <a:spcPct val="20000"/>
        </a:spcBef>
        <a:spcAft>
          <a:spcPct val="0"/>
        </a:spcAft>
        <a:buClr>
          <a:schemeClr val="hlink"/>
        </a:buClr>
        <a:buSzPct val="80000"/>
        <a:buFont typeface="Wingdings" pitchFamily="2" charset="2"/>
        <a:buChar char="l"/>
        <a:defRPr sz="3700">
          <a:solidFill>
            <a:schemeClr val="tx1"/>
          </a:solidFill>
          <a:latin typeface="+mn-lt"/>
          <a:ea typeface="+mn-ea"/>
          <a:cs typeface="+mn-cs"/>
        </a:defRPr>
      </a:lvl1pPr>
      <a:lvl2pPr marL="855663" indent="-328613" algn="l" defTabSz="1052513" rtl="0" eaLnBrk="0" fontAlgn="base" hangingPunct="0">
        <a:spcBef>
          <a:spcPct val="20000"/>
        </a:spcBef>
        <a:spcAft>
          <a:spcPct val="0"/>
        </a:spcAft>
        <a:buClr>
          <a:schemeClr val="accent1"/>
        </a:buClr>
        <a:buSzPct val="70000"/>
        <a:buFont typeface="Wingdings" pitchFamily="2" charset="2"/>
        <a:buChar char="l"/>
        <a:defRPr sz="3200">
          <a:solidFill>
            <a:schemeClr val="tx1"/>
          </a:solidFill>
          <a:latin typeface="+mn-lt"/>
        </a:defRPr>
      </a:lvl2pPr>
      <a:lvl3pPr marL="1314450" indent="-261938" algn="l" defTabSz="1052513" rtl="0" eaLnBrk="0" fontAlgn="base" hangingPunct="0">
        <a:spcBef>
          <a:spcPct val="20000"/>
        </a:spcBef>
        <a:spcAft>
          <a:spcPct val="0"/>
        </a:spcAft>
        <a:buClr>
          <a:schemeClr val="bg2"/>
        </a:buClr>
        <a:buSzPct val="65000"/>
        <a:buFont typeface="Wingdings" pitchFamily="2" charset="2"/>
        <a:buChar char="l"/>
        <a:defRPr sz="2800">
          <a:solidFill>
            <a:schemeClr val="tx1"/>
          </a:solidFill>
          <a:latin typeface="+mn-lt"/>
        </a:defRPr>
      </a:lvl3pPr>
      <a:lvl4pPr marL="1843088" indent="-263525" algn="l" defTabSz="1052513" rtl="0" eaLnBrk="0" fontAlgn="base" hangingPunct="0">
        <a:spcBef>
          <a:spcPct val="20000"/>
        </a:spcBef>
        <a:spcAft>
          <a:spcPct val="0"/>
        </a:spcAft>
        <a:buClr>
          <a:schemeClr val="hlink"/>
        </a:buClr>
        <a:buSzPct val="60000"/>
        <a:buFont typeface="Wingdings" pitchFamily="2" charset="2"/>
        <a:buChar char="l"/>
        <a:defRPr sz="2300">
          <a:solidFill>
            <a:schemeClr val="tx1"/>
          </a:solidFill>
          <a:latin typeface="+mn-lt"/>
        </a:defRPr>
      </a:lvl4pPr>
      <a:lvl5pPr marL="2370138" indent="-263525" algn="l" defTabSz="1052513" rtl="0" eaLnBrk="0" fontAlgn="base" hangingPunct="0">
        <a:spcBef>
          <a:spcPct val="20000"/>
        </a:spcBef>
        <a:spcAft>
          <a:spcPct val="0"/>
        </a:spcAft>
        <a:buClr>
          <a:schemeClr val="bg2"/>
        </a:buClr>
        <a:buSzPct val="40000"/>
        <a:buFont typeface="Wingdings" pitchFamily="2" charset="2"/>
        <a:buChar char="l"/>
        <a:defRPr sz="2300">
          <a:solidFill>
            <a:schemeClr val="tx1"/>
          </a:solidFill>
          <a:latin typeface="+mn-lt"/>
        </a:defRPr>
      </a:lvl5pPr>
      <a:lvl6pPr marL="2827338" indent="-263525" algn="l" defTabSz="1052513" rtl="0" fontAlgn="base">
        <a:spcBef>
          <a:spcPct val="20000"/>
        </a:spcBef>
        <a:spcAft>
          <a:spcPct val="0"/>
        </a:spcAft>
        <a:buClr>
          <a:schemeClr val="bg2"/>
        </a:buClr>
        <a:buSzPct val="40000"/>
        <a:buFont typeface="Wingdings" pitchFamily="2" charset="2"/>
        <a:buChar char="l"/>
        <a:defRPr sz="2300">
          <a:solidFill>
            <a:schemeClr val="tx1"/>
          </a:solidFill>
          <a:latin typeface="+mn-lt"/>
        </a:defRPr>
      </a:lvl6pPr>
      <a:lvl7pPr marL="3284538" indent="-263525" algn="l" defTabSz="1052513" rtl="0" fontAlgn="base">
        <a:spcBef>
          <a:spcPct val="20000"/>
        </a:spcBef>
        <a:spcAft>
          <a:spcPct val="0"/>
        </a:spcAft>
        <a:buClr>
          <a:schemeClr val="bg2"/>
        </a:buClr>
        <a:buSzPct val="40000"/>
        <a:buFont typeface="Wingdings" pitchFamily="2" charset="2"/>
        <a:buChar char="l"/>
        <a:defRPr sz="2300">
          <a:solidFill>
            <a:schemeClr val="tx1"/>
          </a:solidFill>
          <a:latin typeface="+mn-lt"/>
        </a:defRPr>
      </a:lvl7pPr>
      <a:lvl8pPr marL="3741738" indent="-263525" algn="l" defTabSz="1052513" rtl="0" fontAlgn="base">
        <a:spcBef>
          <a:spcPct val="20000"/>
        </a:spcBef>
        <a:spcAft>
          <a:spcPct val="0"/>
        </a:spcAft>
        <a:buClr>
          <a:schemeClr val="bg2"/>
        </a:buClr>
        <a:buSzPct val="40000"/>
        <a:buFont typeface="Wingdings" pitchFamily="2" charset="2"/>
        <a:buChar char="l"/>
        <a:defRPr sz="2300">
          <a:solidFill>
            <a:schemeClr val="tx1"/>
          </a:solidFill>
          <a:latin typeface="+mn-lt"/>
        </a:defRPr>
      </a:lvl8pPr>
      <a:lvl9pPr marL="4198938" indent="-263525" algn="l" defTabSz="1052513" rtl="0" fontAlgn="base">
        <a:spcBef>
          <a:spcPct val="20000"/>
        </a:spcBef>
        <a:spcAft>
          <a:spcPct val="0"/>
        </a:spcAft>
        <a:buClr>
          <a:schemeClr val="bg2"/>
        </a:buClr>
        <a:buSzPct val="40000"/>
        <a:buFont typeface="Wingdings" pitchFamily="2" charset="2"/>
        <a:buChar char="l"/>
        <a:defRPr sz="23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960563" y="515938"/>
            <a:ext cx="819785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ctr" anchorCtr="0" compatLnSpc="1">
            <a:prstTxWarp prst="textNoShape">
              <a:avLst/>
            </a:prstTxWarp>
          </a:bodyPr>
          <a:lstStyle/>
          <a:p>
            <a:pPr lvl="0"/>
            <a:r>
              <a:rPr lang="en-US" altLang="id-ID" smtClean="0"/>
              <a:t>Click to edit Master title style</a:t>
            </a:r>
          </a:p>
        </p:txBody>
      </p:sp>
      <p:sp>
        <p:nvSpPr>
          <p:cNvPr id="3075" name="Rectangle 3"/>
          <p:cNvSpPr>
            <a:spLocks noGrp="1" noChangeArrowheads="1"/>
          </p:cNvSpPr>
          <p:nvPr>
            <p:ph type="body" idx="1"/>
          </p:nvPr>
        </p:nvSpPr>
        <p:spPr bwMode="auto">
          <a:xfrm>
            <a:off x="1960563" y="2235200"/>
            <a:ext cx="8197850"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36868" name="Rectangle 4"/>
          <p:cNvSpPr>
            <a:spLocks noGrp="1" noChangeArrowheads="1"/>
          </p:cNvSpPr>
          <p:nvPr>
            <p:ph type="ftr" sz="quarter" idx="3"/>
          </p:nvPr>
        </p:nvSpPr>
        <p:spPr bwMode="auto">
          <a:xfrm>
            <a:off x="3654425" y="7053263"/>
            <a:ext cx="3384550"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lgn="ctr">
              <a:defRPr sz="1500">
                <a:solidFill>
                  <a:schemeClr val="tx2"/>
                </a:solidFill>
                <a:cs typeface="+mn-cs"/>
              </a:defRPr>
            </a:lvl1pPr>
          </a:lstStyle>
          <a:p>
            <a:pPr>
              <a:defRPr/>
            </a:pPr>
            <a:endParaRPr lang="en-US"/>
          </a:p>
        </p:txBody>
      </p:sp>
      <p:sp>
        <p:nvSpPr>
          <p:cNvPr id="36869" name="Rectangle 5"/>
          <p:cNvSpPr>
            <a:spLocks noGrp="1" noChangeArrowheads="1"/>
          </p:cNvSpPr>
          <p:nvPr>
            <p:ph type="sldNum" sz="quarter" idx="4"/>
          </p:nvPr>
        </p:nvSpPr>
        <p:spPr bwMode="auto">
          <a:xfrm>
            <a:off x="7659688" y="7053263"/>
            <a:ext cx="2498725"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lgn="r">
              <a:defRPr sz="1500">
                <a:solidFill>
                  <a:schemeClr val="tx2"/>
                </a:solidFill>
                <a:cs typeface="+mn-cs"/>
              </a:defRPr>
            </a:lvl1pPr>
          </a:lstStyle>
          <a:p>
            <a:pPr>
              <a:defRPr/>
            </a:pPr>
            <a:fld id="{D4B3525A-599E-4235-814D-D609600AE987}" type="slidenum">
              <a:rPr lang="en-US"/>
              <a:pPr>
                <a:defRPr/>
              </a:pPr>
              <a:t>‹#›</a:t>
            </a:fld>
            <a:endParaRPr lang="en-US"/>
          </a:p>
        </p:txBody>
      </p:sp>
      <p:sp>
        <p:nvSpPr>
          <p:cNvPr id="3078" name="Line 6"/>
          <p:cNvSpPr>
            <a:spLocks noChangeShapeType="1"/>
          </p:cNvSpPr>
          <p:nvPr/>
        </p:nvSpPr>
        <p:spPr bwMode="auto">
          <a:xfrm>
            <a:off x="306388" y="6964363"/>
            <a:ext cx="10080625" cy="0"/>
          </a:xfrm>
          <a:prstGeom prst="line">
            <a:avLst/>
          </a:prstGeom>
          <a:noFill/>
          <a:ln w="12700">
            <a:solidFill>
              <a:schemeClr val="tx2"/>
            </a:solidFill>
            <a:round/>
            <a:headEnd/>
            <a:tailEnd/>
          </a:ln>
        </p:spPr>
        <p:txBody>
          <a:bodyPr/>
          <a:lstStyle/>
          <a:p>
            <a:pPr>
              <a:defRPr/>
            </a:pPr>
            <a:endParaRPr lang="en-US"/>
          </a:p>
        </p:txBody>
      </p:sp>
      <p:sp>
        <p:nvSpPr>
          <p:cNvPr id="3079" name="Line 7"/>
          <p:cNvSpPr>
            <a:spLocks noChangeShapeType="1"/>
          </p:cNvSpPr>
          <p:nvPr/>
        </p:nvSpPr>
        <p:spPr bwMode="auto">
          <a:xfrm>
            <a:off x="268288" y="344488"/>
            <a:ext cx="10067925" cy="0"/>
          </a:xfrm>
          <a:prstGeom prst="line">
            <a:avLst/>
          </a:prstGeom>
          <a:noFill/>
          <a:ln w="76200">
            <a:solidFill>
              <a:schemeClr val="tx2"/>
            </a:solidFill>
            <a:round/>
            <a:headEnd/>
            <a:tailEnd/>
          </a:ln>
        </p:spPr>
        <p:txBody>
          <a:bodyPr/>
          <a:lstStyle/>
          <a:p>
            <a:pPr>
              <a:defRPr/>
            </a:pPr>
            <a:endParaRPr lang="en-US"/>
          </a:p>
        </p:txBody>
      </p:sp>
      <p:grpSp>
        <p:nvGrpSpPr>
          <p:cNvPr id="3080" name="Group 8"/>
          <p:cNvGrpSpPr>
            <a:grpSpLocks/>
          </p:cNvGrpSpPr>
          <p:nvPr/>
        </p:nvGrpSpPr>
        <p:grpSpPr bwMode="auto">
          <a:xfrm>
            <a:off x="268288" y="515938"/>
            <a:ext cx="1455737" cy="1547812"/>
            <a:chOff x="144" y="288"/>
            <a:chExt cx="785" cy="864"/>
          </a:xfrm>
        </p:grpSpPr>
        <p:sp>
          <p:nvSpPr>
            <p:cNvPr id="3082" name="Rectangle 9"/>
            <p:cNvSpPr>
              <a:spLocks noChangeArrowheads="1"/>
            </p:cNvSpPr>
            <p:nvPr/>
          </p:nvSpPr>
          <p:spPr bwMode="auto">
            <a:xfrm>
              <a:off x="589" y="288"/>
              <a:ext cx="28" cy="534"/>
            </a:xfrm>
            <a:prstGeom prst="rect">
              <a:avLst/>
            </a:prstGeom>
            <a:solidFill>
              <a:schemeClr val="accent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83" name="Rectangle 10"/>
            <p:cNvSpPr>
              <a:spLocks noChangeArrowheads="1"/>
            </p:cNvSpPr>
            <p:nvPr/>
          </p:nvSpPr>
          <p:spPr bwMode="auto">
            <a:xfrm>
              <a:off x="526" y="288"/>
              <a:ext cx="28" cy="470"/>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84" name="Rectangle 11"/>
            <p:cNvSpPr>
              <a:spLocks noChangeArrowheads="1"/>
            </p:cNvSpPr>
            <p:nvPr/>
          </p:nvSpPr>
          <p:spPr bwMode="auto">
            <a:xfrm>
              <a:off x="462" y="288"/>
              <a:ext cx="28" cy="401"/>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85" name="Rectangle 12"/>
            <p:cNvSpPr>
              <a:spLocks noChangeArrowheads="1"/>
            </p:cNvSpPr>
            <p:nvPr/>
          </p:nvSpPr>
          <p:spPr bwMode="auto">
            <a:xfrm>
              <a:off x="398" y="288"/>
              <a:ext cx="27" cy="334"/>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86" name="Rectangle 13"/>
            <p:cNvSpPr>
              <a:spLocks noChangeArrowheads="1"/>
            </p:cNvSpPr>
            <p:nvPr/>
          </p:nvSpPr>
          <p:spPr bwMode="auto">
            <a:xfrm>
              <a:off x="335" y="288"/>
              <a:ext cx="28" cy="269"/>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87" name="Rectangle 14"/>
            <p:cNvSpPr>
              <a:spLocks noChangeArrowheads="1"/>
            </p:cNvSpPr>
            <p:nvPr/>
          </p:nvSpPr>
          <p:spPr bwMode="auto">
            <a:xfrm>
              <a:off x="271" y="288"/>
              <a:ext cx="28" cy="197"/>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88" name="Rectangle 15"/>
            <p:cNvSpPr>
              <a:spLocks noChangeArrowheads="1"/>
            </p:cNvSpPr>
            <p:nvPr/>
          </p:nvSpPr>
          <p:spPr bwMode="auto">
            <a:xfrm>
              <a:off x="207" y="288"/>
              <a:ext cx="27" cy="136"/>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89" name="Rectangle 16"/>
            <p:cNvSpPr>
              <a:spLocks noChangeArrowheads="1"/>
            </p:cNvSpPr>
            <p:nvPr/>
          </p:nvSpPr>
          <p:spPr bwMode="auto">
            <a:xfrm>
              <a:off x="144" y="288"/>
              <a:ext cx="28" cy="68"/>
            </a:xfrm>
            <a:prstGeom prst="rect">
              <a:avLst/>
            </a:prstGeom>
            <a:solidFill>
              <a:schemeClr val="bg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90" name="Rectangle 17"/>
            <p:cNvSpPr>
              <a:spLocks noChangeArrowheads="1"/>
            </p:cNvSpPr>
            <p:nvPr/>
          </p:nvSpPr>
          <p:spPr bwMode="auto">
            <a:xfrm>
              <a:off x="653" y="288"/>
              <a:ext cx="26" cy="599"/>
            </a:xfrm>
            <a:prstGeom prst="rect">
              <a:avLst/>
            </a:prstGeom>
            <a:solidFill>
              <a:schemeClr val="accent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91" name="Rectangle 18"/>
            <p:cNvSpPr>
              <a:spLocks noChangeArrowheads="1"/>
            </p:cNvSpPr>
            <p:nvPr/>
          </p:nvSpPr>
          <p:spPr bwMode="auto">
            <a:xfrm>
              <a:off x="715" y="288"/>
              <a:ext cx="26" cy="667"/>
            </a:xfrm>
            <a:prstGeom prst="rect">
              <a:avLst/>
            </a:prstGeom>
            <a:solidFill>
              <a:schemeClr val="accent2"/>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92" name="Rectangle 19"/>
            <p:cNvSpPr>
              <a:spLocks noChangeArrowheads="1"/>
            </p:cNvSpPr>
            <p:nvPr/>
          </p:nvSpPr>
          <p:spPr bwMode="auto">
            <a:xfrm>
              <a:off x="776" y="288"/>
              <a:ext cx="27" cy="731"/>
            </a:xfrm>
            <a:prstGeom prst="rect">
              <a:avLst/>
            </a:prstGeom>
            <a:solidFill>
              <a:schemeClr val="accent1"/>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93" name="Rectangle 20"/>
            <p:cNvSpPr>
              <a:spLocks noChangeArrowheads="1"/>
            </p:cNvSpPr>
            <p:nvPr/>
          </p:nvSpPr>
          <p:spPr bwMode="auto">
            <a:xfrm>
              <a:off x="839" y="288"/>
              <a:ext cx="28" cy="800"/>
            </a:xfrm>
            <a:prstGeom prst="rect">
              <a:avLst/>
            </a:prstGeom>
            <a:solidFill>
              <a:schemeClr val="accent1"/>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sp>
          <p:nvSpPr>
            <p:cNvPr id="3094" name="Rectangle 21"/>
            <p:cNvSpPr>
              <a:spLocks noChangeArrowheads="1"/>
            </p:cNvSpPr>
            <p:nvPr/>
          </p:nvSpPr>
          <p:spPr bwMode="auto">
            <a:xfrm>
              <a:off x="902" y="288"/>
              <a:ext cx="27" cy="864"/>
            </a:xfrm>
            <a:prstGeom prst="rect">
              <a:avLst/>
            </a:prstGeom>
            <a:solidFill>
              <a:schemeClr val="accent1"/>
            </a:solidFill>
            <a:ln>
              <a:noFill/>
            </a:ln>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endParaRPr lang="id-ID" altLang="id-ID">
                <a:cs typeface="+mn-cs"/>
              </a:endParaRPr>
            </a:p>
          </p:txBody>
        </p:sp>
      </p:grpSp>
      <p:sp>
        <p:nvSpPr>
          <p:cNvPr id="36886" name="Rectangle 22"/>
          <p:cNvSpPr>
            <a:spLocks noGrp="1" noChangeArrowheads="1"/>
          </p:cNvSpPr>
          <p:nvPr>
            <p:ph type="dt" sz="half" idx="2"/>
          </p:nvPr>
        </p:nvSpPr>
        <p:spPr bwMode="auto">
          <a:xfrm>
            <a:off x="534988" y="7048500"/>
            <a:ext cx="2498725" cy="538163"/>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defRPr sz="1500">
                <a:solidFill>
                  <a:schemeClr val="tx2"/>
                </a:solidFill>
                <a:cs typeface="+mn-cs"/>
              </a:defRPr>
            </a:lvl1pPr>
          </a:lstStyle>
          <a:p>
            <a:pPr>
              <a:defRPr/>
            </a:pPr>
            <a:endParaRPr lang="en-US"/>
          </a:p>
        </p:txBody>
      </p:sp>
    </p:spTree>
  </p:cSld>
  <p:clrMap bg1="dk2" tx1="lt1" bg2="dk1" tx2="lt2" accent1="accent1" accent2="accent2" accent3="accent3" accent4="accent4" accent5="accent5" accent6="accent6" hlink="hlink" folHlink="folHlink"/>
  <p:sldLayoutIdLst>
    <p:sldLayoutId id="2147484077"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l" defTabSz="1052513" rtl="0" eaLnBrk="0" fontAlgn="base" hangingPunct="0">
        <a:spcBef>
          <a:spcPct val="0"/>
        </a:spcBef>
        <a:spcAft>
          <a:spcPct val="0"/>
        </a:spcAft>
        <a:defRPr sz="4500">
          <a:solidFill>
            <a:schemeClr val="tx2"/>
          </a:solidFill>
          <a:latin typeface="+mj-lt"/>
          <a:ea typeface="+mj-ea"/>
          <a:cs typeface="+mj-cs"/>
        </a:defRPr>
      </a:lvl1pPr>
      <a:lvl2pPr algn="l" defTabSz="1052513" rtl="0" eaLnBrk="0" fontAlgn="base" hangingPunct="0">
        <a:spcBef>
          <a:spcPct val="0"/>
        </a:spcBef>
        <a:spcAft>
          <a:spcPct val="0"/>
        </a:spcAft>
        <a:defRPr sz="4500">
          <a:solidFill>
            <a:schemeClr val="tx2"/>
          </a:solidFill>
          <a:latin typeface="Arial" charset="0"/>
        </a:defRPr>
      </a:lvl2pPr>
      <a:lvl3pPr algn="l" defTabSz="1052513" rtl="0" eaLnBrk="0" fontAlgn="base" hangingPunct="0">
        <a:spcBef>
          <a:spcPct val="0"/>
        </a:spcBef>
        <a:spcAft>
          <a:spcPct val="0"/>
        </a:spcAft>
        <a:defRPr sz="4500">
          <a:solidFill>
            <a:schemeClr val="tx2"/>
          </a:solidFill>
          <a:latin typeface="Arial" charset="0"/>
        </a:defRPr>
      </a:lvl3pPr>
      <a:lvl4pPr algn="l" defTabSz="1052513" rtl="0" eaLnBrk="0" fontAlgn="base" hangingPunct="0">
        <a:spcBef>
          <a:spcPct val="0"/>
        </a:spcBef>
        <a:spcAft>
          <a:spcPct val="0"/>
        </a:spcAft>
        <a:defRPr sz="4500">
          <a:solidFill>
            <a:schemeClr val="tx2"/>
          </a:solidFill>
          <a:latin typeface="Arial" charset="0"/>
        </a:defRPr>
      </a:lvl4pPr>
      <a:lvl5pPr algn="l" defTabSz="1052513" rtl="0" eaLnBrk="0" fontAlgn="base" hangingPunct="0">
        <a:spcBef>
          <a:spcPct val="0"/>
        </a:spcBef>
        <a:spcAft>
          <a:spcPct val="0"/>
        </a:spcAft>
        <a:defRPr sz="4500">
          <a:solidFill>
            <a:schemeClr val="tx2"/>
          </a:solidFill>
          <a:latin typeface="Arial" charset="0"/>
        </a:defRPr>
      </a:lvl5pPr>
      <a:lvl6pPr marL="457200" algn="l" defTabSz="1052513" rtl="0" fontAlgn="base">
        <a:spcBef>
          <a:spcPct val="0"/>
        </a:spcBef>
        <a:spcAft>
          <a:spcPct val="0"/>
        </a:spcAft>
        <a:defRPr sz="4500">
          <a:solidFill>
            <a:schemeClr val="tx2"/>
          </a:solidFill>
          <a:latin typeface="Arial" charset="0"/>
        </a:defRPr>
      </a:lvl6pPr>
      <a:lvl7pPr marL="914400" algn="l" defTabSz="1052513" rtl="0" fontAlgn="base">
        <a:spcBef>
          <a:spcPct val="0"/>
        </a:spcBef>
        <a:spcAft>
          <a:spcPct val="0"/>
        </a:spcAft>
        <a:defRPr sz="4500">
          <a:solidFill>
            <a:schemeClr val="tx2"/>
          </a:solidFill>
          <a:latin typeface="Arial" charset="0"/>
        </a:defRPr>
      </a:lvl7pPr>
      <a:lvl8pPr marL="1371600" algn="l" defTabSz="1052513" rtl="0" fontAlgn="base">
        <a:spcBef>
          <a:spcPct val="0"/>
        </a:spcBef>
        <a:spcAft>
          <a:spcPct val="0"/>
        </a:spcAft>
        <a:defRPr sz="4500">
          <a:solidFill>
            <a:schemeClr val="tx2"/>
          </a:solidFill>
          <a:latin typeface="Arial" charset="0"/>
        </a:defRPr>
      </a:lvl8pPr>
      <a:lvl9pPr marL="1828800" algn="l" defTabSz="1052513" rtl="0" fontAlgn="base">
        <a:spcBef>
          <a:spcPct val="0"/>
        </a:spcBef>
        <a:spcAft>
          <a:spcPct val="0"/>
        </a:spcAft>
        <a:defRPr sz="4500">
          <a:solidFill>
            <a:schemeClr val="tx2"/>
          </a:solidFill>
          <a:latin typeface="Arial" charset="0"/>
        </a:defRPr>
      </a:lvl9pPr>
    </p:titleStyle>
    <p:bodyStyle>
      <a:lvl1pPr marL="395288" indent="-395288" algn="l" defTabSz="1052513" rtl="0" eaLnBrk="0" fontAlgn="base" hangingPunct="0">
        <a:spcBef>
          <a:spcPct val="20000"/>
        </a:spcBef>
        <a:spcAft>
          <a:spcPct val="0"/>
        </a:spcAft>
        <a:buClr>
          <a:schemeClr val="accent1"/>
        </a:buClr>
        <a:buSzPct val="85000"/>
        <a:buFont typeface="Wingdings" pitchFamily="2" charset="2"/>
        <a:buChar char="o"/>
        <a:defRPr sz="3200">
          <a:solidFill>
            <a:schemeClr val="tx2"/>
          </a:solidFill>
          <a:latin typeface="+mn-lt"/>
          <a:ea typeface="+mn-ea"/>
          <a:cs typeface="+mn-cs"/>
        </a:defRPr>
      </a:lvl1pPr>
      <a:lvl2pPr marL="855663" indent="-328613" algn="l" defTabSz="1052513" rtl="0" eaLnBrk="0" fontAlgn="base" hangingPunct="0">
        <a:spcBef>
          <a:spcPct val="20000"/>
        </a:spcBef>
        <a:spcAft>
          <a:spcPct val="0"/>
        </a:spcAft>
        <a:buClr>
          <a:schemeClr val="accent1"/>
        </a:buClr>
        <a:buSzPct val="70000"/>
        <a:buFont typeface="Wingdings" pitchFamily="2" charset="2"/>
        <a:buChar char="n"/>
        <a:defRPr sz="2900">
          <a:solidFill>
            <a:schemeClr val="tx2"/>
          </a:solidFill>
          <a:latin typeface="+mn-lt"/>
        </a:defRPr>
      </a:lvl2pPr>
      <a:lvl3pPr marL="1314450" indent="-261938" algn="l" defTabSz="1052513" rtl="0" eaLnBrk="0" fontAlgn="base" hangingPunct="0">
        <a:spcBef>
          <a:spcPct val="20000"/>
        </a:spcBef>
        <a:spcAft>
          <a:spcPct val="0"/>
        </a:spcAft>
        <a:buClr>
          <a:schemeClr val="accent1"/>
        </a:buClr>
        <a:buSzPct val="70000"/>
        <a:buFont typeface="Wingdings" pitchFamily="2" charset="2"/>
        <a:buChar char="p"/>
        <a:defRPr sz="2500">
          <a:solidFill>
            <a:schemeClr val="tx2"/>
          </a:solidFill>
          <a:latin typeface="+mn-lt"/>
        </a:defRPr>
      </a:lvl3pPr>
      <a:lvl4pPr marL="1843088" indent="-263525" algn="l" defTabSz="1052513" rtl="0" eaLnBrk="0" fontAlgn="base" hangingPunct="0">
        <a:spcBef>
          <a:spcPct val="20000"/>
        </a:spcBef>
        <a:spcAft>
          <a:spcPct val="0"/>
        </a:spcAft>
        <a:buClr>
          <a:schemeClr val="accent1"/>
        </a:buClr>
        <a:buSzPct val="70000"/>
        <a:buFont typeface="Wingdings" pitchFamily="2" charset="2"/>
        <a:buChar char="n"/>
        <a:defRPr sz="2300">
          <a:solidFill>
            <a:schemeClr val="tx2"/>
          </a:solidFill>
          <a:latin typeface="+mn-lt"/>
        </a:defRPr>
      </a:lvl4pPr>
      <a:lvl5pPr marL="2370138" indent="-263525" algn="l" defTabSz="1052513" rtl="0" eaLnBrk="0" fontAlgn="base" hangingPunct="0">
        <a:spcBef>
          <a:spcPct val="20000"/>
        </a:spcBef>
        <a:spcAft>
          <a:spcPct val="0"/>
        </a:spcAft>
        <a:buClr>
          <a:schemeClr val="accent1"/>
        </a:buClr>
        <a:buSzPct val="70000"/>
        <a:buFont typeface="Wingdings" pitchFamily="2" charset="2"/>
        <a:buChar char="o"/>
        <a:defRPr sz="2300">
          <a:solidFill>
            <a:schemeClr val="tx2"/>
          </a:solidFill>
          <a:latin typeface="+mn-lt"/>
        </a:defRPr>
      </a:lvl5pPr>
      <a:lvl6pPr marL="2827338" indent="-263525" algn="l" defTabSz="1052513" rtl="0" fontAlgn="base">
        <a:spcBef>
          <a:spcPct val="20000"/>
        </a:spcBef>
        <a:spcAft>
          <a:spcPct val="0"/>
        </a:spcAft>
        <a:buClr>
          <a:schemeClr val="accent1"/>
        </a:buClr>
        <a:buSzPct val="70000"/>
        <a:buFont typeface="Wingdings" pitchFamily="2" charset="2"/>
        <a:buChar char="o"/>
        <a:defRPr sz="2300">
          <a:solidFill>
            <a:schemeClr val="tx2"/>
          </a:solidFill>
          <a:latin typeface="+mn-lt"/>
        </a:defRPr>
      </a:lvl6pPr>
      <a:lvl7pPr marL="3284538" indent="-263525" algn="l" defTabSz="1052513" rtl="0" fontAlgn="base">
        <a:spcBef>
          <a:spcPct val="20000"/>
        </a:spcBef>
        <a:spcAft>
          <a:spcPct val="0"/>
        </a:spcAft>
        <a:buClr>
          <a:schemeClr val="accent1"/>
        </a:buClr>
        <a:buSzPct val="70000"/>
        <a:buFont typeface="Wingdings" pitchFamily="2" charset="2"/>
        <a:buChar char="o"/>
        <a:defRPr sz="2300">
          <a:solidFill>
            <a:schemeClr val="tx2"/>
          </a:solidFill>
          <a:latin typeface="+mn-lt"/>
        </a:defRPr>
      </a:lvl7pPr>
      <a:lvl8pPr marL="3741738" indent="-263525" algn="l" defTabSz="1052513" rtl="0" fontAlgn="base">
        <a:spcBef>
          <a:spcPct val="20000"/>
        </a:spcBef>
        <a:spcAft>
          <a:spcPct val="0"/>
        </a:spcAft>
        <a:buClr>
          <a:schemeClr val="accent1"/>
        </a:buClr>
        <a:buSzPct val="70000"/>
        <a:buFont typeface="Wingdings" pitchFamily="2" charset="2"/>
        <a:buChar char="o"/>
        <a:defRPr sz="2300">
          <a:solidFill>
            <a:schemeClr val="tx2"/>
          </a:solidFill>
          <a:latin typeface="+mn-lt"/>
        </a:defRPr>
      </a:lvl8pPr>
      <a:lvl9pPr marL="4198938" indent="-263525" algn="l" defTabSz="1052513" rtl="0" fontAlgn="base">
        <a:spcBef>
          <a:spcPct val="20000"/>
        </a:spcBef>
        <a:spcAft>
          <a:spcPct val="0"/>
        </a:spcAft>
        <a:buClr>
          <a:schemeClr val="accent1"/>
        </a:buClr>
        <a:buSzPct val="70000"/>
        <a:buFont typeface="Wingdings" pitchFamily="2" charset="2"/>
        <a:buChar char="o"/>
        <a:defRPr sz="2300">
          <a:solidFill>
            <a:schemeClr val="tx2"/>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782763" y="214313"/>
            <a:ext cx="819626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ctr" anchorCtr="0" compatLnSpc="1">
            <a:prstTxWarp prst="textNoShape">
              <a:avLst/>
            </a:prstTxWarp>
          </a:bodyPr>
          <a:lstStyle/>
          <a:p>
            <a:pPr lvl="0"/>
            <a:r>
              <a:rPr lang="en-US" altLang="id-ID" smtClean="0"/>
              <a:t>Click to edit Master title style</a:t>
            </a:r>
          </a:p>
        </p:txBody>
      </p:sp>
      <p:sp>
        <p:nvSpPr>
          <p:cNvPr id="4099" name="Rectangle 3"/>
          <p:cNvSpPr>
            <a:spLocks noGrp="1" noChangeArrowheads="1"/>
          </p:cNvSpPr>
          <p:nvPr>
            <p:ph type="body" idx="1"/>
          </p:nvPr>
        </p:nvSpPr>
        <p:spPr bwMode="auto">
          <a:xfrm>
            <a:off x="1782763" y="2149475"/>
            <a:ext cx="8196262"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39940" name="Rectangle 4"/>
          <p:cNvSpPr>
            <a:spLocks noGrp="1" noChangeArrowheads="1"/>
          </p:cNvSpPr>
          <p:nvPr>
            <p:ph type="dt" sz="half" idx="2"/>
          </p:nvPr>
        </p:nvSpPr>
        <p:spPr bwMode="auto">
          <a:xfrm>
            <a:off x="7751763" y="7053263"/>
            <a:ext cx="2227262"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lgn="r">
              <a:defRPr sz="1200">
                <a:cs typeface="+mn-cs"/>
              </a:defRPr>
            </a:lvl1pPr>
          </a:lstStyle>
          <a:p>
            <a:pPr>
              <a:defRPr/>
            </a:pPr>
            <a:endParaRPr lang="en-US"/>
          </a:p>
        </p:txBody>
      </p:sp>
      <p:sp>
        <p:nvSpPr>
          <p:cNvPr id="39941" name="Rectangle 5"/>
          <p:cNvSpPr>
            <a:spLocks noGrp="1" noChangeArrowheads="1"/>
          </p:cNvSpPr>
          <p:nvPr>
            <p:ph type="ftr" sz="quarter" idx="3"/>
          </p:nvPr>
        </p:nvSpPr>
        <p:spPr bwMode="auto">
          <a:xfrm>
            <a:off x="3830638" y="7053263"/>
            <a:ext cx="3386137"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lgn="ctr">
              <a:defRPr sz="1200">
                <a:cs typeface="+mn-cs"/>
              </a:defRPr>
            </a:lvl1pPr>
          </a:lstStyle>
          <a:p>
            <a:pPr>
              <a:defRPr/>
            </a:pPr>
            <a:endParaRPr lang="en-US"/>
          </a:p>
        </p:txBody>
      </p:sp>
      <p:sp>
        <p:nvSpPr>
          <p:cNvPr id="39942" name="Rectangle 6"/>
          <p:cNvSpPr>
            <a:spLocks noGrp="1" noChangeArrowheads="1"/>
          </p:cNvSpPr>
          <p:nvPr>
            <p:ph type="sldNum" sz="quarter" idx="4"/>
          </p:nvPr>
        </p:nvSpPr>
        <p:spPr bwMode="auto">
          <a:xfrm>
            <a:off x="1782763" y="7053263"/>
            <a:ext cx="1512887"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defRPr sz="1600">
                <a:cs typeface="+mn-cs"/>
              </a:defRPr>
            </a:lvl1pPr>
          </a:lstStyle>
          <a:p>
            <a:pPr>
              <a:defRPr/>
            </a:pPr>
            <a:fld id="{5FAB681D-B524-4793-9356-5BA6D6B78017}" type="slidenum">
              <a:rPr lang="en-US"/>
              <a:pPr>
                <a:defRPr/>
              </a:pPr>
              <a:t>‹#›</a:t>
            </a:fld>
            <a:endParaRPr lang="en-US"/>
          </a:p>
        </p:txBody>
      </p:sp>
      <p:sp>
        <p:nvSpPr>
          <p:cNvPr id="4103" name="Line 7"/>
          <p:cNvSpPr>
            <a:spLocks noChangeShapeType="1"/>
          </p:cNvSpPr>
          <p:nvPr/>
        </p:nvSpPr>
        <p:spPr bwMode="auto">
          <a:xfrm flipV="1">
            <a:off x="1603375" y="344488"/>
            <a:ext cx="0" cy="1462087"/>
          </a:xfrm>
          <a:prstGeom prst="line">
            <a:avLst/>
          </a:prstGeom>
          <a:noFill/>
          <a:ln w="38100">
            <a:solidFill>
              <a:schemeClr val="tx2"/>
            </a:solidFill>
            <a:round/>
            <a:headEnd/>
            <a:tailEnd/>
          </a:ln>
        </p:spPr>
        <p:txBody>
          <a:bodyPr/>
          <a:lstStyle/>
          <a:p>
            <a:pPr>
              <a:defRPr/>
            </a:pPr>
            <a:endParaRPr lang="en-US"/>
          </a:p>
        </p:txBody>
      </p:sp>
      <p:sp>
        <p:nvSpPr>
          <p:cNvPr id="4104" name="Oval 8"/>
          <p:cNvSpPr>
            <a:spLocks noChangeArrowheads="1"/>
          </p:cNvSpPr>
          <p:nvPr/>
        </p:nvSpPr>
        <p:spPr bwMode="auto">
          <a:xfrm>
            <a:off x="177800" y="946150"/>
            <a:ext cx="266700" cy="257175"/>
          </a:xfrm>
          <a:prstGeom prst="ellipse">
            <a:avLst/>
          </a:prstGeom>
          <a:solidFill>
            <a:schemeClr val="tx1"/>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4105" name="Oval 9"/>
          <p:cNvSpPr>
            <a:spLocks noChangeArrowheads="1"/>
          </p:cNvSpPr>
          <p:nvPr/>
        </p:nvSpPr>
        <p:spPr bwMode="auto">
          <a:xfrm>
            <a:off x="631825" y="946150"/>
            <a:ext cx="265113" cy="257175"/>
          </a:xfrm>
          <a:prstGeom prst="ellipse">
            <a:avLst/>
          </a:prstGeom>
          <a:solidFill>
            <a:schemeClr val="accent1"/>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4106" name="Oval 10"/>
          <p:cNvSpPr>
            <a:spLocks noChangeArrowheads="1"/>
          </p:cNvSpPr>
          <p:nvPr/>
        </p:nvSpPr>
        <p:spPr bwMode="auto">
          <a:xfrm>
            <a:off x="1082675" y="946150"/>
            <a:ext cx="268288" cy="257175"/>
          </a:xfrm>
          <a:prstGeom prst="ellipse">
            <a:avLst/>
          </a:prstGeom>
          <a:solidFill>
            <a:schemeClr val="accent2"/>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Tree>
  </p:cSld>
  <p:clrMap bg1="lt1" tx1="dk1" bg2="lt2" tx2="dk2" accent1="accent1" accent2="accent2" accent3="accent3" accent4="accent4" accent5="accent5" accent6="accent6" hlink="hlink" folHlink="folHlink"/>
  <p:sldLayoutIdLst>
    <p:sldLayoutId id="2147484078"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par>
    </p:tnLst>
  </p:timing>
  <p:txStyles>
    <p:titleStyle>
      <a:lvl1pPr algn="l" defTabSz="1052513" rtl="0" eaLnBrk="0" fontAlgn="base" hangingPunct="0">
        <a:spcBef>
          <a:spcPct val="0"/>
        </a:spcBef>
        <a:spcAft>
          <a:spcPct val="0"/>
        </a:spcAft>
        <a:defRPr sz="4800">
          <a:solidFill>
            <a:schemeClr val="tx2"/>
          </a:solidFill>
          <a:latin typeface="+mj-lt"/>
          <a:ea typeface="+mj-ea"/>
          <a:cs typeface="+mj-cs"/>
        </a:defRPr>
      </a:lvl1pPr>
      <a:lvl2pPr algn="l" defTabSz="1052513" rtl="0" eaLnBrk="0" fontAlgn="base" hangingPunct="0">
        <a:spcBef>
          <a:spcPct val="0"/>
        </a:spcBef>
        <a:spcAft>
          <a:spcPct val="0"/>
        </a:spcAft>
        <a:defRPr sz="4800">
          <a:solidFill>
            <a:schemeClr val="tx2"/>
          </a:solidFill>
          <a:latin typeface="Arial" charset="0"/>
        </a:defRPr>
      </a:lvl2pPr>
      <a:lvl3pPr algn="l" defTabSz="1052513" rtl="0" eaLnBrk="0" fontAlgn="base" hangingPunct="0">
        <a:spcBef>
          <a:spcPct val="0"/>
        </a:spcBef>
        <a:spcAft>
          <a:spcPct val="0"/>
        </a:spcAft>
        <a:defRPr sz="4800">
          <a:solidFill>
            <a:schemeClr val="tx2"/>
          </a:solidFill>
          <a:latin typeface="Arial" charset="0"/>
        </a:defRPr>
      </a:lvl3pPr>
      <a:lvl4pPr algn="l" defTabSz="1052513" rtl="0" eaLnBrk="0" fontAlgn="base" hangingPunct="0">
        <a:spcBef>
          <a:spcPct val="0"/>
        </a:spcBef>
        <a:spcAft>
          <a:spcPct val="0"/>
        </a:spcAft>
        <a:defRPr sz="4800">
          <a:solidFill>
            <a:schemeClr val="tx2"/>
          </a:solidFill>
          <a:latin typeface="Arial" charset="0"/>
        </a:defRPr>
      </a:lvl4pPr>
      <a:lvl5pPr algn="l" defTabSz="1052513" rtl="0" eaLnBrk="0" fontAlgn="base" hangingPunct="0">
        <a:spcBef>
          <a:spcPct val="0"/>
        </a:spcBef>
        <a:spcAft>
          <a:spcPct val="0"/>
        </a:spcAft>
        <a:defRPr sz="4800">
          <a:solidFill>
            <a:schemeClr val="tx2"/>
          </a:solidFill>
          <a:latin typeface="Arial" charset="0"/>
        </a:defRPr>
      </a:lvl5pPr>
      <a:lvl6pPr marL="457200" algn="l" defTabSz="1052513" rtl="0" fontAlgn="base">
        <a:spcBef>
          <a:spcPct val="0"/>
        </a:spcBef>
        <a:spcAft>
          <a:spcPct val="0"/>
        </a:spcAft>
        <a:defRPr sz="4800">
          <a:solidFill>
            <a:schemeClr val="tx2"/>
          </a:solidFill>
          <a:latin typeface="Arial" charset="0"/>
        </a:defRPr>
      </a:lvl6pPr>
      <a:lvl7pPr marL="914400" algn="l" defTabSz="1052513" rtl="0" fontAlgn="base">
        <a:spcBef>
          <a:spcPct val="0"/>
        </a:spcBef>
        <a:spcAft>
          <a:spcPct val="0"/>
        </a:spcAft>
        <a:defRPr sz="4800">
          <a:solidFill>
            <a:schemeClr val="tx2"/>
          </a:solidFill>
          <a:latin typeface="Arial" charset="0"/>
        </a:defRPr>
      </a:lvl7pPr>
      <a:lvl8pPr marL="1371600" algn="l" defTabSz="1052513" rtl="0" fontAlgn="base">
        <a:spcBef>
          <a:spcPct val="0"/>
        </a:spcBef>
        <a:spcAft>
          <a:spcPct val="0"/>
        </a:spcAft>
        <a:defRPr sz="4800">
          <a:solidFill>
            <a:schemeClr val="tx2"/>
          </a:solidFill>
          <a:latin typeface="Arial" charset="0"/>
        </a:defRPr>
      </a:lvl8pPr>
      <a:lvl9pPr marL="1828800" algn="l" defTabSz="1052513" rtl="0" fontAlgn="base">
        <a:spcBef>
          <a:spcPct val="0"/>
        </a:spcBef>
        <a:spcAft>
          <a:spcPct val="0"/>
        </a:spcAft>
        <a:defRPr sz="4800">
          <a:solidFill>
            <a:schemeClr val="tx2"/>
          </a:solidFill>
          <a:latin typeface="Arial" charset="0"/>
        </a:defRPr>
      </a:lvl9pPr>
    </p:titleStyle>
    <p:bodyStyle>
      <a:lvl1pPr marL="395288" indent="-395288" algn="l" defTabSz="1052513" rtl="0" eaLnBrk="0" fontAlgn="base" hangingPunct="0">
        <a:spcBef>
          <a:spcPct val="20000"/>
        </a:spcBef>
        <a:spcAft>
          <a:spcPct val="0"/>
        </a:spcAft>
        <a:buClr>
          <a:schemeClr val="tx1"/>
        </a:buClr>
        <a:buSzPct val="70000"/>
        <a:buFont typeface="Wingdings" pitchFamily="2" charset="2"/>
        <a:buChar char="¢"/>
        <a:defRPr sz="3500">
          <a:solidFill>
            <a:schemeClr val="tx2"/>
          </a:solidFill>
          <a:latin typeface="+mn-lt"/>
          <a:ea typeface="+mn-ea"/>
          <a:cs typeface="+mn-cs"/>
        </a:defRPr>
      </a:lvl1pPr>
      <a:lvl2pPr marL="855663" indent="-328613" algn="l" defTabSz="1052513" rtl="0" eaLnBrk="0" fontAlgn="base" hangingPunct="0">
        <a:spcBef>
          <a:spcPct val="20000"/>
        </a:spcBef>
        <a:spcAft>
          <a:spcPct val="0"/>
        </a:spcAft>
        <a:buClr>
          <a:schemeClr val="accent1"/>
        </a:buClr>
        <a:buSzPct val="75000"/>
        <a:buFont typeface="Wingdings" pitchFamily="2" charset="2"/>
        <a:buChar char="l"/>
        <a:defRPr sz="3200">
          <a:solidFill>
            <a:schemeClr val="tx2"/>
          </a:solidFill>
          <a:latin typeface="+mn-lt"/>
        </a:defRPr>
      </a:lvl2pPr>
      <a:lvl3pPr marL="1314450" indent="-261938" algn="l" defTabSz="1052513" rtl="0" eaLnBrk="0" fontAlgn="base" hangingPunct="0">
        <a:spcBef>
          <a:spcPct val="20000"/>
        </a:spcBef>
        <a:spcAft>
          <a:spcPct val="0"/>
        </a:spcAft>
        <a:buClr>
          <a:schemeClr val="accent2"/>
        </a:buClr>
        <a:buChar char="•"/>
        <a:defRPr sz="2800">
          <a:solidFill>
            <a:schemeClr val="tx2"/>
          </a:solidFill>
          <a:latin typeface="+mn-lt"/>
        </a:defRPr>
      </a:lvl3pPr>
      <a:lvl4pPr marL="1843088" indent="-263525" algn="l" defTabSz="1052513" rtl="0" eaLnBrk="0" fontAlgn="base" hangingPunct="0">
        <a:spcBef>
          <a:spcPct val="20000"/>
        </a:spcBef>
        <a:spcAft>
          <a:spcPct val="0"/>
        </a:spcAft>
        <a:buClr>
          <a:schemeClr val="tx1"/>
        </a:buClr>
        <a:buChar char="•"/>
        <a:defRPr sz="2300">
          <a:solidFill>
            <a:schemeClr val="tx2"/>
          </a:solidFill>
          <a:latin typeface="+mn-lt"/>
        </a:defRPr>
      </a:lvl4pPr>
      <a:lvl5pPr marL="2370138" indent="-263525" algn="l" defTabSz="1052513" rtl="0" eaLnBrk="0" fontAlgn="base" hangingPunct="0">
        <a:spcBef>
          <a:spcPct val="20000"/>
        </a:spcBef>
        <a:spcAft>
          <a:spcPct val="0"/>
        </a:spcAft>
        <a:buChar char="•"/>
        <a:defRPr sz="2300">
          <a:solidFill>
            <a:schemeClr val="tx2"/>
          </a:solidFill>
          <a:latin typeface="+mn-lt"/>
        </a:defRPr>
      </a:lvl5pPr>
      <a:lvl6pPr marL="2827338" indent="-263525" algn="l" defTabSz="1052513" rtl="0" fontAlgn="base">
        <a:spcBef>
          <a:spcPct val="20000"/>
        </a:spcBef>
        <a:spcAft>
          <a:spcPct val="0"/>
        </a:spcAft>
        <a:buChar char="•"/>
        <a:defRPr sz="2300">
          <a:solidFill>
            <a:schemeClr val="tx2"/>
          </a:solidFill>
          <a:latin typeface="+mn-lt"/>
        </a:defRPr>
      </a:lvl6pPr>
      <a:lvl7pPr marL="3284538" indent="-263525" algn="l" defTabSz="1052513" rtl="0" fontAlgn="base">
        <a:spcBef>
          <a:spcPct val="20000"/>
        </a:spcBef>
        <a:spcAft>
          <a:spcPct val="0"/>
        </a:spcAft>
        <a:buChar char="•"/>
        <a:defRPr sz="2300">
          <a:solidFill>
            <a:schemeClr val="tx2"/>
          </a:solidFill>
          <a:latin typeface="+mn-lt"/>
        </a:defRPr>
      </a:lvl7pPr>
      <a:lvl8pPr marL="3741738" indent="-263525" algn="l" defTabSz="1052513" rtl="0" fontAlgn="base">
        <a:spcBef>
          <a:spcPct val="20000"/>
        </a:spcBef>
        <a:spcAft>
          <a:spcPct val="0"/>
        </a:spcAft>
        <a:buChar char="•"/>
        <a:defRPr sz="2300">
          <a:solidFill>
            <a:schemeClr val="tx2"/>
          </a:solidFill>
          <a:latin typeface="+mn-lt"/>
        </a:defRPr>
      </a:lvl8pPr>
      <a:lvl9pPr marL="4198938" indent="-263525" algn="l" defTabSz="1052513" rtl="0" fontAlgn="base">
        <a:spcBef>
          <a:spcPct val="20000"/>
        </a:spcBef>
        <a:spcAft>
          <a:spcPct val="0"/>
        </a:spcAft>
        <a:buChar char="•"/>
        <a:defRPr sz="2300">
          <a:solidFill>
            <a:schemeClr val="tx2"/>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4988" y="600075"/>
            <a:ext cx="96234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b" anchorCtr="0" compatLnSpc="1">
            <a:prstTxWarp prst="textNoShape">
              <a:avLst/>
            </a:prstTxWarp>
          </a:bodyPr>
          <a:lstStyle/>
          <a:p>
            <a:pPr lvl="0"/>
            <a:r>
              <a:rPr lang="en-US" altLang="id-ID" smtClean="0"/>
              <a:t>Click to edit Master title style</a:t>
            </a:r>
          </a:p>
        </p:txBody>
      </p:sp>
      <p:sp>
        <p:nvSpPr>
          <p:cNvPr id="5123" name="Rectangle 3"/>
          <p:cNvSpPr>
            <a:spLocks noGrp="1" noChangeArrowheads="1"/>
          </p:cNvSpPr>
          <p:nvPr>
            <p:ph type="body" idx="1"/>
          </p:nvPr>
        </p:nvSpPr>
        <p:spPr bwMode="auto">
          <a:xfrm>
            <a:off x="534988" y="2063750"/>
            <a:ext cx="96234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3012" name="Rectangle 4"/>
          <p:cNvSpPr>
            <a:spLocks noGrp="1" noChangeArrowheads="1"/>
          </p:cNvSpPr>
          <p:nvPr>
            <p:ph type="dt" sz="half" idx="2"/>
          </p:nvPr>
        </p:nvSpPr>
        <p:spPr bwMode="auto">
          <a:xfrm>
            <a:off x="534988" y="7053263"/>
            <a:ext cx="1960562"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defRPr sz="1200">
                <a:cs typeface="+mn-cs"/>
              </a:defRPr>
            </a:lvl1pPr>
          </a:lstStyle>
          <a:p>
            <a:pPr>
              <a:defRPr/>
            </a:pPr>
            <a:endParaRPr lang="en-US"/>
          </a:p>
        </p:txBody>
      </p:sp>
      <p:sp>
        <p:nvSpPr>
          <p:cNvPr id="43013" name="Rectangle 5"/>
          <p:cNvSpPr>
            <a:spLocks noGrp="1" noChangeArrowheads="1"/>
          </p:cNvSpPr>
          <p:nvPr>
            <p:ph type="ftr" sz="quarter" idx="3"/>
          </p:nvPr>
        </p:nvSpPr>
        <p:spPr bwMode="auto">
          <a:xfrm>
            <a:off x="3654425" y="7053263"/>
            <a:ext cx="3384550"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lgn="ctr">
              <a:defRPr sz="1200">
                <a:cs typeface="+mn-cs"/>
              </a:defRPr>
            </a:lvl1pPr>
          </a:lstStyle>
          <a:p>
            <a:pPr>
              <a:defRPr/>
            </a:pPr>
            <a:endParaRPr lang="en-US"/>
          </a:p>
        </p:txBody>
      </p:sp>
      <p:sp>
        <p:nvSpPr>
          <p:cNvPr id="43014" name="Rectangle 6"/>
          <p:cNvSpPr>
            <a:spLocks noGrp="1" noChangeArrowheads="1"/>
          </p:cNvSpPr>
          <p:nvPr>
            <p:ph type="sldNum" sz="quarter" idx="4"/>
          </p:nvPr>
        </p:nvSpPr>
        <p:spPr bwMode="auto">
          <a:xfrm>
            <a:off x="7929563" y="7053263"/>
            <a:ext cx="2228850"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lgn="r">
              <a:defRPr sz="1200">
                <a:cs typeface="+mn-cs"/>
              </a:defRPr>
            </a:lvl1pPr>
          </a:lstStyle>
          <a:p>
            <a:pPr>
              <a:defRPr/>
            </a:pPr>
            <a:fld id="{A2323BB0-01E2-4CDB-AA25-3A8A9CC9A627}" type="slidenum">
              <a:rPr lang="en-US"/>
              <a:pPr>
                <a:defRPr/>
              </a:pPr>
              <a:t>‹#›</a:t>
            </a:fld>
            <a:endParaRPr lang="en-US"/>
          </a:p>
        </p:txBody>
      </p:sp>
      <p:grpSp>
        <p:nvGrpSpPr>
          <p:cNvPr id="5127" name="Group 7"/>
          <p:cNvGrpSpPr>
            <a:grpSpLocks/>
          </p:cNvGrpSpPr>
          <p:nvPr/>
        </p:nvGrpSpPr>
        <p:grpSpPr bwMode="auto">
          <a:xfrm>
            <a:off x="327025" y="171450"/>
            <a:ext cx="10158413" cy="1806575"/>
            <a:chOff x="176" y="96"/>
            <a:chExt cx="5472" cy="1008"/>
          </a:xfrm>
        </p:grpSpPr>
        <p:sp>
          <p:nvSpPr>
            <p:cNvPr id="5128" name="Line 8"/>
            <p:cNvSpPr>
              <a:spLocks noChangeShapeType="1"/>
            </p:cNvSpPr>
            <p:nvPr/>
          </p:nvSpPr>
          <p:spPr bwMode="auto">
            <a:xfrm flipH="1">
              <a:off x="288" y="1104"/>
              <a:ext cx="5232" cy="0"/>
            </a:xfrm>
            <a:prstGeom prst="line">
              <a:avLst/>
            </a:prstGeom>
            <a:noFill/>
            <a:ln w="12700">
              <a:solidFill>
                <a:schemeClr val="tx1"/>
              </a:solidFill>
              <a:round/>
              <a:headEnd/>
              <a:tailEnd/>
            </a:ln>
          </p:spPr>
          <p:txBody>
            <a:bodyPr/>
            <a:lstStyle/>
            <a:p>
              <a:pPr>
                <a:defRPr/>
              </a:pPr>
              <a:endParaRPr lang="en-US"/>
            </a:p>
          </p:txBody>
        </p:sp>
        <p:sp>
          <p:nvSpPr>
            <p:cNvPr id="5129"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5130"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5131"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5132"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grpSp>
    </p:spTree>
  </p:cSld>
  <p:clrMap bg1="lt1" tx1="dk1" bg2="lt2" tx2="dk2" accent1="accent1" accent2="accent2" accent3="accent3" accent4="accent4" accent5="accent5" accent6="accent6" hlink="hlink" folHlink="folHlink"/>
  <p:sldLayoutIdLst>
    <p:sldLayoutId id="2147484079"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timing>
    <p:tnLst>
      <p:par>
        <p:cTn id="1" dur="indefinite" restart="never" nodeType="tmRoot"/>
      </p:par>
    </p:tnLst>
  </p:timing>
  <p:txStyles>
    <p:titleStyle>
      <a:lvl1pPr algn="l" defTabSz="1052513" rtl="0" eaLnBrk="0" fontAlgn="base" hangingPunct="0">
        <a:spcBef>
          <a:spcPct val="0"/>
        </a:spcBef>
        <a:spcAft>
          <a:spcPct val="0"/>
        </a:spcAft>
        <a:defRPr sz="5100">
          <a:solidFill>
            <a:schemeClr val="tx2"/>
          </a:solidFill>
          <a:latin typeface="+mj-lt"/>
          <a:ea typeface="+mj-ea"/>
          <a:cs typeface="+mj-cs"/>
        </a:defRPr>
      </a:lvl1pPr>
      <a:lvl2pPr algn="l" defTabSz="1052513" rtl="0" eaLnBrk="0" fontAlgn="base" hangingPunct="0">
        <a:spcBef>
          <a:spcPct val="0"/>
        </a:spcBef>
        <a:spcAft>
          <a:spcPct val="0"/>
        </a:spcAft>
        <a:defRPr sz="5100">
          <a:solidFill>
            <a:schemeClr val="tx2"/>
          </a:solidFill>
          <a:latin typeface="Times New Roman" pitchFamily="18" charset="0"/>
        </a:defRPr>
      </a:lvl2pPr>
      <a:lvl3pPr algn="l" defTabSz="1052513" rtl="0" eaLnBrk="0" fontAlgn="base" hangingPunct="0">
        <a:spcBef>
          <a:spcPct val="0"/>
        </a:spcBef>
        <a:spcAft>
          <a:spcPct val="0"/>
        </a:spcAft>
        <a:defRPr sz="5100">
          <a:solidFill>
            <a:schemeClr val="tx2"/>
          </a:solidFill>
          <a:latin typeface="Times New Roman" pitchFamily="18" charset="0"/>
        </a:defRPr>
      </a:lvl3pPr>
      <a:lvl4pPr algn="l" defTabSz="1052513" rtl="0" eaLnBrk="0" fontAlgn="base" hangingPunct="0">
        <a:spcBef>
          <a:spcPct val="0"/>
        </a:spcBef>
        <a:spcAft>
          <a:spcPct val="0"/>
        </a:spcAft>
        <a:defRPr sz="5100">
          <a:solidFill>
            <a:schemeClr val="tx2"/>
          </a:solidFill>
          <a:latin typeface="Times New Roman" pitchFamily="18" charset="0"/>
        </a:defRPr>
      </a:lvl4pPr>
      <a:lvl5pPr algn="l" defTabSz="1052513" rtl="0" eaLnBrk="0" fontAlgn="base" hangingPunct="0">
        <a:spcBef>
          <a:spcPct val="0"/>
        </a:spcBef>
        <a:spcAft>
          <a:spcPct val="0"/>
        </a:spcAft>
        <a:defRPr sz="5100">
          <a:solidFill>
            <a:schemeClr val="tx2"/>
          </a:solidFill>
          <a:latin typeface="Times New Roman" pitchFamily="18" charset="0"/>
        </a:defRPr>
      </a:lvl5pPr>
      <a:lvl6pPr marL="457200" algn="l" defTabSz="1052513" rtl="0" fontAlgn="base">
        <a:spcBef>
          <a:spcPct val="0"/>
        </a:spcBef>
        <a:spcAft>
          <a:spcPct val="0"/>
        </a:spcAft>
        <a:defRPr sz="5100">
          <a:solidFill>
            <a:schemeClr val="tx2"/>
          </a:solidFill>
          <a:latin typeface="Times New Roman" pitchFamily="18" charset="0"/>
        </a:defRPr>
      </a:lvl6pPr>
      <a:lvl7pPr marL="914400" algn="l" defTabSz="1052513" rtl="0" fontAlgn="base">
        <a:spcBef>
          <a:spcPct val="0"/>
        </a:spcBef>
        <a:spcAft>
          <a:spcPct val="0"/>
        </a:spcAft>
        <a:defRPr sz="5100">
          <a:solidFill>
            <a:schemeClr val="tx2"/>
          </a:solidFill>
          <a:latin typeface="Times New Roman" pitchFamily="18" charset="0"/>
        </a:defRPr>
      </a:lvl7pPr>
      <a:lvl8pPr marL="1371600" algn="l" defTabSz="1052513" rtl="0" fontAlgn="base">
        <a:spcBef>
          <a:spcPct val="0"/>
        </a:spcBef>
        <a:spcAft>
          <a:spcPct val="0"/>
        </a:spcAft>
        <a:defRPr sz="5100">
          <a:solidFill>
            <a:schemeClr val="tx2"/>
          </a:solidFill>
          <a:latin typeface="Times New Roman" pitchFamily="18" charset="0"/>
        </a:defRPr>
      </a:lvl8pPr>
      <a:lvl9pPr marL="1828800" algn="l" defTabSz="1052513" rtl="0" fontAlgn="base">
        <a:spcBef>
          <a:spcPct val="0"/>
        </a:spcBef>
        <a:spcAft>
          <a:spcPct val="0"/>
        </a:spcAft>
        <a:defRPr sz="5100">
          <a:solidFill>
            <a:schemeClr val="tx2"/>
          </a:solidFill>
          <a:latin typeface="Times New Roman" pitchFamily="18" charset="0"/>
        </a:defRPr>
      </a:lvl9pPr>
    </p:titleStyle>
    <p:bodyStyle>
      <a:lvl1pPr marL="541338" indent="-541338" algn="l" defTabSz="1052513" rtl="0" eaLnBrk="0" fontAlgn="base" hangingPunct="0">
        <a:spcBef>
          <a:spcPct val="20000"/>
        </a:spcBef>
        <a:spcAft>
          <a:spcPct val="0"/>
        </a:spcAft>
        <a:buClr>
          <a:schemeClr val="bg2"/>
        </a:buClr>
        <a:buSzPct val="70000"/>
        <a:buFont typeface="Wingdings" pitchFamily="2" charset="2"/>
        <a:buChar char="o"/>
        <a:defRPr sz="3700">
          <a:solidFill>
            <a:schemeClr val="tx1"/>
          </a:solidFill>
          <a:latin typeface="+mn-lt"/>
          <a:ea typeface="+mn-ea"/>
          <a:cs typeface="+mn-cs"/>
        </a:defRPr>
      </a:lvl1pPr>
      <a:lvl2pPr marL="1046163" indent="-503238" algn="l" defTabSz="1052513" rtl="0" eaLnBrk="0" fontAlgn="base" hangingPunct="0">
        <a:spcBef>
          <a:spcPct val="20000"/>
        </a:spcBef>
        <a:spcAft>
          <a:spcPct val="0"/>
        </a:spcAft>
        <a:buClr>
          <a:schemeClr val="accent2"/>
        </a:buClr>
        <a:buSzPct val="75000"/>
        <a:buFont typeface="Wingdings" pitchFamily="2" charset="2"/>
        <a:buChar char="n"/>
        <a:defRPr sz="3200">
          <a:solidFill>
            <a:schemeClr val="tx1"/>
          </a:solidFill>
          <a:latin typeface="+mn-lt"/>
        </a:defRPr>
      </a:lvl2pPr>
      <a:lvl3pPr marL="1587500" indent="-541338" algn="l" defTabSz="1052513" rtl="0" eaLnBrk="0" fontAlgn="base" hangingPunct="0">
        <a:spcBef>
          <a:spcPct val="20000"/>
        </a:spcBef>
        <a:spcAft>
          <a:spcPct val="0"/>
        </a:spcAft>
        <a:buClr>
          <a:schemeClr val="bg2"/>
        </a:buClr>
        <a:buSzPct val="65000"/>
        <a:buFont typeface="Wingdings" pitchFamily="2" charset="2"/>
        <a:buChar char="o"/>
        <a:defRPr sz="2800">
          <a:solidFill>
            <a:schemeClr val="tx1"/>
          </a:solidFill>
          <a:latin typeface="+mn-lt"/>
        </a:defRPr>
      </a:lvl3pPr>
      <a:lvl4pPr marL="2103438" indent="-503238" algn="l" defTabSz="1052513" rtl="0" eaLnBrk="0" fontAlgn="base" hangingPunct="0">
        <a:spcBef>
          <a:spcPct val="20000"/>
        </a:spcBef>
        <a:spcAft>
          <a:spcPct val="0"/>
        </a:spcAft>
        <a:buClr>
          <a:schemeClr val="accent2"/>
        </a:buClr>
        <a:buSzPct val="75000"/>
        <a:buFont typeface="Wingdings" pitchFamily="2" charset="2"/>
        <a:buChar char="n"/>
        <a:defRPr sz="2300">
          <a:solidFill>
            <a:schemeClr val="tx1"/>
          </a:solidFill>
          <a:latin typeface="+mn-lt"/>
        </a:defRPr>
      </a:lvl4pPr>
      <a:lvl5pPr marL="2644775" indent="-538163" algn="l" defTabSz="1052513" rtl="0" eaLnBrk="0" fontAlgn="base" hangingPunct="0">
        <a:spcBef>
          <a:spcPct val="20000"/>
        </a:spcBef>
        <a:spcAft>
          <a:spcPct val="0"/>
        </a:spcAft>
        <a:buClr>
          <a:schemeClr val="accent1"/>
        </a:buClr>
        <a:buSzPct val="50000"/>
        <a:buFont typeface="Wingdings" pitchFamily="2" charset="2"/>
        <a:buChar char="o"/>
        <a:defRPr sz="2300">
          <a:solidFill>
            <a:schemeClr val="tx1"/>
          </a:solidFill>
          <a:latin typeface="+mn-lt"/>
        </a:defRPr>
      </a:lvl5pPr>
      <a:lvl6pPr marL="3101975" indent="-538163" algn="l" defTabSz="1052513" rtl="0" fontAlgn="base">
        <a:spcBef>
          <a:spcPct val="20000"/>
        </a:spcBef>
        <a:spcAft>
          <a:spcPct val="0"/>
        </a:spcAft>
        <a:buClr>
          <a:schemeClr val="accent1"/>
        </a:buClr>
        <a:buSzPct val="50000"/>
        <a:buFont typeface="Wingdings" pitchFamily="2" charset="2"/>
        <a:buChar char="o"/>
        <a:defRPr sz="2300">
          <a:solidFill>
            <a:schemeClr val="tx1"/>
          </a:solidFill>
          <a:latin typeface="+mn-lt"/>
        </a:defRPr>
      </a:lvl6pPr>
      <a:lvl7pPr marL="3559175" indent="-538163" algn="l" defTabSz="1052513" rtl="0" fontAlgn="base">
        <a:spcBef>
          <a:spcPct val="20000"/>
        </a:spcBef>
        <a:spcAft>
          <a:spcPct val="0"/>
        </a:spcAft>
        <a:buClr>
          <a:schemeClr val="accent1"/>
        </a:buClr>
        <a:buSzPct val="50000"/>
        <a:buFont typeface="Wingdings" pitchFamily="2" charset="2"/>
        <a:buChar char="o"/>
        <a:defRPr sz="2300">
          <a:solidFill>
            <a:schemeClr val="tx1"/>
          </a:solidFill>
          <a:latin typeface="+mn-lt"/>
        </a:defRPr>
      </a:lvl7pPr>
      <a:lvl8pPr marL="4016375" indent="-538163" algn="l" defTabSz="1052513" rtl="0" fontAlgn="base">
        <a:spcBef>
          <a:spcPct val="20000"/>
        </a:spcBef>
        <a:spcAft>
          <a:spcPct val="0"/>
        </a:spcAft>
        <a:buClr>
          <a:schemeClr val="accent1"/>
        </a:buClr>
        <a:buSzPct val="50000"/>
        <a:buFont typeface="Wingdings" pitchFamily="2" charset="2"/>
        <a:buChar char="o"/>
        <a:defRPr sz="2300">
          <a:solidFill>
            <a:schemeClr val="tx1"/>
          </a:solidFill>
          <a:latin typeface="+mn-lt"/>
        </a:defRPr>
      </a:lvl8pPr>
      <a:lvl9pPr marL="4473575" indent="-538163" algn="l" defTabSz="1052513" rtl="0" fontAlgn="base">
        <a:spcBef>
          <a:spcPct val="20000"/>
        </a:spcBef>
        <a:spcAft>
          <a:spcPct val="0"/>
        </a:spcAft>
        <a:buClr>
          <a:schemeClr val="accent1"/>
        </a:buClr>
        <a:buSzPct val="50000"/>
        <a:buFont typeface="Wingdings" pitchFamily="2" charset="2"/>
        <a:buChar char="o"/>
        <a:defRPr sz="23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534988" y="314325"/>
            <a:ext cx="96234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b" anchorCtr="0" compatLnSpc="1">
            <a:prstTxWarp prst="textNoShape">
              <a:avLst/>
            </a:prstTxWarp>
          </a:bodyPr>
          <a:lstStyle/>
          <a:p>
            <a:pPr lvl="0"/>
            <a:r>
              <a:rPr lang="en-US" altLang="id-ID" smtClean="0"/>
              <a:t>Click to edit Master title style</a:t>
            </a:r>
          </a:p>
        </p:txBody>
      </p:sp>
      <p:sp>
        <p:nvSpPr>
          <p:cNvPr id="6147" name="Rectangle 3"/>
          <p:cNvSpPr>
            <a:spLocks noGrp="1" noChangeArrowheads="1"/>
          </p:cNvSpPr>
          <p:nvPr>
            <p:ph type="body" idx="1"/>
          </p:nvPr>
        </p:nvSpPr>
        <p:spPr bwMode="auto">
          <a:xfrm>
            <a:off x="534988" y="1806575"/>
            <a:ext cx="962342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315" tIns="52658" rIns="105315" bIns="52658"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46084" name="Rectangle 4"/>
          <p:cNvSpPr>
            <a:spLocks noGrp="1" noChangeArrowheads="1"/>
          </p:cNvSpPr>
          <p:nvPr>
            <p:ph type="dt" sz="half" idx="2"/>
          </p:nvPr>
        </p:nvSpPr>
        <p:spPr bwMode="auto">
          <a:xfrm>
            <a:off x="534988" y="7053263"/>
            <a:ext cx="2498725"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defRPr sz="1200">
                <a:latin typeface="Verdana" pitchFamily="34" charset="0"/>
                <a:cs typeface="+mn-cs"/>
              </a:defRPr>
            </a:lvl1pPr>
          </a:lstStyle>
          <a:p>
            <a:pPr>
              <a:defRPr/>
            </a:pPr>
            <a:endParaRPr lang="en-US"/>
          </a:p>
        </p:txBody>
      </p:sp>
      <p:sp>
        <p:nvSpPr>
          <p:cNvPr id="46085" name="Rectangle 5"/>
          <p:cNvSpPr>
            <a:spLocks noGrp="1" noChangeArrowheads="1"/>
          </p:cNvSpPr>
          <p:nvPr>
            <p:ph type="ftr" sz="quarter" idx="3"/>
          </p:nvPr>
        </p:nvSpPr>
        <p:spPr bwMode="auto">
          <a:xfrm>
            <a:off x="3654425" y="7053263"/>
            <a:ext cx="3384550"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lgn="ctr">
              <a:defRPr sz="1200">
                <a:latin typeface="Verdana" pitchFamily="34" charset="0"/>
                <a:cs typeface="+mn-cs"/>
              </a:defRPr>
            </a:lvl1pPr>
          </a:lstStyle>
          <a:p>
            <a:pPr>
              <a:defRPr/>
            </a:pPr>
            <a:endParaRPr lang="en-US"/>
          </a:p>
        </p:txBody>
      </p:sp>
      <p:sp>
        <p:nvSpPr>
          <p:cNvPr id="46086" name="Rectangle 6"/>
          <p:cNvSpPr>
            <a:spLocks noGrp="1" noChangeArrowheads="1"/>
          </p:cNvSpPr>
          <p:nvPr>
            <p:ph type="sldNum" sz="quarter" idx="4"/>
          </p:nvPr>
        </p:nvSpPr>
        <p:spPr bwMode="auto">
          <a:xfrm>
            <a:off x="7659688" y="7053263"/>
            <a:ext cx="2498725" cy="515937"/>
          </a:xfrm>
          <a:prstGeom prst="rect">
            <a:avLst/>
          </a:prstGeom>
          <a:noFill/>
          <a:ln w="9525">
            <a:noFill/>
            <a:miter lim="800000"/>
            <a:headEnd/>
            <a:tailEnd/>
          </a:ln>
          <a:effectLst/>
        </p:spPr>
        <p:txBody>
          <a:bodyPr vert="horz" wrap="square" lIns="105315" tIns="52658" rIns="105315" bIns="52658" numCol="1" anchor="t" anchorCtr="0" compatLnSpc="1">
            <a:prstTxWarp prst="textNoShape">
              <a:avLst/>
            </a:prstTxWarp>
          </a:bodyPr>
          <a:lstStyle>
            <a:lvl1pPr algn="r">
              <a:defRPr sz="1200">
                <a:latin typeface="Verdana" pitchFamily="34" charset="0"/>
                <a:cs typeface="+mn-cs"/>
              </a:defRPr>
            </a:lvl1pPr>
          </a:lstStyle>
          <a:p>
            <a:pPr>
              <a:defRPr/>
            </a:pPr>
            <a:fld id="{F9C86C08-7C38-4AB6-B2FD-0F00FD00F6DC}" type="slidenum">
              <a:rPr lang="en-US"/>
              <a:pPr>
                <a:defRPr/>
              </a:pPr>
              <a:t>‹#›</a:t>
            </a:fld>
            <a:endParaRPr lang="en-US"/>
          </a:p>
        </p:txBody>
      </p:sp>
      <p:sp>
        <p:nvSpPr>
          <p:cNvPr id="6151" name="Rectangle 7"/>
          <p:cNvSpPr>
            <a:spLocks noChangeArrowheads="1"/>
          </p:cNvSpPr>
          <p:nvPr/>
        </p:nvSpPr>
        <p:spPr bwMode="auto">
          <a:xfrm>
            <a:off x="0" y="0"/>
            <a:ext cx="268288" cy="2579688"/>
          </a:xfrm>
          <a:prstGeom prst="rect">
            <a:avLst/>
          </a:prstGeom>
          <a:solidFill>
            <a:schemeClr val="bg2"/>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6152" name="Line 8"/>
          <p:cNvSpPr>
            <a:spLocks noChangeShapeType="1"/>
          </p:cNvSpPr>
          <p:nvPr/>
        </p:nvSpPr>
        <p:spPr bwMode="auto">
          <a:xfrm>
            <a:off x="534988" y="1635125"/>
            <a:ext cx="9444037" cy="0"/>
          </a:xfrm>
          <a:prstGeom prst="line">
            <a:avLst/>
          </a:prstGeom>
          <a:noFill/>
          <a:ln w="19050">
            <a:solidFill>
              <a:schemeClr val="tx2"/>
            </a:solidFill>
            <a:round/>
            <a:headEnd/>
            <a:tailEnd/>
          </a:ln>
        </p:spPr>
        <p:txBody>
          <a:bodyPr/>
          <a:lstStyle/>
          <a:p>
            <a:pPr>
              <a:defRPr/>
            </a:pPr>
            <a:endParaRPr lang="en-US"/>
          </a:p>
        </p:txBody>
      </p:sp>
      <p:sp>
        <p:nvSpPr>
          <p:cNvPr id="6153" name="Rectangle 9"/>
          <p:cNvSpPr>
            <a:spLocks noChangeArrowheads="1"/>
          </p:cNvSpPr>
          <p:nvPr/>
        </p:nvSpPr>
        <p:spPr bwMode="auto">
          <a:xfrm>
            <a:off x="0" y="2579688"/>
            <a:ext cx="268288" cy="2581275"/>
          </a:xfrm>
          <a:prstGeom prst="rect">
            <a:avLst/>
          </a:prstGeom>
          <a:solidFill>
            <a:schemeClr val="accent2"/>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
        <p:nvSpPr>
          <p:cNvPr id="6154" name="Rectangle 10"/>
          <p:cNvSpPr>
            <a:spLocks noChangeArrowheads="1"/>
          </p:cNvSpPr>
          <p:nvPr/>
        </p:nvSpPr>
        <p:spPr bwMode="auto">
          <a:xfrm>
            <a:off x="0" y="5160963"/>
            <a:ext cx="268288" cy="2579687"/>
          </a:xfrm>
          <a:prstGeom prst="rect">
            <a:avLst/>
          </a:prstGeom>
          <a:solidFill>
            <a:schemeClr val="tx2"/>
          </a:solidFill>
          <a:ln>
            <a:noFill/>
          </a:ln>
          <a:extLst/>
        </p:spPr>
        <p:txBody>
          <a:bodyPr wrap="none" lIns="105315" tIns="52658" rIns="105315" bIns="52658" anchor="ctr"/>
          <a:lstStyle>
            <a:lvl1pPr defTabSz="1052513" eaLnBrk="0" hangingPunct="0">
              <a:defRPr sz="2000">
                <a:solidFill>
                  <a:schemeClr val="tx1"/>
                </a:solidFill>
                <a:latin typeface="Arial" charset="0"/>
              </a:defRPr>
            </a:lvl1pPr>
            <a:lvl2pPr marL="742950" indent="-285750" defTabSz="1052513" eaLnBrk="0" hangingPunct="0">
              <a:defRPr sz="2000">
                <a:solidFill>
                  <a:schemeClr val="tx1"/>
                </a:solidFill>
                <a:latin typeface="Arial" charset="0"/>
              </a:defRPr>
            </a:lvl2pPr>
            <a:lvl3pPr marL="1143000" indent="-228600" defTabSz="1052513" eaLnBrk="0" hangingPunct="0">
              <a:defRPr sz="2000">
                <a:solidFill>
                  <a:schemeClr val="tx1"/>
                </a:solidFill>
                <a:latin typeface="Arial" charset="0"/>
              </a:defRPr>
            </a:lvl3pPr>
            <a:lvl4pPr marL="1600200" indent="-228600" defTabSz="1052513" eaLnBrk="0" hangingPunct="0">
              <a:defRPr sz="2000">
                <a:solidFill>
                  <a:schemeClr val="tx1"/>
                </a:solidFill>
                <a:latin typeface="Arial" charset="0"/>
              </a:defRPr>
            </a:lvl4pPr>
            <a:lvl5pPr marL="2057400" indent="-228600" defTabSz="1052513" eaLnBrk="0" hangingPunct="0">
              <a:defRPr sz="2000">
                <a:solidFill>
                  <a:schemeClr val="tx1"/>
                </a:solidFill>
                <a:latin typeface="Arial" charset="0"/>
              </a:defRPr>
            </a:lvl5pPr>
            <a:lvl6pPr marL="2514600" indent="-228600" defTabSz="1052513" eaLnBrk="0" fontAlgn="base" hangingPunct="0">
              <a:spcBef>
                <a:spcPct val="0"/>
              </a:spcBef>
              <a:spcAft>
                <a:spcPct val="0"/>
              </a:spcAft>
              <a:defRPr sz="2000">
                <a:solidFill>
                  <a:schemeClr val="tx1"/>
                </a:solidFill>
                <a:latin typeface="Arial" charset="0"/>
              </a:defRPr>
            </a:lvl6pPr>
            <a:lvl7pPr marL="2971800" indent="-228600" defTabSz="1052513" eaLnBrk="0" fontAlgn="base" hangingPunct="0">
              <a:spcBef>
                <a:spcPct val="0"/>
              </a:spcBef>
              <a:spcAft>
                <a:spcPct val="0"/>
              </a:spcAft>
              <a:defRPr sz="2000">
                <a:solidFill>
                  <a:schemeClr val="tx1"/>
                </a:solidFill>
                <a:latin typeface="Arial" charset="0"/>
              </a:defRPr>
            </a:lvl7pPr>
            <a:lvl8pPr marL="3429000" indent="-228600" defTabSz="1052513" eaLnBrk="0" fontAlgn="base" hangingPunct="0">
              <a:spcBef>
                <a:spcPct val="0"/>
              </a:spcBef>
              <a:spcAft>
                <a:spcPct val="0"/>
              </a:spcAft>
              <a:defRPr sz="2000">
                <a:solidFill>
                  <a:schemeClr val="tx1"/>
                </a:solidFill>
                <a:latin typeface="Arial" charset="0"/>
              </a:defRPr>
            </a:lvl8pPr>
            <a:lvl9pPr marL="3886200" indent="-228600" defTabSz="1052513" eaLnBrk="0" fontAlgn="base" hangingPunct="0">
              <a:spcBef>
                <a:spcPct val="0"/>
              </a:spcBef>
              <a:spcAft>
                <a:spcPct val="0"/>
              </a:spcAft>
              <a:defRPr sz="2000">
                <a:solidFill>
                  <a:schemeClr val="tx1"/>
                </a:solidFill>
                <a:latin typeface="Arial" charset="0"/>
              </a:defRPr>
            </a:lvl9pPr>
          </a:lstStyle>
          <a:p>
            <a:pPr algn="ctr" eaLnBrk="1" hangingPunct="1">
              <a:defRPr/>
            </a:pPr>
            <a:endParaRPr lang="id-ID" altLang="id-ID" sz="2800">
              <a:latin typeface="Times New Roman" pitchFamily="18" charset="0"/>
              <a:cs typeface="+mn-cs"/>
            </a:endParaRPr>
          </a:p>
        </p:txBody>
      </p:sp>
    </p:spTree>
  </p:cSld>
  <p:clrMap bg1="dk2" tx1="lt1" bg2="dk1" tx2="lt2" accent1="accent1" accent2="accent2" accent3="accent3" accent4="accent4" accent5="accent5" accent6="accent6" hlink="hlink" folHlink="folHlink"/>
  <p:sldLayoutIdLst>
    <p:sldLayoutId id="2147484080"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iming>
    <p:tnLst>
      <p:par>
        <p:cTn id="1" dur="indefinite" restart="never" nodeType="tmRoot"/>
      </p:par>
    </p:tnLst>
  </p:timing>
  <p:txStyles>
    <p:titleStyle>
      <a:lvl1pPr algn="l" defTabSz="1052513" rtl="0" eaLnBrk="0" fontAlgn="base" hangingPunct="0">
        <a:spcBef>
          <a:spcPct val="0"/>
        </a:spcBef>
        <a:spcAft>
          <a:spcPct val="0"/>
        </a:spcAft>
        <a:defRPr sz="5100">
          <a:solidFill>
            <a:schemeClr val="tx2"/>
          </a:solidFill>
          <a:latin typeface="+mj-lt"/>
          <a:ea typeface="+mj-ea"/>
          <a:cs typeface="+mj-cs"/>
        </a:defRPr>
      </a:lvl1pPr>
      <a:lvl2pPr algn="l" defTabSz="1052513" rtl="0" eaLnBrk="0" fontAlgn="base" hangingPunct="0">
        <a:spcBef>
          <a:spcPct val="0"/>
        </a:spcBef>
        <a:spcAft>
          <a:spcPct val="0"/>
        </a:spcAft>
        <a:defRPr sz="5100">
          <a:solidFill>
            <a:schemeClr val="tx2"/>
          </a:solidFill>
          <a:latin typeface="Garamond" pitchFamily="18" charset="0"/>
        </a:defRPr>
      </a:lvl2pPr>
      <a:lvl3pPr algn="l" defTabSz="1052513" rtl="0" eaLnBrk="0" fontAlgn="base" hangingPunct="0">
        <a:spcBef>
          <a:spcPct val="0"/>
        </a:spcBef>
        <a:spcAft>
          <a:spcPct val="0"/>
        </a:spcAft>
        <a:defRPr sz="5100">
          <a:solidFill>
            <a:schemeClr val="tx2"/>
          </a:solidFill>
          <a:latin typeface="Garamond" pitchFamily="18" charset="0"/>
        </a:defRPr>
      </a:lvl3pPr>
      <a:lvl4pPr algn="l" defTabSz="1052513" rtl="0" eaLnBrk="0" fontAlgn="base" hangingPunct="0">
        <a:spcBef>
          <a:spcPct val="0"/>
        </a:spcBef>
        <a:spcAft>
          <a:spcPct val="0"/>
        </a:spcAft>
        <a:defRPr sz="5100">
          <a:solidFill>
            <a:schemeClr val="tx2"/>
          </a:solidFill>
          <a:latin typeface="Garamond" pitchFamily="18" charset="0"/>
        </a:defRPr>
      </a:lvl4pPr>
      <a:lvl5pPr algn="l" defTabSz="1052513" rtl="0" eaLnBrk="0" fontAlgn="base" hangingPunct="0">
        <a:spcBef>
          <a:spcPct val="0"/>
        </a:spcBef>
        <a:spcAft>
          <a:spcPct val="0"/>
        </a:spcAft>
        <a:defRPr sz="5100">
          <a:solidFill>
            <a:schemeClr val="tx2"/>
          </a:solidFill>
          <a:latin typeface="Garamond" pitchFamily="18" charset="0"/>
        </a:defRPr>
      </a:lvl5pPr>
      <a:lvl6pPr marL="457200" algn="l" defTabSz="1052513" rtl="0" fontAlgn="base">
        <a:spcBef>
          <a:spcPct val="0"/>
        </a:spcBef>
        <a:spcAft>
          <a:spcPct val="0"/>
        </a:spcAft>
        <a:defRPr sz="5100">
          <a:solidFill>
            <a:schemeClr val="tx2"/>
          </a:solidFill>
          <a:latin typeface="Garamond" pitchFamily="18" charset="0"/>
        </a:defRPr>
      </a:lvl6pPr>
      <a:lvl7pPr marL="914400" algn="l" defTabSz="1052513" rtl="0" fontAlgn="base">
        <a:spcBef>
          <a:spcPct val="0"/>
        </a:spcBef>
        <a:spcAft>
          <a:spcPct val="0"/>
        </a:spcAft>
        <a:defRPr sz="5100">
          <a:solidFill>
            <a:schemeClr val="tx2"/>
          </a:solidFill>
          <a:latin typeface="Garamond" pitchFamily="18" charset="0"/>
        </a:defRPr>
      </a:lvl7pPr>
      <a:lvl8pPr marL="1371600" algn="l" defTabSz="1052513" rtl="0" fontAlgn="base">
        <a:spcBef>
          <a:spcPct val="0"/>
        </a:spcBef>
        <a:spcAft>
          <a:spcPct val="0"/>
        </a:spcAft>
        <a:defRPr sz="5100">
          <a:solidFill>
            <a:schemeClr val="tx2"/>
          </a:solidFill>
          <a:latin typeface="Garamond" pitchFamily="18" charset="0"/>
        </a:defRPr>
      </a:lvl8pPr>
      <a:lvl9pPr marL="1828800" algn="l" defTabSz="1052513" rtl="0" fontAlgn="base">
        <a:spcBef>
          <a:spcPct val="0"/>
        </a:spcBef>
        <a:spcAft>
          <a:spcPct val="0"/>
        </a:spcAft>
        <a:defRPr sz="5100">
          <a:solidFill>
            <a:schemeClr val="tx2"/>
          </a:solidFill>
          <a:latin typeface="Garamond" pitchFamily="18" charset="0"/>
        </a:defRPr>
      </a:lvl9pPr>
    </p:titleStyle>
    <p:bodyStyle>
      <a:lvl1pPr marL="395288" indent="-395288" algn="l" defTabSz="1052513" rtl="0" eaLnBrk="0" fontAlgn="base" hangingPunct="0">
        <a:spcBef>
          <a:spcPct val="20000"/>
        </a:spcBef>
        <a:spcAft>
          <a:spcPct val="0"/>
        </a:spcAft>
        <a:buClr>
          <a:schemeClr val="bg2"/>
        </a:buClr>
        <a:buSzPct val="75000"/>
        <a:buFont typeface="Wingdings" pitchFamily="2" charset="2"/>
        <a:buChar char="p"/>
        <a:defRPr sz="3200">
          <a:solidFill>
            <a:schemeClr val="tx1"/>
          </a:solidFill>
          <a:latin typeface="+mn-lt"/>
          <a:ea typeface="+mn-ea"/>
          <a:cs typeface="+mn-cs"/>
        </a:defRPr>
      </a:lvl1pPr>
      <a:lvl2pPr marL="855663" indent="-328613" algn="l" defTabSz="1052513" rtl="0" eaLnBrk="0" fontAlgn="base" hangingPunct="0">
        <a:spcBef>
          <a:spcPct val="20000"/>
        </a:spcBef>
        <a:spcAft>
          <a:spcPct val="0"/>
        </a:spcAft>
        <a:buClr>
          <a:schemeClr val="tx2"/>
        </a:buClr>
        <a:buSzPct val="75000"/>
        <a:buFont typeface="Wingdings" pitchFamily="2" charset="2"/>
        <a:buChar char="n"/>
        <a:defRPr sz="2800">
          <a:solidFill>
            <a:schemeClr val="tx1"/>
          </a:solidFill>
          <a:latin typeface="+mn-lt"/>
        </a:defRPr>
      </a:lvl2pPr>
      <a:lvl3pPr marL="1314450" indent="-261938" algn="l" defTabSz="1052513" rtl="0" eaLnBrk="0" fontAlgn="base" hangingPunct="0">
        <a:spcBef>
          <a:spcPct val="20000"/>
        </a:spcBef>
        <a:spcAft>
          <a:spcPct val="0"/>
        </a:spcAft>
        <a:buClr>
          <a:schemeClr val="accent1"/>
        </a:buClr>
        <a:buSzPct val="65000"/>
        <a:buFont typeface="Wingdings" pitchFamily="2" charset="2"/>
        <a:buChar char="p"/>
        <a:defRPr sz="2300">
          <a:solidFill>
            <a:schemeClr val="tx1"/>
          </a:solidFill>
          <a:latin typeface="+mn-lt"/>
        </a:defRPr>
      </a:lvl3pPr>
      <a:lvl4pPr marL="1843088" indent="-263525" algn="l" defTabSz="1052513" rtl="0" eaLnBrk="0" fontAlgn="base" hangingPunct="0">
        <a:spcBef>
          <a:spcPct val="20000"/>
        </a:spcBef>
        <a:spcAft>
          <a:spcPct val="0"/>
        </a:spcAft>
        <a:buClr>
          <a:schemeClr val="bg2"/>
        </a:buClr>
        <a:buFont typeface="Wingdings" pitchFamily="2" charset="2"/>
        <a:buChar char="§"/>
        <a:defRPr sz="2100">
          <a:solidFill>
            <a:schemeClr val="tx1"/>
          </a:solidFill>
          <a:latin typeface="+mn-lt"/>
        </a:defRPr>
      </a:lvl4pPr>
      <a:lvl5pPr marL="2370138" indent="-263525" algn="l" defTabSz="1052513" rtl="0" eaLnBrk="0" fontAlgn="base" hangingPunct="0">
        <a:spcBef>
          <a:spcPct val="20000"/>
        </a:spcBef>
        <a:spcAft>
          <a:spcPct val="0"/>
        </a:spcAft>
        <a:buClr>
          <a:schemeClr val="tx2"/>
        </a:buClr>
        <a:buSzPct val="80000"/>
        <a:buFont typeface="Wingdings" pitchFamily="2" charset="2"/>
        <a:buChar char="§"/>
        <a:defRPr sz="2100">
          <a:solidFill>
            <a:schemeClr val="tx1"/>
          </a:solidFill>
          <a:latin typeface="+mn-lt"/>
        </a:defRPr>
      </a:lvl5pPr>
      <a:lvl6pPr marL="2827338" indent="-263525" algn="l" defTabSz="1052513" rtl="0" fontAlgn="base">
        <a:spcBef>
          <a:spcPct val="20000"/>
        </a:spcBef>
        <a:spcAft>
          <a:spcPct val="0"/>
        </a:spcAft>
        <a:buClr>
          <a:schemeClr val="tx2"/>
        </a:buClr>
        <a:buSzPct val="80000"/>
        <a:buFont typeface="Wingdings" pitchFamily="2" charset="2"/>
        <a:buChar char="§"/>
        <a:defRPr sz="2100">
          <a:solidFill>
            <a:schemeClr val="tx1"/>
          </a:solidFill>
          <a:latin typeface="+mn-lt"/>
        </a:defRPr>
      </a:lvl6pPr>
      <a:lvl7pPr marL="3284538" indent="-263525" algn="l" defTabSz="1052513" rtl="0" fontAlgn="base">
        <a:spcBef>
          <a:spcPct val="20000"/>
        </a:spcBef>
        <a:spcAft>
          <a:spcPct val="0"/>
        </a:spcAft>
        <a:buClr>
          <a:schemeClr val="tx2"/>
        </a:buClr>
        <a:buSzPct val="80000"/>
        <a:buFont typeface="Wingdings" pitchFamily="2" charset="2"/>
        <a:buChar char="§"/>
        <a:defRPr sz="2100">
          <a:solidFill>
            <a:schemeClr val="tx1"/>
          </a:solidFill>
          <a:latin typeface="+mn-lt"/>
        </a:defRPr>
      </a:lvl7pPr>
      <a:lvl8pPr marL="3741738" indent="-263525" algn="l" defTabSz="1052513" rtl="0" fontAlgn="base">
        <a:spcBef>
          <a:spcPct val="20000"/>
        </a:spcBef>
        <a:spcAft>
          <a:spcPct val="0"/>
        </a:spcAft>
        <a:buClr>
          <a:schemeClr val="tx2"/>
        </a:buClr>
        <a:buSzPct val="80000"/>
        <a:buFont typeface="Wingdings" pitchFamily="2" charset="2"/>
        <a:buChar char="§"/>
        <a:defRPr sz="2100">
          <a:solidFill>
            <a:schemeClr val="tx1"/>
          </a:solidFill>
          <a:latin typeface="+mn-lt"/>
        </a:defRPr>
      </a:lvl8pPr>
      <a:lvl9pPr marL="4198938" indent="-263525" algn="l" defTabSz="1052513" rtl="0" fontAlgn="base">
        <a:spcBef>
          <a:spcPct val="20000"/>
        </a:spcBef>
        <a:spcAft>
          <a:spcPct val="0"/>
        </a:spcAft>
        <a:buClr>
          <a:schemeClr val="tx2"/>
        </a:buClr>
        <a:buSzPct val="80000"/>
        <a:buFont typeface="Wingdings" pitchFamily="2" charset="2"/>
        <a:buChar char="§"/>
        <a:defRPr sz="21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6.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7.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6354763" y="269875"/>
            <a:ext cx="4002087" cy="2406650"/>
          </a:xfrm>
          <a:prstGeom prst="rect">
            <a:avLst/>
          </a:prstGeom>
          <a:gradFill rotWithShape="1">
            <a:gsLst>
              <a:gs pos="0">
                <a:srgbClr val="C0C0C0"/>
              </a:gs>
              <a:gs pos="100000">
                <a:srgbClr val="59595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id-ID"/>
          </a:p>
        </p:txBody>
      </p:sp>
      <p:sp>
        <p:nvSpPr>
          <p:cNvPr id="12295" name="WordArt 7"/>
          <p:cNvSpPr>
            <a:spLocks noChangeArrowheads="1" noChangeShapeType="1" noTextEdit="1"/>
          </p:cNvSpPr>
          <p:nvPr/>
        </p:nvSpPr>
        <p:spPr bwMode="auto">
          <a:xfrm>
            <a:off x="6671518" y="741412"/>
            <a:ext cx="3368675" cy="1463675"/>
          </a:xfrm>
          <a:prstGeom prst="rect">
            <a:avLst/>
          </a:prstGeom>
          <a:scene3d>
            <a:camera prst="orthographicFront"/>
            <a:lightRig rig="threePt" dir="t"/>
          </a:scene3d>
          <a:sp3d prstMaterial="dkEdge"/>
        </p:spPr>
        <p:txBody>
          <a:bodyPr wrap="none" fromWordArt="1">
            <a:prstTxWarp prst="textDeflate">
              <a:avLst>
                <a:gd name="adj" fmla="val 18750"/>
              </a:avLst>
            </a:prstTxWarp>
          </a:bodyPr>
          <a:lstStyle/>
          <a:p>
            <a:pPr algn="ctr">
              <a:defRPr/>
            </a:pPr>
            <a:r>
              <a:rPr lang="id-ID" sz="3600" b="1" kern="10" dirty="0">
                <a:ln w="9525">
                  <a:solidFill>
                    <a:srgbClr val="000000"/>
                  </a:solidFill>
                  <a:round/>
                  <a:headEnd/>
                  <a:tailEnd/>
                </a:ln>
                <a:gradFill rotWithShape="1">
                  <a:gsLst>
                    <a:gs pos="0">
                      <a:srgbClr val="3B003B"/>
                    </a:gs>
                    <a:gs pos="50000">
                      <a:srgbClr val="800080"/>
                    </a:gs>
                    <a:gs pos="100000">
                      <a:srgbClr val="3B003B"/>
                    </a:gs>
                  </a:gsLst>
                  <a:lin ang="5400000" scaled="1"/>
                </a:gradFill>
                <a:effectLst>
                  <a:outerShdw dist="107763" dir="13500000" algn="ctr" rotWithShape="0">
                    <a:srgbClr val="868686">
                      <a:alpha val="50000"/>
                    </a:srgbClr>
                  </a:outerShdw>
                </a:effectLst>
                <a:latin typeface="Arial Black"/>
                <a:cs typeface="+mn-cs"/>
              </a:rPr>
              <a:t>MP Kuant</a:t>
            </a:r>
          </a:p>
        </p:txBody>
      </p:sp>
      <p:sp>
        <p:nvSpPr>
          <p:cNvPr id="27656" name="Text Box 8"/>
          <p:cNvSpPr txBox="1">
            <a:spLocks noChangeArrowheads="1"/>
          </p:cNvSpPr>
          <p:nvPr/>
        </p:nvSpPr>
        <p:spPr bwMode="auto">
          <a:xfrm>
            <a:off x="1171575" y="4733925"/>
            <a:ext cx="6767513" cy="1398588"/>
          </a:xfrm>
          <a:prstGeom prst="rect">
            <a:avLst/>
          </a:prstGeom>
          <a:noFill/>
          <a:ln w="9525">
            <a:noFill/>
            <a:miter lim="800000"/>
            <a:headEnd/>
            <a:tailEnd/>
          </a:ln>
          <a:effectLst/>
        </p:spPr>
        <p:txBody>
          <a:bodyPr lIns="105299" tIns="52650" rIns="105299" bIns="52650">
            <a:spAutoFit/>
          </a:bodyPr>
          <a:lstStyle/>
          <a:p>
            <a:pPr algn="r" defTabSz="1050925">
              <a:defRPr/>
            </a:pPr>
            <a:r>
              <a:rPr lang="en-US" sz="2800" b="1" dirty="0">
                <a:solidFill>
                  <a:srgbClr val="6A006A"/>
                </a:solidFill>
                <a:effectLst>
                  <a:outerShdw blurRad="38100" dist="38100" dir="2700000" algn="tl">
                    <a:srgbClr val="000000"/>
                  </a:outerShdw>
                </a:effectLst>
                <a:latin typeface="Arial Black" pitchFamily="34" charset="0"/>
                <a:cs typeface="+mn-cs"/>
              </a:rPr>
              <a:t>PARADIGMA</a:t>
            </a:r>
            <a:r>
              <a:rPr lang="id-ID" sz="2800" b="1" dirty="0">
                <a:solidFill>
                  <a:srgbClr val="6A006A"/>
                </a:solidFill>
                <a:effectLst>
                  <a:outerShdw blurRad="38100" dist="38100" dir="2700000" algn="tl">
                    <a:srgbClr val="000000"/>
                  </a:outerShdw>
                </a:effectLst>
                <a:latin typeface="Arial Black" pitchFamily="34" charset="0"/>
                <a:cs typeface="+mn-cs"/>
              </a:rPr>
              <a:t> </a:t>
            </a:r>
            <a:r>
              <a:rPr lang="en-US" sz="2800" b="1" dirty="0">
                <a:solidFill>
                  <a:srgbClr val="6A006A"/>
                </a:solidFill>
                <a:effectLst>
                  <a:outerShdw blurRad="38100" dist="38100" dir="2700000" algn="tl">
                    <a:srgbClr val="000000"/>
                  </a:outerShdw>
                </a:effectLst>
                <a:latin typeface="Arial Black" pitchFamily="34" charset="0"/>
                <a:cs typeface="+mn-cs"/>
              </a:rPr>
              <a:t>DAN </a:t>
            </a:r>
            <a:endParaRPr lang="id-ID" sz="2800" b="1" dirty="0">
              <a:solidFill>
                <a:srgbClr val="6A006A"/>
              </a:solidFill>
              <a:effectLst>
                <a:outerShdw blurRad="38100" dist="38100" dir="2700000" algn="tl">
                  <a:srgbClr val="000000"/>
                </a:outerShdw>
              </a:effectLst>
              <a:latin typeface="Arial Black" pitchFamily="34" charset="0"/>
              <a:cs typeface="+mn-cs"/>
            </a:endParaRPr>
          </a:p>
          <a:p>
            <a:pPr algn="r" defTabSz="1050925">
              <a:defRPr/>
            </a:pPr>
            <a:r>
              <a:rPr lang="id-ID" sz="2800" b="1" dirty="0">
                <a:solidFill>
                  <a:srgbClr val="6A006A"/>
                </a:solidFill>
                <a:effectLst>
                  <a:outerShdw blurRad="38100" dist="38100" dir="2700000" algn="tl">
                    <a:srgbClr val="000000"/>
                  </a:outerShdw>
                </a:effectLst>
                <a:latin typeface="Arial Black" pitchFamily="34" charset="0"/>
                <a:cs typeface="+mn-cs"/>
              </a:rPr>
              <a:t>PROSES PENELITIAN</a:t>
            </a:r>
            <a:endParaRPr lang="en-US" sz="2800" b="1" dirty="0">
              <a:solidFill>
                <a:srgbClr val="6A006A"/>
              </a:solidFill>
              <a:effectLst>
                <a:outerShdw blurRad="38100" dist="38100" dir="2700000" algn="tl">
                  <a:srgbClr val="000000"/>
                </a:outerShdw>
              </a:effectLst>
              <a:latin typeface="Arial Black" pitchFamily="34" charset="0"/>
              <a:cs typeface="+mn-cs"/>
            </a:endParaRPr>
          </a:p>
          <a:p>
            <a:pPr algn="r" defTabSz="1050925">
              <a:defRPr/>
            </a:pPr>
            <a:r>
              <a:rPr lang="id-ID" sz="2800" b="1" dirty="0">
                <a:solidFill>
                  <a:srgbClr val="6A006A"/>
                </a:solidFill>
                <a:effectLst>
                  <a:outerShdw blurRad="38100" dist="38100" dir="2700000" algn="tl">
                    <a:srgbClr val="000000"/>
                  </a:outerShdw>
                </a:effectLst>
                <a:latin typeface="Arial Black" pitchFamily="34" charset="0"/>
                <a:cs typeface="+mn-cs"/>
              </a:rPr>
              <a:t>( TM 02)</a:t>
            </a:r>
            <a:endParaRPr lang="en-US" sz="2800" b="1" dirty="0">
              <a:solidFill>
                <a:srgbClr val="6A006A"/>
              </a:solidFill>
              <a:effectLst>
                <a:outerShdw blurRad="38100" dist="38100" dir="2700000" algn="tl">
                  <a:srgbClr val="000000"/>
                </a:outerShdw>
              </a:effectLst>
              <a:latin typeface="Arial Black" pitchFamily="34" charset="0"/>
              <a:cs typeface="+mn-cs"/>
            </a:endParaRPr>
          </a:p>
        </p:txBody>
      </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32" name="Group 32"/>
          <p:cNvGraphicFramePr>
            <a:graphicFrameLocks noGrp="1"/>
          </p:cNvGraphicFramePr>
          <p:nvPr>
            <p:ph idx="1"/>
          </p:nvPr>
        </p:nvGraphicFramePr>
        <p:xfrm>
          <a:off x="409575" y="185738"/>
          <a:ext cx="9864725" cy="7535870"/>
        </p:xfrm>
        <a:graphic>
          <a:graphicData uri="http://schemas.openxmlformats.org/drawingml/2006/table">
            <a:tbl>
              <a:tblPr/>
              <a:tblGrid>
                <a:gridCol w="1912938"/>
                <a:gridCol w="3756025"/>
                <a:gridCol w="4195762"/>
              </a:tblGrid>
              <a:tr h="4532342">
                <a:tc>
                  <a:txBody>
                    <a:bodyPr/>
                    <a:lstStyle/>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err="1" smtClean="0">
                          <a:ln>
                            <a:noFill/>
                          </a:ln>
                          <a:solidFill>
                            <a:schemeClr val="tx1"/>
                          </a:solidFill>
                          <a:effectLst/>
                          <a:latin typeface="Arial" charset="0"/>
                        </a:rPr>
                        <a:t>b.Tujuan</a:t>
                      </a: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Penelitian</a:t>
                      </a:r>
                      <a:endParaRPr kumimoji="0" lang="en-US" sz="3100" b="0" i="0" u="none" strike="noStrike" cap="none" normalizeH="0" baseline="0" dirty="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None/>
                        <a:tabLst/>
                      </a:pPr>
                      <a:endParaRPr kumimoji="0" lang="en-US" sz="3100" b="0" i="0" u="none" strike="noStrike" cap="none" normalizeH="0" baseline="0" dirty="0" smtClean="0">
                        <a:ln>
                          <a:noFill/>
                        </a:ln>
                        <a:solidFill>
                          <a:schemeClr val="tx1"/>
                        </a:solidFill>
                        <a:effectLst/>
                        <a:latin typeface="Arial" charset="0"/>
                      </a:endParaRPr>
                    </a:p>
                  </a:txBody>
                  <a:tcPr marL="91412" marR="91412"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Menjelaskan</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kehidupan</a:t>
                      </a: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sosial</a:t>
                      </a:r>
                      <a:endParaRPr kumimoji="0" lang="en-US" sz="3100" b="0" i="0" u="none" strike="noStrike" cap="none" normalizeH="0" baseline="0" dirty="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Memprediksi</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kejadian-kejadian</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dari</a:t>
                      </a: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kehidupan</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sosial</a:t>
                      </a:r>
                      <a:endParaRPr kumimoji="0" lang="id-ID" sz="3100" b="0" i="0" u="none" strike="noStrike" cap="none" normalizeH="0" baseline="0" dirty="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None/>
                        <a:tabLst/>
                      </a:pPr>
                      <a:r>
                        <a:rPr kumimoji="0" lang="id-ID" sz="3100" b="0" i="0" u="none" strike="noStrike" cap="none" normalizeH="0" baseline="0" dirty="0" smtClean="0">
                          <a:ln>
                            <a:noFill/>
                          </a:ln>
                          <a:solidFill>
                            <a:schemeClr val="tx1"/>
                          </a:solidFill>
                          <a:effectLst/>
                          <a:latin typeface="Arial" charset="0"/>
                        </a:rPr>
                        <a:t>(hampir selalu pakai statistik)</a:t>
                      </a:r>
                      <a:endParaRPr kumimoji="0" lang="en-US" sz="3100" b="0" i="0" u="none" strike="noStrike" cap="none" normalizeH="0" baseline="0" dirty="0" smtClean="0">
                        <a:ln>
                          <a:noFill/>
                        </a:ln>
                        <a:solidFill>
                          <a:schemeClr val="tx1"/>
                        </a:solidFill>
                        <a:effectLst/>
                        <a:latin typeface="Arial" charset="0"/>
                      </a:endParaRPr>
                    </a:p>
                  </a:txBody>
                  <a:tcPr marL="91412" marR="91412"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Menginterpre</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tasikan</a:t>
                      </a: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kehidupan</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sosial</a:t>
                      </a:r>
                      <a:endParaRPr kumimoji="0" lang="en-US" sz="3100" b="0" i="0" u="none" strike="noStrike" cap="none" normalizeH="0" baseline="0" dirty="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Mengerti</a:t>
                      </a: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kehidupan</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sosial</a:t>
                      </a:r>
                      <a:endParaRPr kumimoji="0" lang="en-US" sz="3100" b="0" i="0" u="none" strike="noStrike" cap="none" normalizeH="0" baseline="0" dirty="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Mengungkap</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makna</a:t>
                      </a: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sosial</a:t>
                      </a:r>
                      <a:r>
                        <a:rPr kumimoji="0" lang="en-US" sz="3100" b="0" i="0" u="none" strike="noStrike" cap="none" normalizeH="0" baseline="0" dirty="0" smtClean="0">
                          <a:ln>
                            <a:noFill/>
                          </a:ln>
                          <a:solidFill>
                            <a:schemeClr val="tx1"/>
                          </a:solidFill>
                          <a:effectLst/>
                          <a:latin typeface="Arial" charset="0"/>
                        </a:rPr>
                        <a:t>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manusia</a:t>
                      </a:r>
                      <a:endParaRPr kumimoji="0" lang="id-ID" sz="3100" b="0" i="0" u="none" strike="noStrike" cap="none" normalizeH="0" baseline="0" dirty="0" smtClean="0">
                        <a:ln>
                          <a:noFill/>
                        </a:ln>
                        <a:solidFill>
                          <a:schemeClr val="tx1"/>
                        </a:solidFill>
                        <a:effectLst/>
                        <a:latin typeface="Arial" charset="0"/>
                      </a:endParaRPr>
                    </a:p>
                  </a:txBody>
                  <a:tcPr marL="91412" marR="91412"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3520">
                <a:tc>
                  <a:txBody>
                    <a:bodyPr/>
                    <a:lstStyle/>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err="1" smtClean="0">
                          <a:ln>
                            <a:noFill/>
                          </a:ln>
                          <a:solidFill>
                            <a:schemeClr val="tx1"/>
                          </a:solidFill>
                          <a:effectLst/>
                          <a:latin typeface="Arial" charset="0"/>
                        </a:rPr>
                        <a:t>c.Perspektif</a:t>
                      </a: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Teori</a:t>
                      </a:r>
                      <a:r>
                        <a:rPr kumimoji="0" lang="id-ID" sz="3100" b="0" i="0" u="none" strike="noStrike" cap="none" normalizeH="0" baseline="0" smtClean="0">
                          <a:ln>
                            <a:noFill/>
                          </a:ln>
                          <a:solidFill>
                            <a:schemeClr val="tx1"/>
                          </a:solidFill>
                          <a:effectLst/>
                          <a:latin typeface="Arial" charset="0"/>
                        </a:rPr>
                        <a:t> (pendekatan)</a:t>
                      </a:r>
                      <a:endParaRPr kumimoji="0" lang="en-US" sz="3100" b="0" i="0" u="none" strike="noStrike" cap="none" normalizeH="0" baseline="0" dirty="0" smtClean="0">
                        <a:ln>
                          <a:noFill/>
                        </a:ln>
                        <a:solidFill>
                          <a:schemeClr val="tx1"/>
                        </a:solidFill>
                        <a:effectLst/>
                        <a:latin typeface="Arial" charset="0"/>
                      </a:endParaRPr>
                    </a:p>
                  </a:txBody>
                  <a:tcPr marL="91412" marR="91412"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Positivisme</a:t>
                      </a:r>
                      <a:endParaRPr kumimoji="0" lang="en-US" sz="3100" b="0" i="0" u="none" strike="noStrike" cap="none" normalizeH="0" baseline="0" dirty="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Neopositivisme</a:t>
                      </a:r>
                      <a:endParaRPr kumimoji="0" lang="en-US" sz="3100" b="0" i="0" u="none" strike="noStrike" cap="none" normalizeH="0" baseline="0" dirty="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Struktural</a:t>
                      </a:r>
                      <a:r>
                        <a:rPr kumimoji="0" lang="en-US" sz="3100" b="0" i="0" u="none" strike="noStrike" cap="none" normalizeH="0" baseline="0" dirty="0" smtClean="0">
                          <a:ln>
                            <a:noFill/>
                          </a:ln>
                          <a:solidFill>
                            <a:schemeClr val="tx1"/>
                          </a:solidFill>
                          <a:effectLst/>
                          <a:latin typeface="Arial" charset="0"/>
                        </a:rPr>
                        <a:t> </a:t>
                      </a:r>
                      <a:r>
                        <a:rPr kumimoji="0" lang="en-US" sz="3100" b="0" i="0" u="none" strike="noStrike" cap="none" normalizeH="0" baseline="0" dirty="0" err="1" smtClean="0">
                          <a:ln>
                            <a:noFill/>
                          </a:ln>
                          <a:solidFill>
                            <a:schemeClr val="tx1"/>
                          </a:solidFill>
                          <a:effectLst/>
                          <a:latin typeface="Arial" charset="0"/>
                        </a:rPr>
                        <a:t>Fungsional</a:t>
                      </a:r>
                      <a:endParaRPr kumimoji="0" lang="en-US" sz="3100" b="0" i="0" u="none" strike="noStrike" cap="none" normalizeH="0" baseline="0" dirty="0" smtClean="0">
                        <a:ln>
                          <a:noFill/>
                        </a:ln>
                        <a:solidFill>
                          <a:schemeClr val="tx1"/>
                        </a:solidFill>
                        <a:effectLst/>
                        <a:latin typeface="Arial" charset="0"/>
                      </a:endParaRPr>
                    </a:p>
                  </a:txBody>
                  <a:tcPr marL="91412" marR="91412"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smtClean="0">
                          <a:ln>
                            <a:noFill/>
                          </a:ln>
                          <a:solidFill>
                            <a:schemeClr val="tx1"/>
                          </a:solidFill>
                          <a:effectLst/>
                          <a:latin typeface="Arial" charset="0"/>
                        </a:rPr>
                        <a:t> Interaksi simbolik</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smtClean="0">
                          <a:ln>
                            <a:noFill/>
                          </a:ln>
                          <a:solidFill>
                            <a:schemeClr val="tx1"/>
                          </a:solidFill>
                          <a:effectLst/>
                          <a:latin typeface="Arial" charset="0"/>
                        </a:rPr>
                        <a:t> Fenomologi</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smtClean="0">
                          <a:ln>
                            <a:noFill/>
                          </a:ln>
                          <a:solidFill>
                            <a:schemeClr val="tx1"/>
                          </a:solidFill>
                          <a:effectLst/>
                          <a:latin typeface="Arial" charset="0"/>
                        </a:rPr>
                        <a:t> Etnometodologi</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smtClean="0">
                          <a:ln>
                            <a:noFill/>
                          </a:ln>
                          <a:solidFill>
                            <a:schemeClr val="tx1"/>
                          </a:solidFill>
                          <a:effectLst/>
                          <a:latin typeface="Arial" charset="0"/>
                        </a:rPr>
                        <a:t> Etnografi</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3100" b="0" i="0" u="none" strike="noStrike" cap="none" normalizeH="0" baseline="0" smtClean="0">
                          <a:ln>
                            <a:noFill/>
                          </a:ln>
                          <a:solidFill>
                            <a:schemeClr val="tx1"/>
                          </a:solidFill>
                          <a:effectLst/>
                          <a:latin typeface="Arial" charset="0"/>
                        </a:rPr>
                        <a:t> Sosiolinguistik</a:t>
                      </a:r>
                    </a:p>
                  </a:txBody>
                  <a:tcPr marL="91412" marR="91412"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988" y="413941"/>
            <a:ext cx="9623425" cy="6984776"/>
          </a:xfrm>
        </p:spPr>
        <p:txBody>
          <a:bodyPr/>
          <a:lstStyle/>
          <a:p>
            <a:pPr algn="just"/>
            <a:r>
              <a:rPr lang="id-ID" sz="2800" dirty="0" smtClean="0"/>
              <a:t>Disampaikan oleh august comte.</a:t>
            </a:r>
          </a:p>
          <a:p>
            <a:pPr marL="742950" indent="-742950" algn="just">
              <a:buAutoNum type="alphaUcPeriod"/>
            </a:pPr>
            <a:r>
              <a:rPr lang="id-ID" sz="2800" dirty="0" smtClean="0"/>
              <a:t>Bedanya ya penelitian kuanti dan kuali.</a:t>
            </a:r>
          </a:p>
          <a:p>
            <a:pPr marL="0" indent="0" algn="just">
              <a:buNone/>
            </a:pPr>
            <a:r>
              <a:rPr lang="id-ID" sz="2800" dirty="0" smtClean="0"/>
              <a:t>Dikonstruksi : Dalam IIP, secara tidak sadar kita dikonstruksi bawah perpus itu tidak bagus. Klo yg modern ada library cafe atau cafe library. Klo disitu bebas membaca dan minum. Itu yg memathkan konstruksi kondidi perpus. Semua itu diciptakan dari alam bawah sadar. Itu bisa dirubah dengan mendekonstruksi. Kalau perpus nggak semenakutknan itu. Kita punya hispotesis dan itu akan diuji di lapangan.</a:t>
            </a:r>
          </a:p>
          <a:p>
            <a:pPr marL="0" indent="0" algn="just">
              <a:buNone/>
            </a:pPr>
            <a:r>
              <a:rPr lang="id-ID" sz="2800" dirty="0" smtClean="0"/>
              <a:t>B. Bebas nilai itu tidak ada yg benar / salah</a:t>
            </a:r>
          </a:p>
          <a:p>
            <a:pPr marL="0" indent="0" algn="just">
              <a:buNone/>
            </a:pPr>
            <a:r>
              <a:rPr lang="id-ID" sz="2800" dirty="0" smtClean="0"/>
              <a:t>Tidak bebas nilai itu bisa menjudge nbenar/salah krn sumber ada pada peneliti.</a:t>
            </a:r>
            <a:endParaRPr lang="id-ID" sz="2800" dirty="0"/>
          </a:p>
        </p:txBody>
      </p:sp>
    </p:spTree>
    <p:extLst>
      <p:ext uri="{BB962C8B-B14F-4D97-AF65-F5344CB8AC3E}">
        <p14:creationId xmlns:p14="http://schemas.microsoft.com/office/powerpoint/2010/main" val="427220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988" y="629965"/>
            <a:ext cx="9623425" cy="6285185"/>
          </a:xfrm>
        </p:spPr>
        <p:txBody>
          <a:bodyPr/>
          <a:lstStyle/>
          <a:p>
            <a:pPr marL="0" indent="0">
              <a:buNone/>
            </a:pPr>
            <a:r>
              <a:rPr lang="id-ID" dirty="0" smtClean="0"/>
              <a:t>B. </a:t>
            </a:r>
            <a:r>
              <a:rPr lang="id-ID" sz="2800" dirty="0" smtClean="0"/>
              <a:t>Memprediksi: meramal, bisa benar bisa salah. Namanya probabilitas</a:t>
            </a:r>
          </a:p>
          <a:p>
            <a:pPr marL="0" indent="0">
              <a:buNone/>
            </a:pPr>
            <a:r>
              <a:rPr lang="id-ID" sz="2800" dirty="0" smtClean="0"/>
              <a:t>Menginterpretasikan: menciba mengungkapkan makna. Ada org meninggal sedih. Scr kuanti itu sunnguh2 atau tidak sungguh2. Scr kuali kita bisa melihat makna yang tersampaikan dalam raut wajahnya gesturnya ungkapan di medsos. Apakah dia senang atau sedih dari kematian itu. Teori drama torgi</a:t>
            </a:r>
          </a:p>
          <a:p>
            <a:pPr marL="0" indent="0">
              <a:buNone/>
            </a:pPr>
            <a:r>
              <a:rPr lang="id-ID" sz="2800" dirty="0" smtClean="0"/>
              <a:t>C. Perpspektif teori :</a:t>
            </a:r>
            <a:endParaRPr lang="id-ID" sz="2800" dirty="0"/>
          </a:p>
        </p:txBody>
      </p:sp>
    </p:spTree>
    <p:extLst>
      <p:ext uri="{BB962C8B-B14F-4D97-AF65-F5344CB8AC3E}">
        <p14:creationId xmlns:p14="http://schemas.microsoft.com/office/powerpoint/2010/main" val="182256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14"/>
          <p:cNvSpPr>
            <a:spLocks noChangeArrowheads="1"/>
          </p:cNvSpPr>
          <p:nvPr/>
        </p:nvSpPr>
        <p:spPr bwMode="auto">
          <a:xfrm>
            <a:off x="1098550" y="1925638"/>
            <a:ext cx="7994650" cy="5113337"/>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ltLang="id-ID"/>
          </a:p>
        </p:txBody>
      </p:sp>
      <p:sp>
        <p:nvSpPr>
          <p:cNvPr id="18435" name="Rectangle 4"/>
          <p:cNvSpPr>
            <a:spLocks noChangeArrowheads="1"/>
          </p:cNvSpPr>
          <p:nvPr/>
        </p:nvSpPr>
        <p:spPr bwMode="auto">
          <a:xfrm>
            <a:off x="1962150" y="125413"/>
            <a:ext cx="5976938" cy="1152525"/>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3200" b="1" u="sng"/>
              <a:t>MODEL SIKLUS PENELITIAN</a:t>
            </a:r>
          </a:p>
          <a:p>
            <a:pPr algn="ctr" defTabSz="1027113">
              <a:defRPr/>
            </a:pPr>
            <a:r>
              <a:rPr lang="en-US" altLang="id-ID" sz="3200" b="1"/>
              <a:t>WALLACE</a:t>
            </a:r>
          </a:p>
        </p:txBody>
      </p:sp>
      <p:sp>
        <p:nvSpPr>
          <p:cNvPr id="18436" name="Rectangle 5"/>
          <p:cNvSpPr>
            <a:spLocks noChangeArrowheads="1"/>
          </p:cNvSpPr>
          <p:nvPr/>
        </p:nvSpPr>
        <p:spPr bwMode="auto">
          <a:xfrm>
            <a:off x="3763963" y="1638300"/>
            <a:ext cx="2520950" cy="792163"/>
          </a:xfrm>
          <a:prstGeom prst="rect">
            <a:avLst/>
          </a:prstGeom>
          <a:solidFill>
            <a:schemeClr val="fo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3200" b="1">
                <a:solidFill>
                  <a:srgbClr val="FF0000"/>
                </a:solidFill>
              </a:rPr>
              <a:t>THEORIES</a:t>
            </a:r>
          </a:p>
        </p:txBody>
      </p:sp>
      <p:sp>
        <p:nvSpPr>
          <p:cNvPr id="18437" name="Rectangle 6"/>
          <p:cNvSpPr>
            <a:spLocks noChangeArrowheads="1"/>
          </p:cNvSpPr>
          <p:nvPr/>
        </p:nvSpPr>
        <p:spPr bwMode="auto">
          <a:xfrm>
            <a:off x="668338" y="2359025"/>
            <a:ext cx="2520950" cy="960438"/>
          </a:xfrm>
          <a:prstGeom prst="rect">
            <a:avLst/>
          </a:prstGeom>
          <a:solidFill>
            <a:schemeClr va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2800" b="1">
                <a:solidFill>
                  <a:schemeClr val="bg1"/>
                </a:solidFill>
              </a:rPr>
              <a:t>LOGICAL </a:t>
            </a:r>
          </a:p>
          <a:p>
            <a:pPr algn="ctr" defTabSz="1027113">
              <a:defRPr/>
            </a:pPr>
            <a:r>
              <a:rPr lang="en-US" altLang="id-ID" sz="2800" b="1">
                <a:solidFill>
                  <a:schemeClr val="bg1"/>
                </a:solidFill>
              </a:rPr>
              <a:t>INDUCTION</a:t>
            </a:r>
          </a:p>
        </p:txBody>
      </p:sp>
      <p:sp>
        <p:nvSpPr>
          <p:cNvPr id="18438" name="Rectangle 7"/>
          <p:cNvSpPr>
            <a:spLocks noChangeArrowheads="1"/>
          </p:cNvSpPr>
          <p:nvPr/>
        </p:nvSpPr>
        <p:spPr bwMode="auto">
          <a:xfrm>
            <a:off x="6716713" y="2214563"/>
            <a:ext cx="2517775" cy="960437"/>
          </a:xfrm>
          <a:prstGeom prst="rect">
            <a:avLst/>
          </a:prstGeom>
          <a:solidFill>
            <a:schemeClr va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2800" b="1">
                <a:solidFill>
                  <a:schemeClr val="bg1"/>
                </a:solidFill>
              </a:rPr>
              <a:t>LOGICAL </a:t>
            </a:r>
          </a:p>
          <a:p>
            <a:pPr algn="ctr" defTabSz="1027113">
              <a:defRPr/>
            </a:pPr>
            <a:r>
              <a:rPr lang="en-US" altLang="id-ID" sz="2800" b="1">
                <a:solidFill>
                  <a:schemeClr val="bg1"/>
                </a:solidFill>
              </a:rPr>
              <a:t>DEDUCTION</a:t>
            </a:r>
          </a:p>
        </p:txBody>
      </p:sp>
      <p:sp>
        <p:nvSpPr>
          <p:cNvPr id="18439" name="Rectangle 8"/>
          <p:cNvSpPr>
            <a:spLocks noChangeArrowheads="1"/>
          </p:cNvSpPr>
          <p:nvPr/>
        </p:nvSpPr>
        <p:spPr bwMode="auto">
          <a:xfrm>
            <a:off x="7216775" y="3582988"/>
            <a:ext cx="2895600" cy="963612"/>
          </a:xfrm>
          <a:prstGeom prst="rect">
            <a:avLst/>
          </a:prstGeom>
          <a:solidFill>
            <a:schemeClr val="fo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2800" b="1">
                <a:solidFill>
                  <a:srgbClr val="FF0000"/>
                </a:solidFill>
              </a:rPr>
              <a:t>HYPOTHESA</a:t>
            </a:r>
          </a:p>
        </p:txBody>
      </p:sp>
      <p:sp>
        <p:nvSpPr>
          <p:cNvPr id="18440" name="Rectangle 9"/>
          <p:cNvSpPr>
            <a:spLocks noChangeArrowheads="1"/>
          </p:cNvSpPr>
          <p:nvPr/>
        </p:nvSpPr>
        <p:spPr bwMode="auto">
          <a:xfrm>
            <a:off x="236538" y="3509963"/>
            <a:ext cx="3314700" cy="963612"/>
          </a:xfrm>
          <a:prstGeom prst="rect">
            <a:avLst/>
          </a:prstGeom>
          <a:solidFill>
            <a:schemeClr val="fo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2800" b="1">
                <a:solidFill>
                  <a:srgbClr val="FF0000"/>
                </a:solidFill>
              </a:rPr>
              <a:t>EMPIRICAL</a:t>
            </a:r>
          </a:p>
          <a:p>
            <a:pPr algn="ctr" defTabSz="1027113">
              <a:defRPr/>
            </a:pPr>
            <a:r>
              <a:rPr lang="en-US" altLang="id-ID" sz="2800" b="1">
                <a:solidFill>
                  <a:srgbClr val="FF0000"/>
                </a:solidFill>
              </a:rPr>
              <a:t>GENERALIZATION</a:t>
            </a:r>
          </a:p>
        </p:txBody>
      </p:sp>
      <p:sp>
        <p:nvSpPr>
          <p:cNvPr id="18441" name="Rectangle 10"/>
          <p:cNvSpPr>
            <a:spLocks noChangeArrowheads="1"/>
          </p:cNvSpPr>
          <p:nvPr/>
        </p:nvSpPr>
        <p:spPr bwMode="auto">
          <a:xfrm>
            <a:off x="590550" y="4878388"/>
            <a:ext cx="2952750" cy="960437"/>
          </a:xfrm>
          <a:prstGeom prst="rect">
            <a:avLst/>
          </a:prstGeom>
          <a:solidFill>
            <a:schemeClr va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2800" b="1">
                <a:solidFill>
                  <a:schemeClr val="bg1"/>
                </a:solidFill>
              </a:rPr>
              <a:t>PERKIRAAN </a:t>
            </a:r>
          </a:p>
          <a:p>
            <a:pPr algn="ctr" defTabSz="1027113">
              <a:defRPr/>
            </a:pPr>
            <a:r>
              <a:rPr lang="en-US" altLang="id-ID" sz="2800" b="1">
                <a:solidFill>
                  <a:schemeClr val="bg1"/>
                </a:solidFill>
              </a:rPr>
              <a:t>PARAMETER</a:t>
            </a:r>
          </a:p>
        </p:txBody>
      </p:sp>
      <p:sp>
        <p:nvSpPr>
          <p:cNvPr id="18442" name="Rectangle 11"/>
          <p:cNvSpPr>
            <a:spLocks noChangeArrowheads="1"/>
          </p:cNvSpPr>
          <p:nvPr/>
        </p:nvSpPr>
        <p:spPr bwMode="auto">
          <a:xfrm>
            <a:off x="6570663" y="4878388"/>
            <a:ext cx="3617912" cy="960437"/>
          </a:xfrm>
          <a:prstGeom prst="rect">
            <a:avLst/>
          </a:prstGeom>
          <a:solidFill>
            <a:schemeClr va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1900" b="1">
                <a:solidFill>
                  <a:schemeClr val="bg1"/>
                </a:solidFill>
              </a:rPr>
              <a:t>OPERATIONALIZATION</a:t>
            </a:r>
          </a:p>
          <a:p>
            <a:pPr algn="ctr" defTabSz="1027113">
              <a:defRPr/>
            </a:pPr>
            <a:r>
              <a:rPr lang="en-US" altLang="id-ID" sz="1900" b="1">
                <a:solidFill>
                  <a:schemeClr val="bg1"/>
                </a:solidFill>
              </a:rPr>
              <a:t>+ INSTRUMENT, SCALING, </a:t>
            </a:r>
          </a:p>
          <a:p>
            <a:pPr algn="ctr" defTabSz="1027113">
              <a:defRPr/>
            </a:pPr>
            <a:r>
              <a:rPr lang="en-US" altLang="id-ID" sz="1900" b="1">
                <a:solidFill>
                  <a:schemeClr val="bg1"/>
                </a:solidFill>
              </a:rPr>
              <a:t>SAMPLING</a:t>
            </a:r>
          </a:p>
        </p:txBody>
      </p:sp>
      <p:sp>
        <p:nvSpPr>
          <p:cNvPr id="18443" name="Rectangle 12"/>
          <p:cNvSpPr>
            <a:spLocks noChangeArrowheads="1"/>
          </p:cNvSpPr>
          <p:nvPr/>
        </p:nvSpPr>
        <p:spPr bwMode="auto">
          <a:xfrm>
            <a:off x="3763963" y="6534150"/>
            <a:ext cx="2878137" cy="790575"/>
          </a:xfrm>
          <a:prstGeom prst="rect">
            <a:avLst/>
          </a:prstGeom>
          <a:solidFill>
            <a:schemeClr val="fo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2800" b="1">
                <a:solidFill>
                  <a:srgbClr val="FF0000"/>
                </a:solidFill>
              </a:rPr>
              <a:t>OBSERVATION</a:t>
            </a:r>
          </a:p>
        </p:txBody>
      </p:sp>
      <p:sp>
        <p:nvSpPr>
          <p:cNvPr id="18444" name="Rectangle 13"/>
          <p:cNvSpPr>
            <a:spLocks noChangeArrowheads="1"/>
          </p:cNvSpPr>
          <p:nvPr/>
        </p:nvSpPr>
        <p:spPr bwMode="auto">
          <a:xfrm>
            <a:off x="3976688" y="3582988"/>
            <a:ext cx="2236787" cy="790575"/>
          </a:xfrm>
          <a:prstGeom prst="rect">
            <a:avLst/>
          </a:prstGeom>
          <a:solidFill>
            <a:schemeClr val="fo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b="1">
                <a:solidFill>
                  <a:srgbClr val="FF0000"/>
                </a:solidFill>
              </a:rPr>
              <a:t>KEPUT. </a:t>
            </a:r>
          </a:p>
          <a:p>
            <a:pPr algn="ctr" defTabSz="1027113">
              <a:defRPr/>
            </a:pPr>
            <a:r>
              <a:rPr lang="en-US" altLang="id-ID" b="1">
                <a:solidFill>
                  <a:srgbClr val="FF0000"/>
                </a:solidFill>
              </a:rPr>
              <a:t>HIPOTESIS</a:t>
            </a:r>
          </a:p>
        </p:txBody>
      </p:sp>
      <p:sp>
        <p:nvSpPr>
          <p:cNvPr id="19469" name="Line 15"/>
          <p:cNvSpPr>
            <a:spLocks noChangeShapeType="1"/>
          </p:cNvSpPr>
          <p:nvPr/>
        </p:nvSpPr>
        <p:spPr bwMode="auto">
          <a:xfrm flipV="1">
            <a:off x="3402013" y="2071688"/>
            <a:ext cx="361950" cy="69850"/>
          </a:xfrm>
          <a:prstGeom prst="line">
            <a:avLst/>
          </a:prstGeom>
          <a:noFill/>
          <a:ln w="1143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9470" name="Line 16"/>
          <p:cNvSpPr>
            <a:spLocks noChangeShapeType="1"/>
          </p:cNvSpPr>
          <p:nvPr/>
        </p:nvSpPr>
        <p:spPr bwMode="auto">
          <a:xfrm flipH="1">
            <a:off x="6642100" y="6750050"/>
            <a:ext cx="360363" cy="74613"/>
          </a:xfrm>
          <a:prstGeom prst="line">
            <a:avLst/>
          </a:prstGeom>
          <a:noFill/>
          <a:ln w="1143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9471" name="Rectangle 22"/>
          <p:cNvSpPr>
            <a:spLocks noChangeArrowheads="1"/>
          </p:cNvSpPr>
          <p:nvPr/>
        </p:nvSpPr>
        <p:spPr bwMode="auto">
          <a:xfrm>
            <a:off x="4986338" y="1493838"/>
            <a:ext cx="5470525" cy="60483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ltLang="id-ID"/>
          </a:p>
        </p:txBody>
      </p:sp>
      <p:sp>
        <p:nvSpPr>
          <p:cNvPr id="18448" name="Rectangle 25"/>
          <p:cNvSpPr>
            <a:spLocks noChangeArrowheads="1"/>
          </p:cNvSpPr>
          <p:nvPr/>
        </p:nvSpPr>
        <p:spPr bwMode="auto">
          <a:xfrm>
            <a:off x="3976688" y="2719388"/>
            <a:ext cx="2236787" cy="574675"/>
          </a:xfrm>
          <a:prstGeom prst="rect">
            <a:avLst/>
          </a:prstGeom>
          <a:solidFill>
            <a:schemeClr va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sz="2800" b="1">
                <a:solidFill>
                  <a:schemeClr val="bg1"/>
                </a:solidFill>
              </a:rPr>
              <a:t>INF LOGIKA</a:t>
            </a:r>
          </a:p>
        </p:txBody>
      </p:sp>
      <p:sp>
        <p:nvSpPr>
          <p:cNvPr id="18449" name="Rectangle 26"/>
          <p:cNvSpPr>
            <a:spLocks noChangeArrowheads="1"/>
          </p:cNvSpPr>
          <p:nvPr/>
        </p:nvSpPr>
        <p:spPr bwMode="auto">
          <a:xfrm>
            <a:off x="3905250" y="4806950"/>
            <a:ext cx="2236788" cy="792163"/>
          </a:xfrm>
          <a:prstGeom prst="rect">
            <a:avLst/>
          </a:prstGeom>
          <a:solidFill>
            <a:schemeClr val="hlink"/>
          </a:solidFill>
          <a:ln w="9525">
            <a:solidFill>
              <a:schemeClr val="tx1"/>
            </a:solidFill>
            <a:miter lim="800000"/>
            <a:headEnd/>
            <a:tailEnd/>
          </a:ln>
          <a:effectLst>
            <a:outerShdw dist="107763" dir="18900000" algn="ctr" rotWithShape="0">
              <a:schemeClr val="bg2">
                <a:alpha val="50000"/>
              </a:schemeClr>
            </a:outerShdw>
          </a:effectLst>
        </p:spPr>
        <p:txBody>
          <a:bodyPr wrap="none" lIns="91412" tIns="45707" rIns="91412" bIns="45707" anchor="ctr"/>
          <a:lstStyle/>
          <a:p>
            <a:pPr algn="ctr" defTabSz="1027113">
              <a:defRPr/>
            </a:pPr>
            <a:r>
              <a:rPr lang="en-US" altLang="id-ID" b="1">
                <a:solidFill>
                  <a:schemeClr val="bg1"/>
                </a:solidFill>
              </a:rPr>
              <a:t>PENGUJIAN</a:t>
            </a:r>
          </a:p>
          <a:p>
            <a:pPr algn="ctr" defTabSz="1027113">
              <a:defRPr/>
            </a:pPr>
            <a:r>
              <a:rPr lang="en-US" altLang="id-ID" b="1">
                <a:solidFill>
                  <a:schemeClr val="bg1"/>
                </a:solidFill>
              </a:rPr>
              <a:t>HIPOTESIS</a:t>
            </a:r>
          </a:p>
        </p:txBody>
      </p:sp>
      <p:sp>
        <p:nvSpPr>
          <p:cNvPr id="19474" name="Line 27"/>
          <p:cNvSpPr>
            <a:spLocks noChangeShapeType="1"/>
          </p:cNvSpPr>
          <p:nvPr/>
        </p:nvSpPr>
        <p:spPr bwMode="auto">
          <a:xfrm flipV="1">
            <a:off x="8731250" y="3367088"/>
            <a:ext cx="69850"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9475" name="Line 28"/>
          <p:cNvSpPr>
            <a:spLocks noChangeShapeType="1"/>
          </p:cNvSpPr>
          <p:nvPr/>
        </p:nvSpPr>
        <p:spPr bwMode="auto">
          <a:xfrm flipH="1">
            <a:off x="8588375" y="3438525"/>
            <a:ext cx="358775" cy="73025"/>
          </a:xfrm>
          <a:prstGeom prst="line">
            <a:avLst/>
          </a:prstGeom>
          <a:noFill/>
          <a:ln w="1143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9476" name="Line 30"/>
          <p:cNvSpPr>
            <a:spLocks noChangeShapeType="1"/>
          </p:cNvSpPr>
          <p:nvPr/>
        </p:nvSpPr>
        <p:spPr bwMode="auto">
          <a:xfrm>
            <a:off x="3543300" y="4518025"/>
            <a:ext cx="433388" cy="288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9477" name="Line 31"/>
          <p:cNvSpPr>
            <a:spLocks noChangeShapeType="1"/>
          </p:cNvSpPr>
          <p:nvPr/>
        </p:nvSpPr>
        <p:spPr bwMode="auto">
          <a:xfrm flipH="1">
            <a:off x="6210300" y="4518025"/>
            <a:ext cx="1006475"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9478" name="Line 32"/>
          <p:cNvSpPr>
            <a:spLocks noChangeShapeType="1"/>
          </p:cNvSpPr>
          <p:nvPr/>
        </p:nvSpPr>
        <p:spPr bwMode="auto">
          <a:xfrm flipV="1">
            <a:off x="4914900" y="4446588"/>
            <a:ext cx="0" cy="36036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9479" name="Line 33"/>
          <p:cNvSpPr>
            <a:spLocks noChangeShapeType="1"/>
          </p:cNvSpPr>
          <p:nvPr/>
        </p:nvSpPr>
        <p:spPr bwMode="auto">
          <a:xfrm flipV="1">
            <a:off x="4914900" y="3367088"/>
            <a:ext cx="0" cy="1428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9480" name="Line 35"/>
          <p:cNvSpPr>
            <a:spLocks noChangeShapeType="1"/>
          </p:cNvSpPr>
          <p:nvPr/>
        </p:nvSpPr>
        <p:spPr bwMode="auto">
          <a:xfrm flipV="1">
            <a:off x="4841875" y="2501900"/>
            <a:ext cx="0" cy="14446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9481" name="Line 36"/>
          <p:cNvSpPr>
            <a:spLocks noChangeShapeType="1"/>
          </p:cNvSpPr>
          <p:nvPr/>
        </p:nvSpPr>
        <p:spPr bwMode="auto">
          <a:xfrm>
            <a:off x="1098550" y="4662488"/>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9482" name="Line 38"/>
          <p:cNvSpPr>
            <a:spLocks noChangeShapeType="1"/>
          </p:cNvSpPr>
          <p:nvPr/>
        </p:nvSpPr>
        <p:spPr bwMode="auto">
          <a:xfrm>
            <a:off x="1098550" y="4591050"/>
            <a:ext cx="144463" cy="215900"/>
          </a:xfrm>
          <a:prstGeom prst="line">
            <a:avLst/>
          </a:prstGeom>
          <a:noFill/>
          <a:ln w="1143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988" y="413941"/>
            <a:ext cx="9623425" cy="6912768"/>
          </a:xfrm>
        </p:spPr>
        <p:txBody>
          <a:bodyPr/>
          <a:lstStyle/>
          <a:p>
            <a:pPr marL="0" indent="0">
              <a:buNone/>
            </a:pPr>
            <a:r>
              <a:rPr lang="id-ID" sz="2800" dirty="0" smtClean="0"/>
              <a:t>Berangkat dari teori, berangkat dari kegelisahan. Apa akar masalahnya. Contoh: bagaimana kedepannya prpustakaan terkait kondisi saat inni. Apakah ada protokol kesehatan atau tidak. Ini untuk mencegah penularan yg massiv. Cuci tangan dan jaga jarak. Perpus sekarang menggunakan mode online / jasa online.  Kedepannya itu tetep ada protokol krn kemungkinan kluster baru. Klo seperrtii ni menggunakan media online untuk melayani perpustakaannya. Layanan perpus di era pandemi untuk teorinya.</a:t>
            </a:r>
          </a:p>
          <a:p>
            <a:pPr marL="0" indent="0">
              <a:buNone/>
            </a:pPr>
            <a:r>
              <a:rPr lang="id-ID" sz="2800" dirty="0" smtClean="0"/>
              <a:t>Setelah punya masalah itu bisa dianalisis menggunakan teori apa. Kuant= diuji teori. Teori ini diuji apakah berhasil menjawab permaslaahan yg kita hadapi. Teori yg berkaitan dengan itu kita cari, kita ambil, dan cba terpkan di penelitian kita. Klo endingnya sama dengan temuan, maka teori itu memerkuat hasil penelitian. Klo  endingnya beda</a:t>
            </a:r>
            <a:endParaRPr lang="id-ID" sz="2800" dirty="0"/>
          </a:p>
        </p:txBody>
      </p:sp>
    </p:spTree>
    <p:extLst>
      <p:ext uri="{BB962C8B-B14F-4D97-AF65-F5344CB8AC3E}">
        <p14:creationId xmlns:p14="http://schemas.microsoft.com/office/powerpoint/2010/main" val="316431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988" y="269925"/>
            <a:ext cx="9623425" cy="7128792"/>
          </a:xfrm>
        </p:spPr>
        <p:txBody>
          <a:bodyPr/>
          <a:lstStyle/>
          <a:p>
            <a:pPr algn="just"/>
            <a:r>
              <a:rPr lang="id-ID" sz="2400" dirty="0" smtClean="0"/>
              <a:t>Tujuan Hipotesis itu menguji apakah teori dilapangan itu benar/tidak. </a:t>
            </a:r>
          </a:p>
          <a:p>
            <a:pPr algn="just"/>
            <a:r>
              <a:rPr lang="id-ID" sz="2400" dirty="0" smtClean="0"/>
              <a:t>Butuh perangkat instrumen=kuisioner. Bagaimana caara mengambil sampelnya. Exm: penelitian perpus dengan kkaitannya user..</a:t>
            </a:r>
          </a:p>
          <a:p>
            <a:pPr algn="just"/>
            <a:r>
              <a:rPr lang="id-ID" sz="2400" dirty="0" smtClean="0"/>
              <a:t>Hasil observasi diuji terus diputuskan. Ho ditolak atau diterima.</a:t>
            </a:r>
          </a:p>
          <a:p>
            <a:pPr algn="just"/>
            <a:r>
              <a:rPr lang="id-ID" sz="2400" dirty="0" smtClean="0"/>
              <a:t>Model kuisioner kuantitatif dan pertanyaan tidak membosankan seperti apa?memang ketika disodori banyak pertanyaan ya jenuh, sehingga ditambahi emoticon. Di kuanti banyak pertanyaan untuk menggali sikap dan persepsi seseorang seperti tidak setuju, sangat setuju. Klo kuali itu terbuka (how).</a:t>
            </a:r>
          </a:p>
          <a:p>
            <a:pPr algn="just"/>
            <a:r>
              <a:rPr lang="id-ID" sz="2400" dirty="0" smtClean="0"/>
              <a:t>Ketika menanyakan frekuensi membaca buku. 1-2 3-4 5-6. 1-2 itu jaang. Klo lebih dari 6 sering. Kualitatif tidak hanya frekuensi tapi mengapa membaca buku itu dan kenapa tertarik membaca buku itu. </a:t>
            </a:r>
            <a:endParaRPr lang="id-ID" sz="2400" dirty="0"/>
          </a:p>
        </p:txBody>
      </p:sp>
    </p:spTree>
    <p:extLst>
      <p:ext uri="{BB962C8B-B14F-4D97-AF65-F5344CB8AC3E}">
        <p14:creationId xmlns:p14="http://schemas.microsoft.com/office/powerpoint/2010/main" val="315112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46188" y="630238"/>
            <a:ext cx="8912225" cy="215900"/>
          </a:xfrm>
        </p:spPr>
        <p:txBody>
          <a:bodyPr/>
          <a:lstStyle/>
          <a:p>
            <a:pPr eaLnBrk="1" hangingPunct="1"/>
            <a:r>
              <a:rPr lang="en-US" altLang="id-ID" sz="2800" b="1" smtClean="0"/>
              <a:t>PENDEKATAN POSITIVISTIK </a:t>
            </a:r>
            <a:br>
              <a:rPr lang="en-US" altLang="id-ID" sz="2800" b="1" smtClean="0"/>
            </a:br>
            <a:r>
              <a:rPr lang="en-US" altLang="id-ID" sz="2800" b="1" smtClean="0"/>
              <a:t>DALAM PENELITIAN</a:t>
            </a:r>
          </a:p>
        </p:txBody>
      </p:sp>
      <p:sp>
        <p:nvSpPr>
          <p:cNvPr id="20483" name="Rectangle 3"/>
          <p:cNvSpPr>
            <a:spLocks noGrp="1" noChangeArrowheads="1"/>
          </p:cNvSpPr>
          <p:nvPr>
            <p:ph type="body" idx="1"/>
          </p:nvPr>
        </p:nvSpPr>
        <p:spPr>
          <a:xfrm>
            <a:off x="534988" y="1258888"/>
            <a:ext cx="9623425" cy="3332162"/>
          </a:xfrm>
          <a:ln>
            <a:solidFill>
              <a:schemeClr val="tx1"/>
            </a:solidFill>
            <a:miter lim="800000"/>
            <a:headEnd/>
            <a:tailEnd/>
          </a:ln>
        </p:spPr>
        <p:txBody>
          <a:bodyPr/>
          <a:lstStyle/>
          <a:p>
            <a:pPr eaLnBrk="1" hangingPunct="1">
              <a:lnSpc>
                <a:spcPct val="90000"/>
              </a:lnSpc>
              <a:buFontTx/>
              <a:buChar char="o"/>
            </a:pPr>
            <a:r>
              <a:rPr lang="en-US" altLang="id-ID" sz="2400" b="1" smtClean="0"/>
              <a:t>MASYARAKAT BERSIFAT “TUNGGAL”</a:t>
            </a:r>
          </a:p>
          <a:p>
            <a:pPr eaLnBrk="1" hangingPunct="1">
              <a:lnSpc>
                <a:spcPct val="90000"/>
              </a:lnSpc>
              <a:buFontTx/>
              <a:buNone/>
            </a:pPr>
            <a:r>
              <a:rPr lang="en-US" altLang="id-ID" sz="2400" b="1" smtClean="0">
                <a:sym typeface="Symbol" pitchFamily="18" charset="2"/>
              </a:rPr>
              <a:t>	</a:t>
            </a:r>
          </a:p>
          <a:p>
            <a:pPr eaLnBrk="1" hangingPunct="1">
              <a:lnSpc>
                <a:spcPct val="90000"/>
              </a:lnSpc>
              <a:buFontTx/>
              <a:buChar char="o"/>
            </a:pPr>
            <a:r>
              <a:rPr lang="en-US" altLang="id-ID" sz="2400" b="1" smtClean="0"/>
              <a:t>“OBYEKTIFITAS”</a:t>
            </a:r>
          </a:p>
          <a:p>
            <a:pPr eaLnBrk="1" hangingPunct="1">
              <a:lnSpc>
                <a:spcPct val="90000"/>
              </a:lnSpc>
              <a:buFontTx/>
              <a:buChar char="o"/>
            </a:pPr>
            <a:endParaRPr lang="en-US" altLang="id-ID" sz="2400" b="1" smtClean="0">
              <a:sym typeface="Symbol" pitchFamily="18" charset="2"/>
            </a:endParaRPr>
          </a:p>
          <a:p>
            <a:pPr eaLnBrk="1" hangingPunct="1">
              <a:lnSpc>
                <a:spcPct val="90000"/>
              </a:lnSpc>
              <a:buFontTx/>
              <a:buChar char="o"/>
            </a:pPr>
            <a:r>
              <a:rPr lang="en-US" altLang="id-ID" sz="2400" b="1" smtClean="0"/>
              <a:t>A -  HISTORIS KULTURAL</a:t>
            </a:r>
          </a:p>
          <a:p>
            <a:pPr eaLnBrk="1" hangingPunct="1">
              <a:lnSpc>
                <a:spcPct val="90000"/>
              </a:lnSpc>
              <a:buFontTx/>
              <a:buNone/>
            </a:pPr>
            <a:r>
              <a:rPr lang="en-US" altLang="id-ID" sz="2400" b="1" smtClean="0">
                <a:sym typeface="Symbol" pitchFamily="18" charset="2"/>
              </a:rPr>
              <a:t>	</a:t>
            </a:r>
          </a:p>
          <a:p>
            <a:pPr eaLnBrk="1" hangingPunct="1">
              <a:lnSpc>
                <a:spcPct val="90000"/>
              </a:lnSpc>
              <a:buFontTx/>
              <a:buChar char="o"/>
            </a:pPr>
            <a:r>
              <a:rPr lang="en-US" altLang="id-ID" sz="2400" b="1" smtClean="0"/>
              <a:t>“TIDAK MELIBATKAN DIRI”</a:t>
            </a:r>
          </a:p>
          <a:p>
            <a:pPr eaLnBrk="1" hangingPunct="1">
              <a:lnSpc>
                <a:spcPct val="90000"/>
              </a:lnSpc>
              <a:buFontTx/>
              <a:buNone/>
            </a:pPr>
            <a:r>
              <a:rPr lang="en-US" altLang="id-ID" sz="2400" b="1" smtClean="0">
                <a:sym typeface="Symbol" pitchFamily="18" charset="2"/>
              </a:rPr>
              <a:t>	</a:t>
            </a:r>
            <a:endParaRPr lang="en-US" altLang="id-ID" sz="2400" b="1" smtClean="0"/>
          </a:p>
        </p:txBody>
      </p:sp>
      <p:sp>
        <p:nvSpPr>
          <p:cNvPr id="20484" name="Rectangle 4"/>
          <p:cNvSpPr>
            <a:spLocks noChangeArrowheads="1"/>
          </p:cNvSpPr>
          <p:nvPr/>
        </p:nvSpPr>
        <p:spPr bwMode="auto">
          <a:xfrm>
            <a:off x="522288" y="5599113"/>
            <a:ext cx="9625012" cy="1746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2839" tIns="51421" rIns="102839" bIns="51421"/>
          <a:lstStyle/>
          <a:p>
            <a:pPr marL="384175" indent="-384175" defTabSz="1027113">
              <a:lnSpc>
                <a:spcPct val="110000"/>
              </a:lnSpc>
              <a:spcBef>
                <a:spcPct val="20000"/>
              </a:spcBef>
              <a:buFont typeface="Wingdings" pitchFamily="2" charset="2"/>
              <a:buChar char="q"/>
            </a:pPr>
            <a:r>
              <a:rPr lang="en-US" altLang="id-ID" sz="2400" b="1"/>
              <a:t>Mempelajari fakta sosial terpisah dari keadaan “subyektif” individu yang diteliti</a:t>
            </a:r>
          </a:p>
          <a:p>
            <a:pPr marL="384175" indent="-384175" defTabSz="1027113">
              <a:lnSpc>
                <a:spcPct val="110000"/>
              </a:lnSpc>
              <a:spcBef>
                <a:spcPct val="20000"/>
              </a:spcBef>
              <a:buFont typeface="Wingdings" pitchFamily="2" charset="2"/>
              <a:buChar char="q"/>
            </a:pPr>
            <a:r>
              <a:rPr lang="en-US" altLang="id-ID" sz="2400" b="1"/>
              <a:t>Mengambil Model Penelitian Ilmu Alam untuk Penelitian dalam Ilmu Sosial</a:t>
            </a:r>
          </a:p>
        </p:txBody>
      </p:sp>
      <p:sp>
        <p:nvSpPr>
          <p:cNvPr id="20485" name="AutoShape 5"/>
          <p:cNvSpPr>
            <a:spLocks noChangeArrowheads="1"/>
          </p:cNvSpPr>
          <p:nvPr/>
        </p:nvSpPr>
        <p:spPr bwMode="auto">
          <a:xfrm>
            <a:off x="4051300" y="4806950"/>
            <a:ext cx="2371725" cy="719138"/>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id-ID" altLang="id-ID"/>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988" y="413941"/>
            <a:ext cx="9623425" cy="6840760"/>
          </a:xfrm>
        </p:spPr>
        <p:txBody>
          <a:bodyPr/>
          <a:lstStyle/>
          <a:p>
            <a:pPr algn="just"/>
            <a:r>
              <a:rPr lang="id-ID" sz="2400" dirty="0" smtClean="0"/>
              <a:t>Bisa diukur bisa dilihat</a:t>
            </a:r>
          </a:p>
          <a:p>
            <a:pPr algn="just"/>
            <a:endParaRPr lang="id-ID" sz="2400" dirty="0"/>
          </a:p>
          <a:p>
            <a:pPr algn="just"/>
            <a:r>
              <a:rPr lang="id-ID" sz="2400" dirty="0" smtClean="0"/>
              <a:t>Kuali dilihat rekan jejak historis . Kuanti tidka melihat sejarah. </a:t>
            </a:r>
          </a:p>
          <a:p>
            <a:pPr algn="just"/>
            <a:r>
              <a:rPr lang="id-ID" sz="2400" dirty="0" smtClean="0"/>
              <a:t>Peneliti tidak melibatkan diri pada obyek penelitian biar obyektif. Saya wawancara dgn puspita. Saya menjaga jarak. Saya harus tahu kehidupan nyan--- kuali. Kuanti mnjaga jarak denganobyek supaya netral. </a:t>
            </a:r>
          </a:p>
          <a:p>
            <a:pPr algn="just"/>
            <a:r>
              <a:rPr lang="id-ID" sz="2400" dirty="0" smtClean="0"/>
              <a:t>2. august comte menerap kan ilmu alam dalam ilmu sosial. Ada yg bilang positivistik lebih baik, inter lebih baik. Itu terganttung dari kita kapan memiilih positivistik dan inter. </a:t>
            </a:r>
            <a:endParaRPr lang="id-ID" sz="2400" dirty="0"/>
          </a:p>
        </p:txBody>
      </p:sp>
    </p:spTree>
    <p:extLst>
      <p:ext uri="{BB962C8B-B14F-4D97-AF65-F5344CB8AC3E}">
        <p14:creationId xmlns:p14="http://schemas.microsoft.com/office/powerpoint/2010/main" val="115662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ctrTitle" idx="4294967295"/>
          </p:nvPr>
        </p:nvSpPr>
        <p:spPr>
          <a:xfrm>
            <a:off x="0" y="485775"/>
            <a:ext cx="8997950" cy="522288"/>
          </a:xfrm>
        </p:spPr>
        <p:txBody>
          <a:bodyPr/>
          <a:lstStyle/>
          <a:p>
            <a:r>
              <a:rPr lang="en-US" sz="3000" smtClean="0"/>
              <a:t>W. Lawrence Neuman (Social Research Methods: Qualitative anda Quantitative Approaches</a:t>
            </a:r>
            <a:endParaRPr lang="id-ID" sz="3000" smtClean="0"/>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09738"/>
            <a:ext cx="4486275"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1"/>
          <p:cNvSpPr txBox="1">
            <a:spLocks noChangeArrowheads="1"/>
          </p:cNvSpPr>
          <p:nvPr/>
        </p:nvSpPr>
        <p:spPr bwMode="auto">
          <a:xfrm>
            <a:off x="6426200" y="1798638"/>
            <a:ext cx="3457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a:t>Langkah-Langkah didalam Proses Penelitian</a:t>
            </a:r>
            <a:endParaRPr lang="id-ID"/>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714375" y="1422053"/>
            <a:ext cx="9264650" cy="5688632"/>
          </a:xfrm>
        </p:spPr>
        <p:txBody>
          <a:bodyPr/>
          <a:lstStyle/>
          <a:p>
            <a:pPr algn="just"/>
            <a:r>
              <a:rPr lang="id-ID" sz="2800" dirty="0" smtClean="0"/>
              <a:t>rumusan maslaah apa, desain studi apa . Hubungan antara produktivitas kerja dan layanan. Menguji hubungan atau korelasi. </a:t>
            </a:r>
          </a:p>
          <a:p>
            <a:pPr algn="just"/>
            <a:r>
              <a:rPr lang="id-ID" sz="2800" dirty="0" smtClean="0"/>
              <a:t>RM: Apakah terdapat perbedaan loyalitas kerja antara pustakawan senior dan junior?</a:t>
            </a:r>
          </a:p>
          <a:p>
            <a:pPr algn="just"/>
            <a:r>
              <a:rPr lang="id-ID" sz="2800" dirty="0" smtClean="0"/>
              <a:t>Perbedaan konsentrasi belajar antara mahasiswa dan mahasiswi. </a:t>
            </a:r>
          </a:p>
          <a:p>
            <a:pPr algn="just"/>
            <a:r>
              <a:rPr lang="id-ID" sz="2800" dirty="0" smtClean="0"/>
              <a:t>Pengaruh kualitas terhadap layanan</a:t>
            </a:r>
          </a:p>
          <a:p>
            <a:pPr algn="just"/>
            <a:r>
              <a:rPr lang="id-ID" sz="2800" dirty="0" smtClean="0"/>
              <a:t>Tetapkan tipe, kumpul data, analisis data dan interpretasikan data</a:t>
            </a:r>
            <a:endParaRPr lang="id-ID" sz="2800" dirty="0"/>
          </a:p>
        </p:txBody>
      </p:sp>
    </p:spTree>
    <p:extLst>
      <p:ext uri="{BB962C8B-B14F-4D97-AF65-F5344CB8AC3E}">
        <p14:creationId xmlns:p14="http://schemas.microsoft.com/office/powerpoint/2010/main" val="11816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2252663" y="339725"/>
            <a:ext cx="8194675" cy="5984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algn="ctr" defTabSz="1027113">
              <a:spcBef>
                <a:spcPct val="50000"/>
              </a:spcBef>
              <a:defRPr/>
            </a:pPr>
            <a:r>
              <a:rPr lang="en-US" altLang="id-ID" sz="3200" b="1"/>
              <a:t>CARA MENDAPATKAN PENGETAHUAN</a:t>
            </a:r>
          </a:p>
        </p:txBody>
      </p:sp>
      <p:sp>
        <p:nvSpPr>
          <p:cNvPr id="13315" name="Text Box 5"/>
          <p:cNvSpPr txBox="1">
            <a:spLocks noChangeArrowheads="1"/>
          </p:cNvSpPr>
          <p:nvPr/>
        </p:nvSpPr>
        <p:spPr bwMode="auto">
          <a:xfrm>
            <a:off x="292100" y="1638300"/>
            <a:ext cx="4230688" cy="476250"/>
          </a:xfrm>
          <a:prstGeom prst="rect">
            <a:avLst/>
          </a:prstGeom>
          <a:solidFill>
            <a:schemeClr val="accent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algn="ctr" defTabSz="1027113">
              <a:spcBef>
                <a:spcPct val="50000"/>
              </a:spcBef>
              <a:defRPr/>
            </a:pPr>
            <a:r>
              <a:rPr lang="en-US" altLang="id-ID" sz="2400" b="1"/>
              <a:t>AUTHORITY</a:t>
            </a:r>
          </a:p>
        </p:txBody>
      </p:sp>
      <p:sp>
        <p:nvSpPr>
          <p:cNvPr id="13316" name="Text Box 7"/>
          <p:cNvSpPr txBox="1">
            <a:spLocks noChangeArrowheads="1"/>
          </p:cNvSpPr>
          <p:nvPr/>
        </p:nvSpPr>
        <p:spPr bwMode="auto">
          <a:xfrm>
            <a:off x="306388" y="2286000"/>
            <a:ext cx="4225925" cy="476250"/>
          </a:xfrm>
          <a:prstGeom prst="rect">
            <a:avLst/>
          </a:prstGeom>
          <a:solidFill>
            <a:schemeClr val="accent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algn="ctr" defTabSz="1027113">
              <a:spcBef>
                <a:spcPct val="50000"/>
              </a:spcBef>
              <a:defRPr/>
            </a:pPr>
            <a:r>
              <a:rPr lang="en-US" altLang="id-ID" sz="2400" b="1"/>
              <a:t>COMMON SENSE</a:t>
            </a:r>
          </a:p>
        </p:txBody>
      </p:sp>
      <p:sp>
        <p:nvSpPr>
          <p:cNvPr id="13317" name="Text Box 8"/>
          <p:cNvSpPr txBox="1">
            <a:spLocks noChangeArrowheads="1"/>
          </p:cNvSpPr>
          <p:nvPr/>
        </p:nvSpPr>
        <p:spPr bwMode="auto">
          <a:xfrm>
            <a:off x="306388" y="2862263"/>
            <a:ext cx="4225925" cy="476250"/>
          </a:xfrm>
          <a:prstGeom prst="rect">
            <a:avLst/>
          </a:prstGeom>
          <a:solidFill>
            <a:schemeClr val="accent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algn="ctr" defTabSz="1027113">
              <a:spcBef>
                <a:spcPct val="50000"/>
              </a:spcBef>
              <a:defRPr/>
            </a:pPr>
            <a:r>
              <a:rPr lang="en-US" altLang="id-ID" sz="2400" b="1"/>
              <a:t>TRADITION</a:t>
            </a:r>
          </a:p>
        </p:txBody>
      </p:sp>
      <p:sp>
        <p:nvSpPr>
          <p:cNvPr id="13318" name="Text Box 10"/>
          <p:cNvSpPr txBox="1">
            <a:spLocks noChangeArrowheads="1"/>
          </p:cNvSpPr>
          <p:nvPr/>
        </p:nvSpPr>
        <p:spPr bwMode="auto">
          <a:xfrm>
            <a:off x="306388" y="3438525"/>
            <a:ext cx="4225925" cy="476250"/>
          </a:xfrm>
          <a:prstGeom prst="rect">
            <a:avLst/>
          </a:prstGeom>
          <a:solidFill>
            <a:schemeClr val="accent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algn="ctr" defTabSz="1027113">
              <a:spcBef>
                <a:spcPct val="50000"/>
              </a:spcBef>
              <a:defRPr/>
            </a:pPr>
            <a:r>
              <a:rPr lang="en-US" altLang="id-ID" sz="2400" b="1"/>
              <a:t>MEDIA MYTHS</a:t>
            </a:r>
          </a:p>
        </p:txBody>
      </p:sp>
      <p:sp>
        <p:nvSpPr>
          <p:cNvPr id="13319" name="Text Box 11"/>
          <p:cNvSpPr txBox="1">
            <a:spLocks noChangeArrowheads="1"/>
          </p:cNvSpPr>
          <p:nvPr/>
        </p:nvSpPr>
        <p:spPr bwMode="auto">
          <a:xfrm>
            <a:off x="306388" y="4014788"/>
            <a:ext cx="4225925" cy="476250"/>
          </a:xfrm>
          <a:prstGeom prst="rect">
            <a:avLst/>
          </a:prstGeom>
          <a:solidFill>
            <a:schemeClr val="accent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algn="ctr" defTabSz="1027113">
              <a:spcBef>
                <a:spcPct val="50000"/>
              </a:spcBef>
              <a:defRPr/>
            </a:pPr>
            <a:r>
              <a:rPr lang="en-US" altLang="id-ID" sz="2400" b="1"/>
              <a:t>PERSONAL EXPERIENCE</a:t>
            </a:r>
          </a:p>
        </p:txBody>
      </p:sp>
      <p:sp>
        <p:nvSpPr>
          <p:cNvPr id="13320" name="Text Box 13"/>
          <p:cNvSpPr txBox="1">
            <a:spLocks noChangeArrowheads="1"/>
          </p:cNvSpPr>
          <p:nvPr/>
        </p:nvSpPr>
        <p:spPr bwMode="auto">
          <a:xfrm>
            <a:off x="306388" y="4733925"/>
            <a:ext cx="4225925" cy="47625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algn="ctr" defTabSz="1027113">
              <a:spcBef>
                <a:spcPct val="50000"/>
              </a:spcBef>
              <a:defRPr/>
            </a:pPr>
            <a:r>
              <a:rPr lang="en-US" altLang="id-ID" sz="2400" b="1">
                <a:solidFill>
                  <a:schemeClr val="folHlink"/>
                </a:solidFill>
              </a:rPr>
              <a:t>(SOCIAL) RESEARCH</a:t>
            </a:r>
          </a:p>
        </p:txBody>
      </p:sp>
      <p:sp>
        <p:nvSpPr>
          <p:cNvPr id="13321" name="Text Box 14"/>
          <p:cNvSpPr txBox="1">
            <a:spLocks noChangeArrowheads="1"/>
          </p:cNvSpPr>
          <p:nvPr/>
        </p:nvSpPr>
        <p:spPr bwMode="auto">
          <a:xfrm>
            <a:off x="1098550" y="5383213"/>
            <a:ext cx="5764213" cy="193675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defTabSz="1027113">
              <a:spcBef>
                <a:spcPct val="50000"/>
              </a:spcBef>
              <a:defRPr/>
            </a:pPr>
            <a:r>
              <a:rPr lang="en-US" altLang="id-ID" sz="2400" b="1">
                <a:solidFill>
                  <a:schemeClr val="folHlink"/>
                </a:solidFill>
              </a:rPr>
              <a:t>SUATU PROSES UNTUK MENGHASILKAN PENGETAHUAN BARU TENTANG DUNIA (SOSIAL) MENGGUNAKAN PENDEKATAN ILMIAH</a:t>
            </a:r>
          </a:p>
        </p:txBody>
      </p:sp>
      <p:sp>
        <p:nvSpPr>
          <p:cNvPr id="13322" name="Text Box 15"/>
          <p:cNvSpPr txBox="1">
            <a:spLocks noChangeArrowheads="1"/>
          </p:cNvSpPr>
          <p:nvPr/>
        </p:nvSpPr>
        <p:spPr bwMode="auto">
          <a:xfrm>
            <a:off x="7724775" y="5957888"/>
            <a:ext cx="2824163" cy="12065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defTabSz="1027113">
              <a:spcBef>
                <a:spcPct val="50000"/>
              </a:spcBef>
              <a:defRPr/>
            </a:pPr>
            <a:r>
              <a:rPr lang="en-US" altLang="id-ID" sz="2400" b="1">
                <a:solidFill>
                  <a:schemeClr val="folHlink"/>
                </a:solidFill>
              </a:rPr>
              <a:t>MENGHASILKAN PENGETAHUAN ILMIAH</a:t>
            </a:r>
          </a:p>
        </p:txBody>
      </p:sp>
      <p:sp>
        <p:nvSpPr>
          <p:cNvPr id="13323" name="Text Box 16"/>
          <p:cNvSpPr txBox="1">
            <a:spLocks noChangeArrowheads="1"/>
          </p:cNvSpPr>
          <p:nvPr/>
        </p:nvSpPr>
        <p:spPr bwMode="auto">
          <a:xfrm>
            <a:off x="5851525" y="2670175"/>
            <a:ext cx="4679950" cy="2301875"/>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defTabSz="1027113">
              <a:lnSpc>
                <a:spcPct val="80000"/>
              </a:lnSpc>
              <a:spcBef>
                <a:spcPct val="50000"/>
              </a:spcBef>
              <a:defRPr/>
            </a:pPr>
            <a:r>
              <a:rPr lang="en-US" altLang="id-ID" sz="2400" b="1"/>
              <a:t>EMPAT KESALAHAN :</a:t>
            </a:r>
          </a:p>
          <a:p>
            <a:pPr defTabSz="1027113">
              <a:lnSpc>
                <a:spcPct val="80000"/>
              </a:lnSpc>
              <a:spcBef>
                <a:spcPct val="50000"/>
              </a:spcBef>
              <a:buFont typeface="Wingdings" pitchFamily="2" charset="2"/>
              <a:buChar char="ü"/>
              <a:defRPr/>
            </a:pPr>
            <a:r>
              <a:rPr lang="en-US" altLang="id-ID" sz="2400" b="1"/>
              <a:t> OVER GENERALIZATION</a:t>
            </a:r>
          </a:p>
          <a:p>
            <a:pPr defTabSz="1027113">
              <a:lnSpc>
                <a:spcPct val="80000"/>
              </a:lnSpc>
              <a:spcBef>
                <a:spcPct val="50000"/>
              </a:spcBef>
              <a:buFont typeface="Wingdings" pitchFamily="2" charset="2"/>
              <a:buChar char="ü"/>
              <a:defRPr/>
            </a:pPr>
            <a:r>
              <a:rPr lang="en-US" altLang="id-ID" sz="2400" b="1"/>
              <a:t> SELECTIVE  OBSERVATION</a:t>
            </a:r>
          </a:p>
          <a:p>
            <a:pPr defTabSz="1027113">
              <a:lnSpc>
                <a:spcPct val="80000"/>
              </a:lnSpc>
              <a:spcBef>
                <a:spcPct val="50000"/>
              </a:spcBef>
              <a:buFont typeface="Wingdings" pitchFamily="2" charset="2"/>
              <a:buChar char="ü"/>
              <a:defRPr/>
            </a:pPr>
            <a:r>
              <a:rPr lang="en-US" altLang="id-ID" sz="2400" b="1"/>
              <a:t> PREMATURE CLOSURE</a:t>
            </a:r>
          </a:p>
          <a:p>
            <a:pPr defTabSz="1027113">
              <a:lnSpc>
                <a:spcPct val="80000"/>
              </a:lnSpc>
              <a:spcBef>
                <a:spcPct val="50000"/>
              </a:spcBef>
              <a:buFont typeface="Wingdings" pitchFamily="2" charset="2"/>
              <a:buChar char="ü"/>
              <a:defRPr/>
            </a:pPr>
            <a:r>
              <a:rPr lang="en-US" altLang="id-ID" sz="2400" b="1"/>
              <a:t> HALO EFFECT</a:t>
            </a:r>
          </a:p>
        </p:txBody>
      </p:sp>
      <p:sp>
        <p:nvSpPr>
          <p:cNvPr id="13324" name="AutoShape 17"/>
          <p:cNvSpPr>
            <a:spLocks noChangeArrowheads="1"/>
          </p:cNvSpPr>
          <p:nvPr/>
        </p:nvSpPr>
        <p:spPr bwMode="auto">
          <a:xfrm rot="5400000">
            <a:off x="86519" y="5795169"/>
            <a:ext cx="1223963" cy="7334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2"/>
          </a:solidFill>
          <a:ln w="9525">
            <a:solidFill>
              <a:schemeClr val="tx1"/>
            </a:solidFill>
            <a:miter lim="800000"/>
            <a:headEnd/>
            <a:tailEnd/>
          </a:ln>
        </p:spPr>
        <p:txBody>
          <a:bodyPr wrap="none" anchor="ctr"/>
          <a:lstStyle/>
          <a:p>
            <a:endParaRPr lang="id-ID"/>
          </a:p>
        </p:txBody>
      </p:sp>
      <p:sp>
        <p:nvSpPr>
          <p:cNvPr id="13325" name="AutoShape 18"/>
          <p:cNvSpPr>
            <a:spLocks noChangeArrowheads="1"/>
          </p:cNvSpPr>
          <p:nvPr/>
        </p:nvSpPr>
        <p:spPr bwMode="auto">
          <a:xfrm>
            <a:off x="4624388" y="4230688"/>
            <a:ext cx="1154112" cy="287337"/>
          </a:xfrm>
          <a:prstGeom prst="rightArrow">
            <a:avLst>
              <a:gd name="adj1" fmla="val 50000"/>
              <a:gd name="adj2" fmla="val 100414"/>
            </a:avLst>
          </a:prstGeom>
          <a:solidFill>
            <a:schemeClr val="accent2"/>
          </a:solidFill>
          <a:ln w="9525">
            <a:solidFill>
              <a:schemeClr val="tx1"/>
            </a:solidFill>
            <a:miter lim="800000"/>
            <a:headEnd/>
            <a:tailEnd/>
          </a:ln>
        </p:spPr>
        <p:txBody>
          <a:bodyPr wrap="none" anchor="ctr"/>
          <a:lstStyle/>
          <a:p>
            <a:endParaRPr lang="id-ID" altLang="id-ID"/>
          </a:p>
        </p:txBody>
      </p:sp>
      <p:sp>
        <p:nvSpPr>
          <p:cNvPr id="13326" name="Rectangle 19"/>
          <p:cNvSpPr>
            <a:spLocks noChangeArrowheads="1"/>
          </p:cNvSpPr>
          <p:nvPr/>
        </p:nvSpPr>
        <p:spPr bwMode="auto">
          <a:xfrm>
            <a:off x="147638" y="4591050"/>
            <a:ext cx="6878637" cy="28860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ltLang="id-ID"/>
          </a:p>
        </p:txBody>
      </p:sp>
      <p:sp>
        <p:nvSpPr>
          <p:cNvPr id="13327" name="AutoShape 20"/>
          <p:cNvSpPr>
            <a:spLocks noChangeArrowheads="1"/>
          </p:cNvSpPr>
          <p:nvPr/>
        </p:nvSpPr>
        <p:spPr bwMode="auto">
          <a:xfrm>
            <a:off x="7075488" y="6124575"/>
            <a:ext cx="576262" cy="677863"/>
          </a:xfrm>
          <a:prstGeom prst="right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id-ID" altLang="id-ID"/>
          </a:p>
        </p:txBody>
      </p:sp>
      <p:sp>
        <p:nvSpPr>
          <p:cNvPr id="13328" name="AutoShape 22"/>
          <p:cNvSpPr>
            <a:spLocks noChangeArrowheads="1"/>
          </p:cNvSpPr>
          <p:nvPr/>
        </p:nvSpPr>
        <p:spPr bwMode="auto">
          <a:xfrm rot="10800000">
            <a:off x="881063" y="415925"/>
            <a:ext cx="1223962" cy="10779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5052 h 21600"/>
              <a:gd name="T20" fmla="*/ 17649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974" y="0"/>
                </a:moveTo>
                <a:lnTo>
                  <a:pt x="8348" y="4140"/>
                </a:lnTo>
                <a:lnTo>
                  <a:pt x="12299" y="4140"/>
                </a:lnTo>
                <a:lnTo>
                  <a:pt x="12299" y="15052"/>
                </a:lnTo>
                <a:lnTo>
                  <a:pt x="0" y="15052"/>
                </a:lnTo>
                <a:lnTo>
                  <a:pt x="0" y="21600"/>
                </a:lnTo>
                <a:lnTo>
                  <a:pt x="17649" y="21600"/>
                </a:lnTo>
                <a:lnTo>
                  <a:pt x="17649" y="4140"/>
                </a:lnTo>
                <a:lnTo>
                  <a:pt x="21600" y="4140"/>
                </a:lnTo>
                <a:lnTo>
                  <a:pt x="14974" y="0"/>
                </a:lnTo>
                <a:close/>
              </a:path>
            </a:pathLst>
          </a:custGeom>
          <a:solidFill>
            <a:schemeClr val="accent1"/>
          </a:solidFill>
          <a:ln w="9525">
            <a:solidFill>
              <a:schemeClr val="tx1"/>
            </a:solidFill>
            <a:miter lim="800000"/>
            <a:headEnd/>
            <a:tailEnd/>
          </a:ln>
        </p:spPr>
        <p:txBody>
          <a:bodyPr wrap="none" anchor="ctr"/>
          <a:lstStyle/>
          <a:p>
            <a:endParaRPr lang="id-ID"/>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594172" y="1854101"/>
            <a:ext cx="9264650" cy="4987925"/>
          </a:xfrm>
        </p:spPr>
        <p:txBody>
          <a:bodyPr/>
          <a:lstStyle/>
          <a:p>
            <a:r>
              <a:rPr lang="id-ID" dirty="0" smtClean="0"/>
              <a:t>Tipe penelitian kuanti itu deskriptif/eksplanatif</a:t>
            </a:r>
            <a:endParaRPr lang="id-ID" dirty="0"/>
          </a:p>
        </p:txBody>
      </p:sp>
    </p:spTree>
    <p:extLst>
      <p:ext uri="{BB962C8B-B14F-4D97-AF65-F5344CB8AC3E}">
        <p14:creationId xmlns:p14="http://schemas.microsoft.com/office/powerpoint/2010/main" val="1958999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id-ID" b="1" i="1" dirty="0" smtClean="0"/>
              <a:t>TIPE PENELITIAN</a:t>
            </a:r>
          </a:p>
        </p:txBody>
      </p:sp>
      <p:sp>
        <p:nvSpPr>
          <p:cNvPr id="22531" name="Rectangle 3"/>
          <p:cNvSpPr>
            <a:spLocks noGrp="1" noChangeArrowheads="1"/>
          </p:cNvSpPr>
          <p:nvPr>
            <p:ph type="body" idx="1"/>
          </p:nvPr>
        </p:nvSpPr>
        <p:spPr>
          <a:xfrm>
            <a:off x="534988" y="1806575"/>
            <a:ext cx="9921875" cy="5108575"/>
          </a:xfrm>
        </p:spPr>
        <p:txBody>
          <a:bodyPr/>
          <a:lstStyle/>
          <a:p>
            <a:pPr marL="685800" indent="-685800" eaLnBrk="1" hangingPunct="1">
              <a:lnSpc>
                <a:spcPct val="90000"/>
              </a:lnSpc>
              <a:buFont typeface="Wingdings" pitchFamily="2" charset="2"/>
              <a:buNone/>
            </a:pPr>
            <a:r>
              <a:rPr lang="id-ID" altLang="id-ID" sz="2900" b="1" i="1" smtClean="0"/>
              <a:t>TIPE PENELITIAN BERDASARKAN </a:t>
            </a:r>
            <a:r>
              <a:rPr lang="en-US" altLang="id-ID" sz="2900" b="1" i="1" smtClean="0"/>
              <a:t>TARAF </a:t>
            </a:r>
          </a:p>
          <a:p>
            <a:pPr marL="685800" indent="-685800" eaLnBrk="1" hangingPunct="1">
              <a:lnSpc>
                <a:spcPct val="90000"/>
              </a:lnSpc>
              <a:buFont typeface="Wingdings" pitchFamily="2" charset="2"/>
              <a:buNone/>
            </a:pPr>
            <a:r>
              <a:rPr lang="en-US" altLang="id-ID" sz="2900" b="1" i="1" smtClean="0"/>
              <a:t>PENJELASAN YANG DIHASILKAN</a:t>
            </a:r>
          </a:p>
          <a:p>
            <a:pPr marL="685800" indent="-685800" eaLnBrk="1" hangingPunct="1">
              <a:lnSpc>
                <a:spcPct val="90000"/>
              </a:lnSpc>
              <a:buFont typeface="Wingdings" pitchFamily="2" charset="2"/>
              <a:buChar char="q"/>
            </a:pPr>
            <a:r>
              <a:rPr lang="en-US" altLang="id-ID" b="1" smtClean="0"/>
              <a:t>Penelitian Eksploratif :</a:t>
            </a:r>
          </a:p>
          <a:p>
            <a:pPr marL="685800" indent="-685800" eaLnBrk="1" hangingPunct="1">
              <a:lnSpc>
                <a:spcPct val="90000"/>
              </a:lnSpc>
              <a:buFont typeface="Wingdings" pitchFamily="2" charset="2"/>
              <a:buNone/>
            </a:pPr>
            <a:r>
              <a:rPr lang="en-US" altLang="id-ID" b="1" i="1" smtClean="0">
                <a:sym typeface="Wingdings" pitchFamily="2" charset="2"/>
              </a:rPr>
              <a:t>  </a:t>
            </a:r>
            <a:r>
              <a:rPr lang="en-US" altLang="id-ID" b="1" i="1" smtClean="0"/>
              <a:t>Penelitian yang dimaksudkan untuk mengumpulkan sebanyak mungkin informasi tentang suatu realitas sosial tertentu, dimana informasi mengenai hal tersebut masih sangat sedikit. Contoh:………</a:t>
            </a:r>
          </a:p>
          <a:p>
            <a:pPr marL="685800" indent="-685800" eaLnBrk="1" hangingPunct="1">
              <a:lnSpc>
                <a:spcPct val="90000"/>
              </a:lnSpc>
              <a:buFont typeface="Wingdings" pitchFamily="2" charset="2"/>
              <a:buNone/>
            </a:pPr>
            <a:endParaRPr lang="id-ID" altLang="id-ID" sz="2900" b="1" i="1" smtClean="0"/>
          </a:p>
          <a:p>
            <a:pPr marL="685800" indent="-685800" eaLnBrk="1" hangingPunct="1">
              <a:lnSpc>
                <a:spcPct val="90000"/>
              </a:lnSpc>
            </a:pPr>
            <a:endParaRPr lang="en-US" altLang="id-ID" smtClean="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60563" y="515938"/>
            <a:ext cx="8197850" cy="1195387"/>
          </a:xfrm>
        </p:spPr>
        <p:txBody>
          <a:bodyPr/>
          <a:lstStyle/>
          <a:p>
            <a:pPr eaLnBrk="1" hangingPunct="1"/>
            <a:r>
              <a:rPr lang="en-US" altLang="id-ID" smtClean="0"/>
              <a:t>LANJUTAN</a:t>
            </a:r>
            <a:r>
              <a:rPr lang="en-US" altLang="id-ID" smtClean="0">
                <a:sym typeface="Wingdings" pitchFamily="2" charset="2"/>
              </a:rPr>
              <a:t> tipe penelitian</a:t>
            </a:r>
            <a:r>
              <a:rPr lang="en-US" altLang="id-ID" smtClean="0"/>
              <a:t> </a:t>
            </a:r>
          </a:p>
        </p:txBody>
      </p:sp>
      <p:sp>
        <p:nvSpPr>
          <p:cNvPr id="23555" name="Rectangle 3"/>
          <p:cNvSpPr>
            <a:spLocks noGrp="1" noChangeArrowheads="1"/>
          </p:cNvSpPr>
          <p:nvPr>
            <p:ph type="body" idx="1"/>
          </p:nvPr>
        </p:nvSpPr>
        <p:spPr>
          <a:xfrm>
            <a:off x="739775" y="2071688"/>
            <a:ext cx="9418638" cy="4810125"/>
          </a:xfrm>
        </p:spPr>
        <p:txBody>
          <a:bodyPr/>
          <a:lstStyle/>
          <a:p>
            <a:pPr eaLnBrk="1" hangingPunct="1"/>
            <a:r>
              <a:rPr lang="en-US" altLang="id-ID" b="1" smtClean="0"/>
              <a:t>Penelitian Deskriptif :</a:t>
            </a:r>
          </a:p>
          <a:p>
            <a:pPr eaLnBrk="1" hangingPunct="1">
              <a:buFont typeface="Wingdings" pitchFamily="2" charset="2"/>
              <a:buNone/>
            </a:pPr>
            <a:r>
              <a:rPr lang="en-US" altLang="id-ID" b="1" i="1" smtClean="0">
                <a:sym typeface="Wingdings" pitchFamily="2" charset="2"/>
              </a:rPr>
              <a:t> </a:t>
            </a:r>
            <a:r>
              <a:rPr lang="en-US" altLang="id-ID" b="1" i="1" smtClean="0"/>
              <a:t>Penelitian yang dimaksudkan utk memberikan gambaran suatu realitas sosial tertentu, dimana informasi mengenai hal tersebut sudah ada meskipun tidak terinci &amp; lengkap. Contoh:…….</a:t>
            </a:r>
          </a:p>
          <a:p>
            <a:pPr eaLnBrk="1" hangingPunct="1"/>
            <a:endParaRPr lang="en-US" altLang="id-ID" smtClean="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82763" y="214313"/>
            <a:ext cx="8196262" cy="1279525"/>
          </a:xfrm>
        </p:spPr>
        <p:txBody>
          <a:bodyPr/>
          <a:lstStyle/>
          <a:p>
            <a:pPr eaLnBrk="1" hangingPunct="1"/>
            <a:r>
              <a:rPr lang="en-US" altLang="id-ID" smtClean="0"/>
              <a:t>Lanjutan </a:t>
            </a:r>
            <a:r>
              <a:rPr lang="en-US" altLang="id-ID" smtClean="0">
                <a:sym typeface="Wingdings" pitchFamily="2" charset="2"/>
              </a:rPr>
              <a:t> tipe penelitian</a:t>
            </a:r>
            <a:r>
              <a:rPr lang="en-US" altLang="id-ID" smtClean="0"/>
              <a:t> </a:t>
            </a:r>
          </a:p>
        </p:txBody>
      </p:sp>
      <p:sp>
        <p:nvSpPr>
          <p:cNvPr id="24579" name="Rectangle 3"/>
          <p:cNvSpPr>
            <a:spLocks noGrp="1" noChangeArrowheads="1"/>
          </p:cNvSpPr>
          <p:nvPr>
            <p:ph type="body" idx="1"/>
          </p:nvPr>
        </p:nvSpPr>
        <p:spPr>
          <a:xfrm>
            <a:off x="374650" y="2149475"/>
            <a:ext cx="9944100" cy="5105400"/>
          </a:xfrm>
        </p:spPr>
        <p:txBody>
          <a:bodyPr/>
          <a:lstStyle/>
          <a:p>
            <a:pPr marL="514350" indent="-514350" eaLnBrk="1" hangingPunct="1">
              <a:buFont typeface="Wingdings" pitchFamily="2" charset="2"/>
              <a:buChar char="q"/>
              <a:tabLst>
                <a:tab pos="400050" algn="l"/>
              </a:tabLst>
            </a:pPr>
            <a:r>
              <a:rPr lang="en-US" altLang="id-ID" b="1" smtClean="0"/>
              <a:t>Penelitian Eksplanasi</a:t>
            </a:r>
          </a:p>
          <a:p>
            <a:pPr marL="514350" indent="-514350" eaLnBrk="1" hangingPunct="1">
              <a:buFont typeface="Wingdings" pitchFamily="2" charset="2"/>
              <a:buNone/>
              <a:tabLst>
                <a:tab pos="400050" algn="l"/>
              </a:tabLst>
            </a:pPr>
            <a:r>
              <a:rPr lang="en-US" altLang="id-ID" b="1" i="1" smtClean="0">
                <a:sym typeface="Wingdings" pitchFamily="2" charset="2"/>
              </a:rPr>
              <a:t> </a:t>
            </a:r>
            <a:r>
              <a:rPr lang="en-US" altLang="id-ID" b="1" i="1" smtClean="0"/>
              <a:t>Penelitian yang dimaksudkan untuk tidak hanya sekedar memberikan gambaran mengenai realitas sosial tertentu yang menjadi fokus perhatian, tetapi juga ingin mengetahui bagaimana hubungannya dengan realitas sosial lainnya dan / atau mencari tahu mengapa hubungannya seperti itu. Contoh:….</a:t>
            </a:r>
          </a:p>
          <a:p>
            <a:pPr marL="514350" indent="-514350" eaLnBrk="1" hangingPunct="1">
              <a:tabLst>
                <a:tab pos="400050" algn="l"/>
              </a:tabLst>
            </a:pPr>
            <a:endParaRPr lang="en-US" altLang="id-ID" smtClean="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id-ID" sz="3200" b="1" i="1" smtClean="0"/>
              <a:t>TIPE PENELITIAN BERDASARKAN WAKTU PELAKSANAANNYA</a:t>
            </a:r>
          </a:p>
        </p:txBody>
      </p:sp>
      <p:sp>
        <p:nvSpPr>
          <p:cNvPr id="25603" name="Rectangle 3"/>
          <p:cNvSpPr>
            <a:spLocks noGrp="1" noChangeArrowheads="1"/>
          </p:cNvSpPr>
          <p:nvPr>
            <p:ph type="body" idx="1"/>
          </p:nvPr>
        </p:nvSpPr>
        <p:spPr>
          <a:xfrm>
            <a:off x="449263" y="2149475"/>
            <a:ext cx="9794875" cy="5392738"/>
          </a:xfrm>
        </p:spPr>
        <p:txBody>
          <a:bodyPr/>
          <a:lstStyle/>
          <a:p>
            <a:pPr eaLnBrk="1" hangingPunct="1">
              <a:lnSpc>
                <a:spcPct val="90000"/>
              </a:lnSpc>
              <a:buFont typeface="Wingdings" pitchFamily="2" charset="2"/>
              <a:buNone/>
            </a:pPr>
            <a:r>
              <a:rPr lang="en-US" altLang="id-ID" sz="2900" b="1" smtClean="0"/>
              <a:t>a. </a:t>
            </a:r>
            <a:r>
              <a:rPr lang="en-US" altLang="id-ID" sz="2900" b="1" i="1" smtClean="0"/>
              <a:t>Cross Sectional</a:t>
            </a:r>
            <a:r>
              <a:rPr lang="en-US" altLang="id-ID" sz="2900" b="1" smtClean="0"/>
              <a:t> :</a:t>
            </a:r>
          </a:p>
          <a:p>
            <a:pPr eaLnBrk="1" hangingPunct="1">
              <a:lnSpc>
                <a:spcPct val="90000"/>
              </a:lnSpc>
              <a:buFont typeface="Wingdings" pitchFamily="2" charset="2"/>
              <a:buNone/>
            </a:pPr>
            <a:r>
              <a:rPr lang="en-US" altLang="id-ID" sz="2900" b="1" i="1" smtClean="0"/>
              <a:t>	</a:t>
            </a:r>
            <a:r>
              <a:rPr lang="en-US" altLang="id-ID" sz="3300" b="1" smtClean="0"/>
              <a:t>Penelitian mengenai sejumlah satuan analisis yang dilihat berdasarkan karakteristik tertentu, dimana pengumpulan datanya dilaksanakan dalam satu waktu tertentu.</a:t>
            </a:r>
          </a:p>
          <a:p>
            <a:pPr eaLnBrk="1" hangingPunct="1">
              <a:lnSpc>
                <a:spcPct val="90000"/>
              </a:lnSpc>
              <a:buFont typeface="Wingdings" pitchFamily="2" charset="2"/>
              <a:buNone/>
            </a:pPr>
            <a:endParaRPr lang="en-US" altLang="id-ID" sz="3300" b="1" smtClean="0"/>
          </a:p>
          <a:p>
            <a:pPr eaLnBrk="1" hangingPunct="1">
              <a:lnSpc>
                <a:spcPct val="90000"/>
              </a:lnSpc>
              <a:buFont typeface="Wingdings" pitchFamily="2" charset="2"/>
              <a:buNone/>
            </a:pPr>
            <a:r>
              <a:rPr lang="en-US" altLang="id-ID" sz="2900" b="1" smtClean="0"/>
              <a:t>b</a:t>
            </a:r>
            <a:r>
              <a:rPr lang="en-US" altLang="id-ID" sz="2900" b="1" i="1" smtClean="0"/>
              <a:t>. </a:t>
            </a:r>
            <a:r>
              <a:rPr lang="en-US" altLang="id-ID" sz="3300" b="1" i="1" smtClean="0"/>
              <a:t>Longitudinal :</a:t>
            </a:r>
          </a:p>
          <a:p>
            <a:pPr eaLnBrk="1" hangingPunct="1">
              <a:lnSpc>
                <a:spcPct val="90000"/>
              </a:lnSpc>
              <a:buFont typeface="Wingdings" pitchFamily="2" charset="2"/>
              <a:buNone/>
            </a:pPr>
            <a:r>
              <a:rPr lang="en-US" altLang="id-ID" sz="3300" b="1" i="1" smtClean="0"/>
              <a:t>	</a:t>
            </a:r>
            <a:r>
              <a:rPr lang="en-US" altLang="id-ID" sz="3300" b="1" smtClean="0"/>
              <a:t>Penelitian mengenai sejumlah satuan analisis yang pengumpulan datanya dilakukan dalam waktu yang berbeda.</a:t>
            </a:r>
          </a:p>
          <a:p>
            <a:pPr eaLnBrk="1" hangingPunct="1">
              <a:lnSpc>
                <a:spcPct val="90000"/>
              </a:lnSpc>
            </a:pPr>
            <a:endParaRPr lang="en-US" altLang="id-ID" sz="3300" smtClean="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id-ID" sz="4700" b="1" i="1" smtClean="0"/>
              <a:t/>
            </a:r>
            <a:br>
              <a:rPr lang="en-US" altLang="id-ID" sz="4700" b="1" i="1" smtClean="0"/>
            </a:br>
            <a:r>
              <a:rPr lang="en-US" altLang="id-ID" sz="4700" b="1" i="1" smtClean="0"/>
              <a:t/>
            </a:r>
            <a:br>
              <a:rPr lang="en-US" altLang="id-ID" sz="4700" b="1" i="1" smtClean="0"/>
            </a:br>
            <a:r>
              <a:rPr lang="en-US" altLang="id-ID" sz="4700" b="1" i="1" smtClean="0"/>
              <a:t>PENELITIAN EKSPERIMEN</a:t>
            </a:r>
            <a:br>
              <a:rPr lang="en-US" altLang="id-ID" sz="4700" b="1" i="1" smtClean="0"/>
            </a:br>
            <a:endParaRPr lang="en-US" altLang="id-ID" sz="4700" b="1" i="1" smtClean="0"/>
          </a:p>
        </p:txBody>
      </p:sp>
      <p:sp>
        <p:nvSpPr>
          <p:cNvPr id="26627" name="Rectangle 3"/>
          <p:cNvSpPr>
            <a:spLocks noGrp="1" noChangeArrowheads="1"/>
          </p:cNvSpPr>
          <p:nvPr>
            <p:ph type="body" idx="1"/>
          </p:nvPr>
        </p:nvSpPr>
        <p:spPr>
          <a:xfrm>
            <a:off x="522288" y="1806575"/>
            <a:ext cx="9636125" cy="5518150"/>
          </a:xfrm>
        </p:spPr>
        <p:txBody>
          <a:bodyPr/>
          <a:lstStyle/>
          <a:p>
            <a:pPr marL="609600" indent="-609600" eaLnBrk="1" hangingPunct="1"/>
            <a:r>
              <a:rPr lang="en-US" altLang="id-ID" smtClean="0"/>
              <a:t>Penelitian yang dilakukan untuk pengujian hipotesis dan untuk mengetahui hubungan sebab-akibat antar variabel.</a:t>
            </a:r>
          </a:p>
          <a:p>
            <a:pPr marL="609600" indent="-609600" eaLnBrk="1" hangingPunct="1">
              <a:buFont typeface="Wingdings" pitchFamily="2" charset="2"/>
              <a:buNone/>
            </a:pPr>
            <a:r>
              <a:rPr lang="en-US" altLang="id-ID" smtClean="0"/>
              <a:t>a.  Memerlukan konsep dan variabel yang </a:t>
            </a:r>
          </a:p>
          <a:p>
            <a:pPr marL="609600" indent="-609600" eaLnBrk="1" hangingPunct="1">
              <a:buFont typeface="Wingdings" pitchFamily="2" charset="2"/>
              <a:buNone/>
            </a:pPr>
            <a:r>
              <a:rPr lang="en-US" altLang="id-ID" smtClean="0"/>
              <a:t>     jelas sekali dan pengukuran yang cermat</a:t>
            </a:r>
          </a:p>
          <a:p>
            <a:pPr marL="609600" indent="-609600" eaLnBrk="1" hangingPunct="1">
              <a:buFont typeface="Wingdings" pitchFamily="2" charset="2"/>
              <a:buNone/>
            </a:pPr>
            <a:r>
              <a:rPr lang="en-US" altLang="id-ID" smtClean="0"/>
              <a:t>b.  Dilakukan di laboratorium, di kelas, dilapangan – kehidupan sosial</a:t>
            </a:r>
          </a:p>
          <a:p>
            <a:pPr marL="609600" indent="-609600" eaLnBrk="1" hangingPunct="1">
              <a:buFont typeface="Wingdings" pitchFamily="2" charset="2"/>
              <a:buNone/>
            </a:pPr>
            <a:r>
              <a:rPr lang="en-US" altLang="id-ID" smtClean="0"/>
              <a:t>c.  Dilakukan dengan atau tanpa kelompok pembanding (</a:t>
            </a:r>
            <a:r>
              <a:rPr lang="en-US" altLang="id-ID" i="1" smtClean="0"/>
              <a:t>control group</a:t>
            </a:r>
            <a:r>
              <a:rPr lang="en-US" altLang="id-ID" smtClean="0"/>
              <a:t>).</a:t>
            </a:r>
          </a:p>
          <a:p>
            <a:pPr marL="609600" indent="-609600" eaLnBrk="1" hangingPunct="1">
              <a:buFont typeface="Wingdings" pitchFamily="2" charset="2"/>
              <a:buNone/>
            </a:pPr>
            <a:endParaRPr lang="en-US" altLang="id-ID" smtClean="0"/>
          </a:p>
          <a:p>
            <a:pPr marL="609600" indent="-609600" eaLnBrk="1" hangingPunct="1"/>
            <a:endParaRPr lang="en-US" altLang="id-ID"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id-ID" sz="4000" b="1" smtClean="0"/>
              <a:t>KLASIFIKASI PENELITIAN MENURUT RESEARCH DESIGN</a:t>
            </a:r>
          </a:p>
        </p:txBody>
      </p:sp>
      <p:graphicFrame>
        <p:nvGraphicFramePr>
          <p:cNvPr id="9250" name="Group 34"/>
          <p:cNvGraphicFramePr>
            <a:graphicFrameLocks noGrp="1"/>
          </p:cNvGraphicFramePr>
          <p:nvPr>
            <p:ph idx="1"/>
          </p:nvPr>
        </p:nvGraphicFramePr>
        <p:xfrm>
          <a:off x="231775" y="2070100"/>
          <a:ext cx="10229850" cy="4752975"/>
        </p:xfrm>
        <a:graphic>
          <a:graphicData uri="http://schemas.openxmlformats.org/drawingml/2006/table">
            <a:tbl>
              <a:tblPr/>
              <a:tblGrid>
                <a:gridCol w="3314700"/>
                <a:gridCol w="3529013"/>
                <a:gridCol w="3386137"/>
              </a:tblGrid>
              <a:tr h="1341438">
                <a:tc>
                  <a:txBody>
                    <a:bodyPr/>
                    <a:lstStyle/>
                    <a:p>
                      <a:pPr marL="0" marR="0" lvl="0" indent="0" algn="ctr" defTabSz="1027113" rtl="0" eaLnBrk="1" fontAlgn="base" latinLnBrk="0" hangingPunct="1">
                        <a:lnSpc>
                          <a:spcPct val="100000"/>
                        </a:lnSpc>
                        <a:spcBef>
                          <a:spcPct val="20000"/>
                        </a:spcBef>
                        <a:spcAft>
                          <a:spcPct val="0"/>
                        </a:spcAft>
                        <a:buClrTx/>
                        <a:buSzTx/>
                        <a:buFontTx/>
                        <a:buNone/>
                        <a:tabLst/>
                      </a:pPr>
                      <a:r>
                        <a:rPr kumimoji="0" lang="en-US" sz="3600" b="1" i="1" u="none" strike="noStrike" cap="none" normalizeH="0" baseline="0" smtClean="0">
                          <a:ln>
                            <a:noFill/>
                          </a:ln>
                          <a:solidFill>
                            <a:schemeClr val="tx1"/>
                          </a:solidFill>
                          <a:effectLst/>
                          <a:latin typeface="Arial" charset="0"/>
                        </a:rPr>
                        <a:t>Experimental Research</a:t>
                      </a:r>
                    </a:p>
                  </a:txBody>
                  <a:tcPr marL="91412" marR="91412"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1027113" rtl="0" eaLnBrk="1" fontAlgn="base" latinLnBrk="0" hangingPunct="1">
                        <a:lnSpc>
                          <a:spcPct val="100000"/>
                        </a:lnSpc>
                        <a:spcBef>
                          <a:spcPct val="20000"/>
                        </a:spcBef>
                        <a:spcAft>
                          <a:spcPct val="0"/>
                        </a:spcAft>
                        <a:buClrTx/>
                        <a:buSzTx/>
                        <a:buFontTx/>
                        <a:buNone/>
                        <a:tabLst/>
                      </a:pPr>
                      <a:r>
                        <a:rPr kumimoji="0" lang="en-US" sz="3600" b="1" i="1" u="none" strike="noStrike" cap="none" normalizeH="0" baseline="0" smtClean="0">
                          <a:ln>
                            <a:noFill/>
                          </a:ln>
                          <a:solidFill>
                            <a:schemeClr val="bg1"/>
                          </a:solidFill>
                          <a:effectLst/>
                          <a:latin typeface="Arial" charset="0"/>
                        </a:rPr>
                        <a:t>Survey Research</a:t>
                      </a:r>
                    </a:p>
                  </a:txBody>
                  <a:tcPr marL="91412" marR="91412"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1027113" rtl="0" eaLnBrk="1" fontAlgn="base" latinLnBrk="0" hangingPunct="1">
                        <a:lnSpc>
                          <a:spcPct val="100000"/>
                        </a:lnSpc>
                        <a:spcBef>
                          <a:spcPct val="20000"/>
                        </a:spcBef>
                        <a:spcAft>
                          <a:spcPct val="0"/>
                        </a:spcAft>
                        <a:buClrTx/>
                        <a:buSzTx/>
                        <a:buFontTx/>
                        <a:buNone/>
                        <a:tabLst/>
                      </a:pPr>
                      <a:r>
                        <a:rPr kumimoji="0" lang="en-US" sz="3600" b="1" i="1" u="none" strike="noStrike" cap="none" normalizeH="0" baseline="0" smtClean="0">
                          <a:ln>
                            <a:noFill/>
                          </a:ln>
                          <a:solidFill>
                            <a:schemeClr val="tx1"/>
                          </a:solidFill>
                          <a:effectLst/>
                          <a:latin typeface="Arial" charset="0"/>
                        </a:rPr>
                        <a:t>Grounded Research</a:t>
                      </a:r>
                    </a:p>
                  </a:txBody>
                  <a:tcPr marL="91412" marR="91412"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411537">
                <a:tc>
                  <a:txBody>
                    <a:bodyPr/>
                    <a:lstStyle/>
                    <a:p>
                      <a:pPr marL="0" marR="0" lvl="0" indent="0" algn="l" defTabSz="1027113"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Times New Roman" pitchFamily="18" charset="0"/>
                      </a:endParaRP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pitchFamily="18" charset="0"/>
                        </a:rPr>
                        <a:t>Dengan Menggunakan rancangan percobaan yang ketat</a:t>
                      </a:r>
                    </a:p>
                  </a:txBody>
                  <a:tcPr marL="91412" marR="91412"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27113"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Times New Roman" pitchFamily="18" charset="0"/>
                      </a:endParaRP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pitchFamily="18" charset="0"/>
                        </a:rPr>
                        <a:t>Crossectional design untuk mambandingkan / menghubungkan</a:t>
                      </a:r>
                    </a:p>
                  </a:txBody>
                  <a:tcPr marL="91412" marR="91412"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27113"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Times New Roman" pitchFamily="18" charset="0"/>
                      </a:endParaRP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pitchFamily="18" charset="0"/>
                        </a:rPr>
                        <a:t>Explorative design untuk membangun konsep / generalisasi / teori</a:t>
                      </a:r>
                    </a:p>
                  </a:txBody>
                  <a:tcPr marL="91412" marR="91412"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4988" y="307975"/>
            <a:ext cx="9623425" cy="1041400"/>
          </a:xfrm>
        </p:spPr>
        <p:txBody>
          <a:bodyPr/>
          <a:lstStyle/>
          <a:p>
            <a:pPr eaLnBrk="1" hangingPunct="1"/>
            <a:r>
              <a:rPr lang="en-US" altLang="id-ID" sz="2800" b="1" smtClean="0"/>
              <a:t>KLASIFIKASI PENELITIAN DILIHAT BERDASARKAN MAKSUD PELAKSANAANNYA</a:t>
            </a:r>
          </a:p>
        </p:txBody>
      </p:sp>
      <p:sp>
        <p:nvSpPr>
          <p:cNvPr id="27651" name="Rectangle 5"/>
          <p:cNvSpPr>
            <a:spLocks noChangeArrowheads="1"/>
          </p:cNvSpPr>
          <p:nvPr/>
        </p:nvSpPr>
        <p:spPr bwMode="auto">
          <a:xfrm>
            <a:off x="1962150" y="1606550"/>
            <a:ext cx="8140700" cy="1327150"/>
          </a:xfrm>
          <a:prstGeom prst="rect">
            <a:avLst/>
          </a:prstGeom>
          <a:solidFill>
            <a:schemeClr val="tx2"/>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nchor="ctr"/>
          <a:lstStyle/>
          <a:p>
            <a:pPr algn="ctr" defTabSz="1027113">
              <a:defRPr/>
            </a:pPr>
            <a:r>
              <a:rPr lang="en-US" altLang="id-ID" sz="2800" b="1">
                <a:solidFill>
                  <a:schemeClr val="bg1"/>
                </a:solidFill>
              </a:rPr>
              <a:t>Basic Research :</a:t>
            </a:r>
            <a:br>
              <a:rPr lang="en-US" altLang="id-ID" sz="2800" b="1">
                <a:solidFill>
                  <a:schemeClr val="bg1"/>
                </a:solidFill>
              </a:rPr>
            </a:br>
            <a:r>
              <a:rPr lang="en-US" altLang="id-ID" sz="2800" b="1">
                <a:solidFill>
                  <a:schemeClr val="bg1"/>
                </a:solidFill>
              </a:rPr>
              <a:t>Dilaksanakan untuk mengembangkan teori / keilmuan</a:t>
            </a:r>
          </a:p>
        </p:txBody>
      </p:sp>
      <p:sp>
        <p:nvSpPr>
          <p:cNvPr id="27652" name="Rectangle 6"/>
          <p:cNvSpPr>
            <a:spLocks noChangeArrowheads="1"/>
          </p:cNvSpPr>
          <p:nvPr/>
        </p:nvSpPr>
        <p:spPr bwMode="auto">
          <a:xfrm>
            <a:off x="1962150" y="3119438"/>
            <a:ext cx="8140700" cy="1327150"/>
          </a:xfrm>
          <a:prstGeom prst="rect">
            <a:avLst/>
          </a:prstGeom>
          <a:solidFill>
            <a:schemeClr val="hlink"/>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nchor="ctr"/>
          <a:lstStyle/>
          <a:p>
            <a:pPr algn="ctr" defTabSz="1027113">
              <a:defRPr/>
            </a:pPr>
            <a:r>
              <a:rPr lang="en-US" altLang="id-ID" sz="2800" b="1">
                <a:solidFill>
                  <a:schemeClr val="bg1"/>
                </a:solidFill>
              </a:rPr>
              <a:t>Applied Research :</a:t>
            </a:r>
            <a:br>
              <a:rPr lang="en-US" altLang="id-ID" sz="2800" b="1">
                <a:solidFill>
                  <a:schemeClr val="bg1"/>
                </a:solidFill>
              </a:rPr>
            </a:br>
            <a:r>
              <a:rPr lang="en-US" altLang="id-ID" sz="2800" b="1">
                <a:solidFill>
                  <a:schemeClr val="bg1"/>
                </a:solidFill>
              </a:rPr>
              <a:t>Untuk menguji sejauh mana suatu teori / model dalam memecahkan masalah</a:t>
            </a:r>
          </a:p>
        </p:txBody>
      </p:sp>
      <p:sp>
        <p:nvSpPr>
          <p:cNvPr id="27653" name="Rectangle 7"/>
          <p:cNvSpPr>
            <a:spLocks noChangeArrowheads="1"/>
          </p:cNvSpPr>
          <p:nvPr/>
        </p:nvSpPr>
        <p:spPr bwMode="auto">
          <a:xfrm>
            <a:off x="1962150" y="4630738"/>
            <a:ext cx="8140700" cy="1327150"/>
          </a:xfrm>
          <a:prstGeom prst="rect">
            <a:avLst/>
          </a:prstGeom>
          <a:solidFill>
            <a:schemeClr val="bg2"/>
          </a:solidFill>
          <a:ln w="12700">
            <a:solidFill>
              <a:schemeClr val="tx1"/>
            </a:solidFill>
            <a:miter lim="800000"/>
            <a:headEnd/>
            <a:tailEnd/>
          </a:ln>
          <a:effectLst>
            <a:outerShdw dist="107763" dir="18900000" algn="ctr" rotWithShape="0">
              <a:schemeClr val="bg2">
                <a:alpha val="50000"/>
              </a:schemeClr>
            </a:outerShdw>
          </a:effectLst>
        </p:spPr>
        <p:txBody>
          <a:bodyPr lIns="102839" tIns="51421" rIns="102839" bIns="51421" anchor="ctr"/>
          <a:lstStyle/>
          <a:p>
            <a:pPr algn="ctr" defTabSz="1027113">
              <a:defRPr/>
            </a:pPr>
            <a:r>
              <a:rPr lang="en-US" altLang="id-ID" sz="2800" b="1">
                <a:solidFill>
                  <a:schemeClr val="tx2"/>
                </a:solidFill>
              </a:rPr>
              <a:t>Development Research :</a:t>
            </a:r>
            <a:br>
              <a:rPr lang="en-US" altLang="id-ID" sz="2800" b="1">
                <a:solidFill>
                  <a:schemeClr val="tx2"/>
                </a:solidFill>
              </a:rPr>
            </a:br>
            <a:r>
              <a:rPr lang="en-US" altLang="id-ID" sz="2800" b="1">
                <a:solidFill>
                  <a:schemeClr val="tx2"/>
                </a:solidFill>
              </a:rPr>
              <a:t>Ditujukan untuk pengembangan model / formasi praktis</a:t>
            </a:r>
          </a:p>
        </p:txBody>
      </p:sp>
      <p:sp>
        <p:nvSpPr>
          <p:cNvPr id="27654" name="Rectangle 8"/>
          <p:cNvSpPr>
            <a:spLocks noChangeArrowheads="1"/>
          </p:cNvSpPr>
          <p:nvPr/>
        </p:nvSpPr>
        <p:spPr bwMode="auto">
          <a:xfrm>
            <a:off x="1962150" y="6145213"/>
            <a:ext cx="8140700" cy="1327150"/>
          </a:xfrm>
          <a:prstGeom prst="rect">
            <a:avLst/>
          </a:prstGeom>
          <a:solidFill>
            <a:schemeClr val="accent2"/>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nchor="ctr"/>
          <a:lstStyle/>
          <a:p>
            <a:pPr algn="ctr" defTabSz="1027113">
              <a:defRPr/>
            </a:pPr>
            <a:r>
              <a:rPr lang="en-US" altLang="id-ID" sz="2800" b="1">
                <a:solidFill>
                  <a:schemeClr val="tx2"/>
                </a:solidFill>
              </a:rPr>
              <a:t>Action Research :</a:t>
            </a:r>
            <a:br>
              <a:rPr lang="en-US" altLang="id-ID" sz="2800" b="1">
                <a:solidFill>
                  <a:schemeClr val="tx2"/>
                </a:solidFill>
              </a:rPr>
            </a:br>
            <a:r>
              <a:rPr lang="en-US" altLang="id-ID" sz="2800" b="1">
                <a:solidFill>
                  <a:schemeClr val="tx2"/>
                </a:solidFill>
              </a:rPr>
              <a:t>Untuk mengetahui &amp; mengevaluasi apakah suatu program berhasil</a:t>
            </a:r>
          </a:p>
        </p:txBody>
      </p:sp>
      <p:grpSp>
        <p:nvGrpSpPr>
          <p:cNvPr id="28679" name="Group 12"/>
          <p:cNvGrpSpPr>
            <a:grpSpLocks/>
          </p:cNvGrpSpPr>
          <p:nvPr/>
        </p:nvGrpSpPr>
        <p:grpSpPr bwMode="auto">
          <a:xfrm>
            <a:off x="1312863" y="2071688"/>
            <a:ext cx="508000" cy="479425"/>
            <a:chOff x="737" y="1032"/>
            <a:chExt cx="542" cy="530"/>
          </a:xfrm>
        </p:grpSpPr>
        <p:sp>
          <p:nvSpPr>
            <p:cNvPr id="28689" name="Oval 13"/>
            <p:cNvSpPr>
              <a:spLocks noChangeArrowheads="1"/>
            </p:cNvSpPr>
            <p:nvPr/>
          </p:nvSpPr>
          <p:spPr bwMode="auto">
            <a:xfrm>
              <a:off x="737" y="1032"/>
              <a:ext cx="542" cy="530"/>
            </a:xfrm>
            <a:prstGeom prst="ellipse">
              <a:avLst/>
            </a:prstGeom>
            <a:solidFill>
              <a:schemeClr val="accent1"/>
            </a:solidFill>
            <a:ln w="9525">
              <a:solidFill>
                <a:schemeClr val="tx1"/>
              </a:solidFill>
              <a:round/>
              <a:headEnd/>
              <a:tailEnd/>
            </a:ln>
          </p:spPr>
          <p:txBody>
            <a:bodyPr wrap="none" anchor="ctr"/>
            <a:lstStyle/>
            <a:p>
              <a:endParaRPr lang="id-ID" altLang="id-ID"/>
            </a:p>
          </p:txBody>
        </p:sp>
        <p:sp>
          <p:nvSpPr>
            <p:cNvPr id="28690" name="WordArt 14"/>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rgbClr val="336699"/>
                  </a:solidFill>
                  <a:effectLst>
                    <a:outerShdw dist="45791" dir="2021404" algn="ctr" rotWithShape="0">
                      <a:srgbClr val="B2B2B2">
                        <a:alpha val="79999"/>
                      </a:srgbClr>
                    </a:outerShdw>
                  </a:effectLst>
                  <a:latin typeface="Arial"/>
                  <a:cs typeface="Arial"/>
                </a:rPr>
                <a:t>1</a:t>
              </a:r>
            </a:p>
          </p:txBody>
        </p:sp>
      </p:grpSp>
      <p:grpSp>
        <p:nvGrpSpPr>
          <p:cNvPr id="28680" name="Group 15"/>
          <p:cNvGrpSpPr>
            <a:grpSpLocks/>
          </p:cNvGrpSpPr>
          <p:nvPr/>
        </p:nvGrpSpPr>
        <p:grpSpPr bwMode="auto">
          <a:xfrm>
            <a:off x="1311275" y="3582988"/>
            <a:ext cx="506413" cy="481012"/>
            <a:chOff x="737" y="1032"/>
            <a:chExt cx="542" cy="530"/>
          </a:xfrm>
        </p:grpSpPr>
        <p:sp>
          <p:nvSpPr>
            <p:cNvPr id="28687" name="Oval 16"/>
            <p:cNvSpPr>
              <a:spLocks noChangeArrowheads="1"/>
            </p:cNvSpPr>
            <p:nvPr/>
          </p:nvSpPr>
          <p:spPr bwMode="auto">
            <a:xfrm>
              <a:off x="737" y="1032"/>
              <a:ext cx="542" cy="530"/>
            </a:xfrm>
            <a:prstGeom prst="ellipse">
              <a:avLst/>
            </a:prstGeom>
            <a:solidFill>
              <a:schemeClr val="accent1"/>
            </a:solidFill>
            <a:ln w="9525">
              <a:solidFill>
                <a:schemeClr val="tx1"/>
              </a:solidFill>
              <a:round/>
              <a:headEnd/>
              <a:tailEnd/>
            </a:ln>
          </p:spPr>
          <p:txBody>
            <a:bodyPr wrap="none" anchor="ctr"/>
            <a:lstStyle/>
            <a:p>
              <a:endParaRPr lang="id-ID" altLang="id-ID"/>
            </a:p>
          </p:txBody>
        </p:sp>
        <p:sp>
          <p:nvSpPr>
            <p:cNvPr id="28688" name="WordArt 17"/>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rgbClr val="336699"/>
                  </a:solidFill>
                  <a:effectLst>
                    <a:outerShdw dist="45791" dir="2021404" algn="ctr" rotWithShape="0">
                      <a:srgbClr val="B2B2B2">
                        <a:alpha val="79999"/>
                      </a:srgbClr>
                    </a:outerShdw>
                  </a:effectLst>
                  <a:latin typeface="Arial"/>
                  <a:cs typeface="Arial"/>
                </a:rPr>
                <a:t>2</a:t>
              </a:r>
            </a:p>
          </p:txBody>
        </p:sp>
      </p:grpSp>
      <p:grpSp>
        <p:nvGrpSpPr>
          <p:cNvPr id="28681" name="Group 18"/>
          <p:cNvGrpSpPr>
            <a:grpSpLocks/>
          </p:cNvGrpSpPr>
          <p:nvPr/>
        </p:nvGrpSpPr>
        <p:grpSpPr bwMode="auto">
          <a:xfrm>
            <a:off x="1311275" y="5057775"/>
            <a:ext cx="506413" cy="481013"/>
            <a:chOff x="737" y="1032"/>
            <a:chExt cx="542" cy="530"/>
          </a:xfrm>
        </p:grpSpPr>
        <p:sp>
          <p:nvSpPr>
            <p:cNvPr id="28685" name="Oval 19"/>
            <p:cNvSpPr>
              <a:spLocks noChangeArrowheads="1"/>
            </p:cNvSpPr>
            <p:nvPr/>
          </p:nvSpPr>
          <p:spPr bwMode="auto">
            <a:xfrm>
              <a:off x="737" y="1032"/>
              <a:ext cx="542" cy="530"/>
            </a:xfrm>
            <a:prstGeom prst="ellipse">
              <a:avLst/>
            </a:prstGeom>
            <a:solidFill>
              <a:schemeClr val="accent1"/>
            </a:solidFill>
            <a:ln w="9525">
              <a:solidFill>
                <a:schemeClr val="tx1"/>
              </a:solidFill>
              <a:round/>
              <a:headEnd/>
              <a:tailEnd/>
            </a:ln>
          </p:spPr>
          <p:txBody>
            <a:bodyPr wrap="none" anchor="ctr"/>
            <a:lstStyle/>
            <a:p>
              <a:endParaRPr lang="id-ID" altLang="id-ID"/>
            </a:p>
          </p:txBody>
        </p:sp>
        <p:sp>
          <p:nvSpPr>
            <p:cNvPr id="28686" name="WordArt 20"/>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rgbClr val="336699"/>
                  </a:solidFill>
                  <a:effectLst>
                    <a:outerShdw dist="45791" dir="2021404" algn="ctr" rotWithShape="0">
                      <a:srgbClr val="B2B2B2">
                        <a:alpha val="79999"/>
                      </a:srgbClr>
                    </a:outerShdw>
                  </a:effectLst>
                  <a:latin typeface="Arial"/>
                  <a:cs typeface="Arial"/>
                </a:rPr>
                <a:t>3</a:t>
              </a:r>
            </a:p>
          </p:txBody>
        </p:sp>
      </p:grpSp>
      <p:grpSp>
        <p:nvGrpSpPr>
          <p:cNvPr id="28682" name="Group 21"/>
          <p:cNvGrpSpPr>
            <a:grpSpLocks/>
          </p:cNvGrpSpPr>
          <p:nvPr/>
        </p:nvGrpSpPr>
        <p:grpSpPr bwMode="auto">
          <a:xfrm>
            <a:off x="1311275" y="6557963"/>
            <a:ext cx="506413" cy="481012"/>
            <a:chOff x="737" y="1032"/>
            <a:chExt cx="542" cy="530"/>
          </a:xfrm>
        </p:grpSpPr>
        <p:sp>
          <p:nvSpPr>
            <p:cNvPr id="28683" name="Oval 22"/>
            <p:cNvSpPr>
              <a:spLocks noChangeArrowheads="1"/>
            </p:cNvSpPr>
            <p:nvPr/>
          </p:nvSpPr>
          <p:spPr bwMode="auto">
            <a:xfrm>
              <a:off x="737" y="1032"/>
              <a:ext cx="542" cy="530"/>
            </a:xfrm>
            <a:prstGeom prst="ellipse">
              <a:avLst/>
            </a:prstGeom>
            <a:solidFill>
              <a:schemeClr val="accent1"/>
            </a:solidFill>
            <a:ln w="9525">
              <a:solidFill>
                <a:schemeClr val="tx1"/>
              </a:solidFill>
              <a:round/>
              <a:headEnd/>
              <a:tailEnd/>
            </a:ln>
          </p:spPr>
          <p:txBody>
            <a:bodyPr wrap="none" anchor="ctr"/>
            <a:lstStyle/>
            <a:p>
              <a:endParaRPr lang="id-ID" altLang="id-ID"/>
            </a:p>
          </p:txBody>
        </p:sp>
        <p:sp>
          <p:nvSpPr>
            <p:cNvPr id="28684" name="WordArt 23"/>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rgbClr val="336699"/>
                  </a:solidFill>
                  <a:effectLst>
                    <a:outerShdw dist="45791" dir="2021404" algn="ctr" rotWithShape="0">
                      <a:srgbClr val="B2B2B2">
                        <a:alpha val="79999"/>
                      </a:srgbClr>
                    </a:outerShdw>
                  </a:effectLst>
                  <a:latin typeface="Arial"/>
                  <a:cs typeface="Arial"/>
                </a:rPr>
                <a:t>4</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988" y="917997"/>
            <a:ext cx="9623425" cy="6264696"/>
          </a:xfrm>
        </p:spPr>
        <p:txBody>
          <a:bodyPr/>
          <a:lstStyle/>
          <a:p>
            <a:r>
              <a:rPr lang="id-ID" sz="3200" dirty="0" smtClean="0"/>
              <a:t>Mungkinkah metode penelitian kuantitatif dan kualitatif digabungkan</a:t>
            </a:r>
          </a:p>
          <a:p>
            <a:r>
              <a:rPr lang="id-ID" sz="3200" dirty="0" smtClean="0"/>
              <a:t>Mutualy ekslusif memilih salah satu metode.</a:t>
            </a:r>
          </a:p>
          <a:p>
            <a:r>
              <a:rPr lang="id-ID" sz="3200" dirty="0" smtClean="0"/>
              <a:t>Sequensial itu bergantian. Tahap 1 metodenya mixe.</a:t>
            </a:r>
          </a:p>
          <a:p>
            <a:r>
              <a:rPr lang="id-ID" sz="3200" dirty="0" smtClean="0"/>
              <a:t>Kuantitatif bisa digabungkan dengan menggunakan teknik pengumpulan data. Dengan koding. Selain ada tabel tunggal ya ada probing. </a:t>
            </a:r>
          </a:p>
          <a:p>
            <a:r>
              <a:rPr lang="id-ID" sz="3200" dirty="0" smtClean="0"/>
              <a:t>Melakukan proses wawancara langsung. </a:t>
            </a:r>
            <a:endParaRPr lang="id-ID" sz="3200" dirty="0"/>
          </a:p>
        </p:txBody>
      </p:sp>
    </p:spTree>
    <p:extLst>
      <p:ext uri="{BB962C8B-B14F-4D97-AF65-F5344CB8AC3E}">
        <p14:creationId xmlns:p14="http://schemas.microsoft.com/office/powerpoint/2010/main" val="121211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666180" y="1854101"/>
            <a:ext cx="9623425" cy="5108575"/>
          </a:xfrm>
        </p:spPr>
        <p:txBody>
          <a:bodyPr/>
          <a:lstStyle/>
          <a:p>
            <a:r>
              <a:rPr lang="id-ID" dirty="0" smtClean="0"/>
              <a:t>Kita menggggunakan pendekatan ilmiah, salah satu syarat harus ada sumber2 terpercaya. </a:t>
            </a:r>
            <a:endParaRPr lang="id-ID" dirty="0"/>
          </a:p>
        </p:txBody>
      </p:sp>
    </p:spTree>
    <p:extLst>
      <p:ext uri="{BB962C8B-B14F-4D97-AF65-F5344CB8AC3E}">
        <p14:creationId xmlns:p14="http://schemas.microsoft.com/office/powerpoint/2010/main" val="34042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92300" y="485775"/>
            <a:ext cx="7054850" cy="752475"/>
          </a:xfrm>
          <a:solidFill>
            <a:schemeClr val="bg1"/>
          </a:solidFill>
          <a:ln>
            <a:solidFill>
              <a:schemeClr val="tx1"/>
            </a:solidFill>
          </a:ln>
          <a:effectLst>
            <a:outerShdw dist="107763" dir="18900000" algn="ctr" rotWithShape="0">
              <a:schemeClr val="bg2">
                <a:alpha val="50000"/>
              </a:schemeClr>
            </a:outerShdw>
          </a:effectLst>
        </p:spPr>
        <p:txBody>
          <a:bodyPr/>
          <a:lstStyle/>
          <a:p>
            <a:pPr eaLnBrk="1" hangingPunct="1">
              <a:defRPr/>
            </a:pPr>
            <a:r>
              <a:rPr lang="en-US" altLang="id-ID" sz="2800" b="1" smtClean="0"/>
              <a:t>NORMA – NORMA PENELITIAN ILMIAH</a:t>
            </a:r>
          </a:p>
        </p:txBody>
      </p:sp>
      <p:sp>
        <p:nvSpPr>
          <p:cNvPr id="14339" name="Text Box 4"/>
          <p:cNvSpPr txBox="1">
            <a:spLocks noChangeArrowheads="1"/>
          </p:cNvSpPr>
          <p:nvPr/>
        </p:nvSpPr>
        <p:spPr bwMode="auto">
          <a:xfrm>
            <a:off x="954088" y="3194050"/>
            <a:ext cx="3244850" cy="4064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algn="ctr" defTabSz="1027113">
              <a:spcBef>
                <a:spcPct val="50000"/>
              </a:spcBef>
              <a:defRPr/>
            </a:pPr>
            <a:r>
              <a:rPr lang="en-US" altLang="id-ID" b="1"/>
              <a:t>UNIVERSALISM</a:t>
            </a:r>
          </a:p>
        </p:txBody>
      </p:sp>
      <p:sp>
        <p:nvSpPr>
          <p:cNvPr id="14340" name="Text Box 6"/>
          <p:cNvSpPr txBox="1">
            <a:spLocks noChangeArrowheads="1"/>
          </p:cNvSpPr>
          <p:nvPr/>
        </p:nvSpPr>
        <p:spPr bwMode="auto">
          <a:xfrm>
            <a:off x="954088" y="3795713"/>
            <a:ext cx="3244850" cy="4064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algn="ctr" defTabSz="1027113">
              <a:spcBef>
                <a:spcPct val="50000"/>
              </a:spcBef>
              <a:defRPr/>
            </a:pPr>
            <a:r>
              <a:rPr lang="en-US" altLang="id-ID" b="1"/>
              <a:t>ORGANISED SCEPTISM</a:t>
            </a:r>
          </a:p>
        </p:txBody>
      </p:sp>
      <p:sp>
        <p:nvSpPr>
          <p:cNvPr id="14341" name="Text Box 7"/>
          <p:cNvSpPr txBox="1">
            <a:spLocks noChangeArrowheads="1"/>
          </p:cNvSpPr>
          <p:nvPr/>
        </p:nvSpPr>
        <p:spPr bwMode="auto">
          <a:xfrm>
            <a:off x="954088" y="4397375"/>
            <a:ext cx="3454400" cy="4064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algn="ctr" defTabSz="1027113">
              <a:spcBef>
                <a:spcPct val="50000"/>
              </a:spcBef>
              <a:defRPr/>
            </a:pPr>
            <a:r>
              <a:rPr lang="en-US" altLang="id-ID" b="1"/>
              <a:t>DISINTERESTEDNESS</a:t>
            </a:r>
          </a:p>
        </p:txBody>
      </p:sp>
      <p:sp>
        <p:nvSpPr>
          <p:cNvPr id="14342" name="Text Box 8"/>
          <p:cNvSpPr txBox="1">
            <a:spLocks noChangeArrowheads="1"/>
          </p:cNvSpPr>
          <p:nvPr/>
        </p:nvSpPr>
        <p:spPr bwMode="auto">
          <a:xfrm>
            <a:off x="954088" y="5022850"/>
            <a:ext cx="3454400" cy="4064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algn="ctr" defTabSz="1027113">
              <a:spcBef>
                <a:spcPct val="50000"/>
              </a:spcBef>
              <a:defRPr/>
            </a:pPr>
            <a:r>
              <a:rPr lang="en-US" altLang="id-ID" b="1"/>
              <a:t>COMMUNALISME</a:t>
            </a:r>
          </a:p>
        </p:txBody>
      </p:sp>
      <p:sp>
        <p:nvSpPr>
          <p:cNvPr id="14343" name="Text Box 9"/>
          <p:cNvSpPr txBox="1">
            <a:spLocks noChangeArrowheads="1"/>
          </p:cNvSpPr>
          <p:nvPr/>
        </p:nvSpPr>
        <p:spPr bwMode="auto">
          <a:xfrm>
            <a:off x="954088" y="5695950"/>
            <a:ext cx="3168650" cy="4064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algn="ctr" defTabSz="1027113">
              <a:spcBef>
                <a:spcPct val="50000"/>
              </a:spcBef>
              <a:defRPr/>
            </a:pPr>
            <a:r>
              <a:rPr lang="en-US" altLang="id-ID" b="1"/>
              <a:t>HONESTY</a:t>
            </a:r>
          </a:p>
        </p:txBody>
      </p:sp>
      <p:sp>
        <p:nvSpPr>
          <p:cNvPr id="14344" name="Text Box 10"/>
          <p:cNvSpPr txBox="1">
            <a:spLocks noChangeArrowheads="1"/>
          </p:cNvSpPr>
          <p:nvPr/>
        </p:nvSpPr>
        <p:spPr bwMode="auto">
          <a:xfrm>
            <a:off x="5151438" y="1473200"/>
            <a:ext cx="5307012" cy="13208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defTabSz="1027113">
              <a:spcBef>
                <a:spcPct val="50000"/>
              </a:spcBef>
              <a:defRPr/>
            </a:pPr>
            <a:r>
              <a:rPr lang="en-US" altLang="id-ID" b="1"/>
              <a:t>MENILAI PENELITIAN HANYA BERDASARKAN KAIDAH-KAIDAH TANPA MEMPERHATIKAN SIAPA MELAKUKAN DAN DIMANA PENELITIAN DILAKUKAN</a:t>
            </a:r>
          </a:p>
        </p:txBody>
      </p:sp>
      <p:sp>
        <p:nvSpPr>
          <p:cNvPr id="14345" name="Text Box 11"/>
          <p:cNvSpPr txBox="1">
            <a:spLocks noChangeArrowheads="1"/>
          </p:cNvSpPr>
          <p:nvPr/>
        </p:nvSpPr>
        <p:spPr bwMode="auto">
          <a:xfrm>
            <a:off x="5151438" y="2928938"/>
            <a:ext cx="5307012" cy="7112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defTabSz="1027113">
              <a:spcBef>
                <a:spcPct val="50000"/>
              </a:spcBef>
              <a:defRPr/>
            </a:pPr>
            <a:r>
              <a:rPr lang="en-US" altLang="id-ID" b="1"/>
              <a:t>SETIAP PENELITIAN DITUJUKAN MENGKRITISI SECARA ILMIAH</a:t>
            </a:r>
          </a:p>
        </p:txBody>
      </p:sp>
      <p:sp>
        <p:nvSpPr>
          <p:cNvPr id="14346" name="Text Box 12"/>
          <p:cNvSpPr txBox="1">
            <a:spLocks noChangeArrowheads="1"/>
          </p:cNvSpPr>
          <p:nvPr/>
        </p:nvSpPr>
        <p:spPr bwMode="auto">
          <a:xfrm>
            <a:off x="5151438" y="3827463"/>
            <a:ext cx="5307012" cy="16256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defTabSz="1027113">
              <a:spcBef>
                <a:spcPct val="50000"/>
              </a:spcBef>
              <a:defRPr/>
            </a:pPr>
            <a:r>
              <a:rPr lang="en-US" altLang="id-ID" b="1"/>
              <a:t>ILMUWAN HARUS NETRAL, TIDAK MENGKOTAK-KOTAKKAN/TIDAK MEMIHAK, MENGHARGAI, DAN TERBUKA PADA PEMIKIRAN BARU DAN PENGAMATAN YANG TIDAK DIINGINKAN</a:t>
            </a:r>
          </a:p>
        </p:txBody>
      </p:sp>
      <p:sp>
        <p:nvSpPr>
          <p:cNvPr id="14347" name="Text Box 13"/>
          <p:cNvSpPr txBox="1">
            <a:spLocks noChangeArrowheads="1"/>
          </p:cNvSpPr>
          <p:nvPr/>
        </p:nvSpPr>
        <p:spPr bwMode="auto">
          <a:xfrm>
            <a:off x="5151438" y="5578475"/>
            <a:ext cx="5307012" cy="10160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defTabSz="1027113">
              <a:spcBef>
                <a:spcPct val="50000"/>
              </a:spcBef>
              <a:defRPr/>
            </a:pPr>
            <a:r>
              <a:rPr lang="en-US" altLang="id-ID" b="1"/>
              <a:t>PENGETAHUAN ILMIAH HARUS DIBAGI/DISEBARLUASKAN DAN MENJADI “MILIK” SEMUA ORANG</a:t>
            </a:r>
          </a:p>
        </p:txBody>
      </p:sp>
      <p:sp>
        <p:nvSpPr>
          <p:cNvPr id="14348" name="Text Box 14"/>
          <p:cNvSpPr txBox="1">
            <a:spLocks noChangeArrowheads="1"/>
          </p:cNvSpPr>
          <p:nvPr/>
        </p:nvSpPr>
        <p:spPr bwMode="auto">
          <a:xfrm>
            <a:off x="5146675" y="6743700"/>
            <a:ext cx="5307013" cy="7112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91412" tIns="45707" rIns="91412" bIns="45707">
            <a:spAutoFit/>
          </a:bodyPr>
          <a:lstStyle/>
          <a:p>
            <a:pPr defTabSz="1027113">
              <a:spcBef>
                <a:spcPct val="50000"/>
              </a:spcBef>
              <a:defRPr/>
            </a:pPr>
            <a:r>
              <a:rPr lang="en-US" altLang="id-ID" b="1"/>
              <a:t>KEJUJURAN DALAM SELURUH PROSES PENELITIAN</a:t>
            </a:r>
          </a:p>
        </p:txBody>
      </p:sp>
      <p:grpSp>
        <p:nvGrpSpPr>
          <p:cNvPr id="14349" name="Group 17"/>
          <p:cNvGrpSpPr>
            <a:grpSpLocks/>
          </p:cNvGrpSpPr>
          <p:nvPr/>
        </p:nvGrpSpPr>
        <p:grpSpPr bwMode="auto">
          <a:xfrm>
            <a:off x="304800" y="3159125"/>
            <a:ext cx="504825" cy="482600"/>
            <a:chOff x="737" y="1032"/>
            <a:chExt cx="542" cy="530"/>
          </a:xfrm>
        </p:grpSpPr>
        <p:sp>
          <p:nvSpPr>
            <p:cNvPr id="14367" name="Oval 15"/>
            <p:cNvSpPr>
              <a:spLocks noChangeArrowheads="1"/>
            </p:cNvSpPr>
            <p:nvPr/>
          </p:nvSpPr>
          <p:spPr bwMode="auto">
            <a:xfrm>
              <a:off x="737" y="1032"/>
              <a:ext cx="542" cy="530"/>
            </a:xfrm>
            <a:prstGeom prst="ellipse">
              <a:avLst/>
            </a:prstGeom>
            <a:solidFill>
              <a:schemeClr val="folHlink"/>
            </a:solidFill>
            <a:ln w="9525">
              <a:solidFill>
                <a:schemeClr val="tx1"/>
              </a:solidFill>
              <a:round/>
              <a:headEnd/>
              <a:tailEnd/>
            </a:ln>
          </p:spPr>
          <p:txBody>
            <a:bodyPr wrap="none" anchor="ctr"/>
            <a:lstStyle/>
            <a:p>
              <a:endParaRPr lang="id-ID" altLang="id-ID"/>
            </a:p>
          </p:txBody>
        </p:sp>
        <p:sp>
          <p:nvSpPr>
            <p:cNvPr id="14368" name="WordArt 16"/>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chemeClr val="folHlink"/>
                  </a:solidFill>
                  <a:effectLst>
                    <a:outerShdw dist="45791" dir="2021404" algn="ctr" rotWithShape="0">
                      <a:srgbClr val="B2B2B2">
                        <a:alpha val="79999"/>
                      </a:srgbClr>
                    </a:outerShdw>
                  </a:effectLst>
                  <a:latin typeface="Arial"/>
                  <a:cs typeface="Arial"/>
                </a:rPr>
                <a:t>1</a:t>
              </a:r>
            </a:p>
          </p:txBody>
        </p:sp>
      </p:grpSp>
      <p:grpSp>
        <p:nvGrpSpPr>
          <p:cNvPr id="14350" name="Group 18"/>
          <p:cNvGrpSpPr>
            <a:grpSpLocks/>
          </p:cNvGrpSpPr>
          <p:nvPr/>
        </p:nvGrpSpPr>
        <p:grpSpPr bwMode="auto">
          <a:xfrm>
            <a:off x="304800" y="3748088"/>
            <a:ext cx="504825" cy="481012"/>
            <a:chOff x="737" y="1032"/>
            <a:chExt cx="542" cy="530"/>
          </a:xfrm>
        </p:grpSpPr>
        <p:sp>
          <p:nvSpPr>
            <p:cNvPr id="14365" name="Oval 19"/>
            <p:cNvSpPr>
              <a:spLocks noChangeArrowheads="1"/>
            </p:cNvSpPr>
            <p:nvPr/>
          </p:nvSpPr>
          <p:spPr bwMode="auto">
            <a:xfrm>
              <a:off x="737" y="1032"/>
              <a:ext cx="542" cy="530"/>
            </a:xfrm>
            <a:prstGeom prst="ellipse">
              <a:avLst/>
            </a:prstGeom>
            <a:solidFill>
              <a:schemeClr val="folHlink"/>
            </a:solidFill>
            <a:ln w="9525">
              <a:solidFill>
                <a:schemeClr val="tx1"/>
              </a:solidFill>
              <a:round/>
              <a:headEnd/>
              <a:tailEnd/>
            </a:ln>
          </p:spPr>
          <p:txBody>
            <a:bodyPr wrap="none" anchor="ctr"/>
            <a:lstStyle/>
            <a:p>
              <a:endParaRPr lang="id-ID" altLang="id-ID"/>
            </a:p>
          </p:txBody>
        </p:sp>
        <p:sp>
          <p:nvSpPr>
            <p:cNvPr id="14366" name="WordArt 20"/>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chemeClr val="folHlink"/>
                  </a:solidFill>
                  <a:effectLst>
                    <a:outerShdw dist="45791" dir="2021404" algn="ctr" rotWithShape="0">
                      <a:srgbClr val="B2B2B2">
                        <a:alpha val="79999"/>
                      </a:srgbClr>
                    </a:outerShdw>
                  </a:effectLst>
                  <a:latin typeface="Arial"/>
                  <a:cs typeface="Arial"/>
                </a:rPr>
                <a:t>2</a:t>
              </a:r>
            </a:p>
          </p:txBody>
        </p:sp>
      </p:grpSp>
      <p:grpSp>
        <p:nvGrpSpPr>
          <p:cNvPr id="14351" name="Group 21"/>
          <p:cNvGrpSpPr>
            <a:grpSpLocks/>
          </p:cNvGrpSpPr>
          <p:nvPr/>
        </p:nvGrpSpPr>
        <p:grpSpPr bwMode="auto">
          <a:xfrm>
            <a:off x="304800" y="4365625"/>
            <a:ext cx="504825" cy="481013"/>
            <a:chOff x="737" y="1032"/>
            <a:chExt cx="542" cy="530"/>
          </a:xfrm>
        </p:grpSpPr>
        <p:sp>
          <p:nvSpPr>
            <p:cNvPr id="14363" name="Oval 22"/>
            <p:cNvSpPr>
              <a:spLocks noChangeArrowheads="1"/>
            </p:cNvSpPr>
            <p:nvPr/>
          </p:nvSpPr>
          <p:spPr bwMode="auto">
            <a:xfrm>
              <a:off x="737" y="1032"/>
              <a:ext cx="542" cy="530"/>
            </a:xfrm>
            <a:prstGeom prst="ellipse">
              <a:avLst/>
            </a:prstGeom>
            <a:solidFill>
              <a:schemeClr val="folHlink"/>
            </a:solidFill>
            <a:ln w="9525">
              <a:solidFill>
                <a:schemeClr val="tx1"/>
              </a:solidFill>
              <a:round/>
              <a:headEnd/>
              <a:tailEnd/>
            </a:ln>
          </p:spPr>
          <p:txBody>
            <a:bodyPr wrap="none" anchor="ctr"/>
            <a:lstStyle/>
            <a:p>
              <a:endParaRPr lang="id-ID" altLang="id-ID"/>
            </a:p>
          </p:txBody>
        </p:sp>
        <p:sp>
          <p:nvSpPr>
            <p:cNvPr id="14364" name="WordArt 23"/>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chemeClr val="folHlink"/>
                  </a:solidFill>
                  <a:effectLst>
                    <a:outerShdw dist="45791" dir="2021404" algn="ctr" rotWithShape="0">
                      <a:srgbClr val="B2B2B2">
                        <a:alpha val="79999"/>
                      </a:srgbClr>
                    </a:outerShdw>
                  </a:effectLst>
                  <a:latin typeface="Arial"/>
                  <a:cs typeface="Arial"/>
                </a:rPr>
                <a:t>3</a:t>
              </a:r>
            </a:p>
          </p:txBody>
        </p:sp>
      </p:grpSp>
      <p:grpSp>
        <p:nvGrpSpPr>
          <p:cNvPr id="14352" name="Group 24"/>
          <p:cNvGrpSpPr>
            <a:grpSpLocks/>
          </p:cNvGrpSpPr>
          <p:nvPr/>
        </p:nvGrpSpPr>
        <p:grpSpPr bwMode="auto">
          <a:xfrm>
            <a:off x="306388" y="5000625"/>
            <a:ext cx="508000" cy="484188"/>
            <a:chOff x="737" y="1032"/>
            <a:chExt cx="542" cy="530"/>
          </a:xfrm>
        </p:grpSpPr>
        <p:sp>
          <p:nvSpPr>
            <p:cNvPr id="14361" name="Oval 25"/>
            <p:cNvSpPr>
              <a:spLocks noChangeArrowheads="1"/>
            </p:cNvSpPr>
            <p:nvPr/>
          </p:nvSpPr>
          <p:spPr bwMode="auto">
            <a:xfrm>
              <a:off x="737" y="1032"/>
              <a:ext cx="542" cy="530"/>
            </a:xfrm>
            <a:prstGeom prst="ellipse">
              <a:avLst/>
            </a:prstGeom>
            <a:solidFill>
              <a:schemeClr val="folHlink"/>
            </a:solidFill>
            <a:ln w="9525">
              <a:solidFill>
                <a:schemeClr val="tx1"/>
              </a:solidFill>
              <a:round/>
              <a:headEnd/>
              <a:tailEnd/>
            </a:ln>
          </p:spPr>
          <p:txBody>
            <a:bodyPr wrap="none" anchor="ctr"/>
            <a:lstStyle/>
            <a:p>
              <a:endParaRPr lang="id-ID" altLang="id-ID"/>
            </a:p>
          </p:txBody>
        </p:sp>
        <p:sp>
          <p:nvSpPr>
            <p:cNvPr id="14362" name="WordArt 26"/>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chemeClr val="folHlink"/>
                  </a:solidFill>
                  <a:effectLst>
                    <a:outerShdw dist="45791" dir="2021404" algn="ctr" rotWithShape="0">
                      <a:srgbClr val="B2B2B2">
                        <a:alpha val="79999"/>
                      </a:srgbClr>
                    </a:outerShdw>
                  </a:effectLst>
                  <a:latin typeface="Arial"/>
                  <a:cs typeface="Arial"/>
                </a:rPr>
                <a:t>4</a:t>
              </a:r>
            </a:p>
          </p:txBody>
        </p:sp>
      </p:grpSp>
      <p:grpSp>
        <p:nvGrpSpPr>
          <p:cNvPr id="14353" name="Group 27"/>
          <p:cNvGrpSpPr>
            <a:grpSpLocks/>
          </p:cNvGrpSpPr>
          <p:nvPr/>
        </p:nvGrpSpPr>
        <p:grpSpPr bwMode="auto">
          <a:xfrm>
            <a:off x="304800" y="5637213"/>
            <a:ext cx="504825" cy="482600"/>
            <a:chOff x="737" y="1032"/>
            <a:chExt cx="542" cy="530"/>
          </a:xfrm>
        </p:grpSpPr>
        <p:sp>
          <p:nvSpPr>
            <p:cNvPr id="14359" name="Oval 28"/>
            <p:cNvSpPr>
              <a:spLocks noChangeArrowheads="1"/>
            </p:cNvSpPr>
            <p:nvPr/>
          </p:nvSpPr>
          <p:spPr bwMode="auto">
            <a:xfrm>
              <a:off x="737" y="1032"/>
              <a:ext cx="542" cy="530"/>
            </a:xfrm>
            <a:prstGeom prst="ellipse">
              <a:avLst/>
            </a:prstGeom>
            <a:solidFill>
              <a:schemeClr val="folHlink"/>
            </a:solidFill>
            <a:ln w="9525">
              <a:solidFill>
                <a:schemeClr val="tx1"/>
              </a:solidFill>
              <a:round/>
              <a:headEnd/>
              <a:tailEnd/>
            </a:ln>
          </p:spPr>
          <p:txBody>
            <a:bodyPr wrap="none" anchor="ctr"/>
            <a:lstStyle/>
            <a:p>
              <a:endParaRPr lang="id-ID" altLang="id-ID"/>
            </a:p>
          </p:txBody>
        </p:sp>
        <p:sp>
          <p:nvSpPr>
            <p:cNvPr id="14360" name="WordArt 29"/>
            <p:cNvSpPr>
              <a:spLocks noChangeArrowheads="1" noChangeShapeType="1" noTextEdit="1"/>
            </p:cNvSpPr>
            <p:nvPr/>
          </p:nvSpPr>
          <p:spPr bwMode="auto">
            <a:xfrm>
              <a:off x="893" y="1118"/>
              <a:ext cx="162" cy="33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id-ID" sz="3600" b="1" kern="10">
                  <a:solidFill>
                    <a:schemeClr val="folHlink"/>
                  </a:solidFill>
                  <a:effectLst>
                    <a:outerShdw dist="45791" dir="2021404" algn="ctr" rotWithShape="0">
                      <a:srgbClr val="B2B2B2">
                        <a:alpha val="79999"/>
                      </a:srgbClr>
                    </a:outerShdw>
                  </a:effectLst>
                  <a:latin typeface="Arial"/>
                  <a:cs typeface="Arial"/>
                </a:rPr>
                <a:t>5</a:t>
              </a:r>
            </a:p>
          </p:txBody>
        </p:sp>
      </p:grpSp>
      <p:sp>
        <p:nvSpPr>
          <p:cNvPr id="14354" name="Freeform 31"/>
          <p:cNvSpPr>
            <a:spLocks/>
          </p:cNvSpPr>
          <p:nvPr/>
        </p:nvSpPr>
        <p:spPr bwMode="auto">
          <a:xfrm>
            <a:off x="4195763" y="2141538"/>
            <a:ext cx="936625" cy="1225550"/>
          </a:xfrm>
          <a:custGeom>
            <a:avLst/>
            <a:gdLst>
              <a:gd name="T0" fmla="*/ 0 w 590"/>
              <a:gd name="T1" fmla="*/ 2147483647 h 771"/>
              <a:gd name="T2" fmla="*/ 2147483647 w 590"/>
              <a:gd name="T3" fmla="*/ 2147483647 h 771"/>
              <a:gd name="T4" fmla="*/ 2147483647 w 590"/>
              <a:gd name="T5" fmla="*/ 0 h 771"/>
              <a:gd name="T6" fmla="*/ 2147483647 w 590"/>
              <a:gd name="T7" fmla="*/ 0 h 771"/>
              <a:gd name="T8" fmla="*/ 0 60000 65536"/>
              <a:gd name="T9" fmla="*/ 0 60000 65536"/>
              <a:gd name="T10" fmla="*/ 0 60000 65536"/>
              <a:gd name="T11" fmla="*/ 0 60000 65536"/>
              <a:gd name="T12" fmla="*/ 0 w 590"/>
              <a:gd name="T13" fmla="*/ 0 h 771"/>
              <a:gd name="T14" fmla="*/ 590 w 590"/>
              <a:gd name="T15" fmla="*/ 771 h 771"/>
            </a:gdLst>
            <a:ahLst/>
            <a:cxnLst>
              <a:cxn ang="T8">
                <a:pos x="T0" y="T1"/>
              </a:cxn>
              <a:cxn ang="T9">
                <a:pos x="T2" y="T3"/>
              </a:cxn>
              <a:cxn ang="T10">
                <a:pos x="T4" y="T5"/>
              </a:cxn>
              <a:cxn ang="T11">
                <a:pos x="T6" y="T7"/>
              </a:cxn>
            </a:cxnLst>
            <a:rect l="T12" t="T13" r="T14" b="T15"/>
            <a:pathLst>
              <a:path w="590" h="771">
                <a:moveTo>
                  <a:pt x="0" y="771"/>
                </a:moveTo>
                <a:lnTo>
                  <a:pt x="318" y="771"/>
                </a:lnTo>
                <a:lnTo>
                  <a:pt x="318" y="0"/>
                </a:lnTo>
                <a:lnTo>
                  <a:pt x="590"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4355" name="Freeform 32"/>
          <p:cNvSpPr>
            <a:spLocks/>
          </p:cNvSpPr>
          <p:nvPr/>
        </p:nvSpPr>
        <p:spPr bwMode="auto">
          <a:xfrm flipV="1">
            <a:off x="4195763" y="5878513"/>
            <a:ext cx="936625" cy="1223962"/>
          </a:xfrm>
          <a:custGeom>
            <a:avLst/>
            <a:gdLst>
              <a:gd name="T0" fmla="*/ 0 w 590"/>
              <a:gd name="T1" fmla="*/ 2147483647 h 771"/>
              <a:gd name="T2" fmla="*/ 2147483647 w 590"/>
              <a:gd name="T3" fmla="*/ 2147483647 h 771"/>
              <a:gd name="T4" fmla="*/ 2147483647 w 590"/>
              <a:gd name="T5" fmla="*/ 0 h 771"/>
              <a:gd name="T6" fmla="*/ 2147483647 w 590"/>
              <a:gd name="T7" fmla="*/ 0 h 771"/>
              <a:gd name="T8" fmla="*/ 0 60000 65536"/>
              <a:gd name="T9" fmla="*/ 0 60000 65536"/>
              <a:gd name="T10" fmla="*/ 0 60000 65536"/>
              <a:gd name="T11" fmla="*/ 0 60000 65536"/>
              <a:gd name="T12" fmla="*/ 0 w 590"/>
              <a:gd name="T13" fmla="*/ 0 h 771"/>
              <a:gd name="T14" fmla="*/ 590 w 590"/>
              <a:gd name="T15" fmla="*/ 771 h 771"/>
            </a:gdLst>
            <a:ahLst/>
            <a:cxnLst>
              <a:cxn ang="T8">
                <a:pos x="T0" y="T1"/>
              </a:cxn>
              <a:cxn ang="T9">
                <a:pos x="T2" y="T3"/>
              </a:cxn>
              <a:cxn ang="T10">
                <a:pos x="T4" y="T5"/>
              </a:cxn>
              <a:cxn ang="T11">
                <a:pos x="T6" y="T7"/>
              </a:cxn>
            </a:cxnLst>
            <a:rect l="T12" t="T13" r="T14" b="T15"/>
            <a:pathLst>
              <a:path w="590" h="771">
                <a:moveTo>
                  <a:pt x="0" y="771"/>
                </a:moveTo>
                <a:lnTo>
                  <a:pt x="318" y="771"/>
                </a:lnTo>
                <a:lnTo>
                  <a:pt x="318" y="0"/>
                </a:lnTo>
                <a:lnTo>
                  <a:pt x="590"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4356" name="Freeform 34"/>
          <p:cNvSpPr>
            <a:spLocks/>
          </p:cNvSpPr>
          <p:nvPr/>
        </p:nvSpPr>
        <p:spPr bwMode="auto">
          <a:xfrm>
            <a:off x="4408488" y="5238750"/>
            <a:ext cx="723900" cy="1008063"/>
          </a:xfrm>
          <a:custGeom>
            <a:avLst/>
            <a:gdLst>
              <a:gd name="T0" fmla="*/ 0 w 590"/>
              <a:gd name="T1" fmla="*/ 0 h 635"/>
              <a:gd name="T2" fmla="*/ 2147483647 w 590"/>
              <a:gd name="T3" fmla="*/ 0 h 635"/>
              <a:gd name="T4" fmla="*/ 2147483647 w 590"/>
              <a:gd name="T5" fmla="*/ 2147483647 h 635"/>
              <a:gd name="T6" fmla="*/ 2147483647 w 590"/>
              <a:gd name="T7" fmla="*/ 2147483647 h 635"/>
              <a:gd name="T8" fmla="*/ 0 60000 65536"/>
              <a:gd name="T9" fmla="*/ 0 60000 65536"/>
              <a:gd name="T10" fmla="*/ 0 60000 65536"/>
              <a:gd name="T11" fmla="*/ 0 60000 65536"/>
              <a:gd name="T12" fmla="*/ 0 w 590"/>
              <a:gd name="T13" fmla="*/ 0 h 635"/>
              <a:gd name="T14" fmla="*/ 590 w 590"/>
              <a:gd name="T15" fmla="*/ 635 h 635"/>
            </a:gdLst>
            <a:ahLst/>
            <a:cxnLst>
              <a:cxn ang="T8">
                <a:pos x="T0" y="T1"/>
              </a:cxn>
              <a:cxn ang="T9">
                <a:pos x="T2" y="T3"/>
              </a:cxn>
              <a:cxn ang="T10">
                <a:pos x="T4" y="T5"/>
              </a:cxn>
              <a:cxn ang="T11">
                <a:pos x="T6" y="T7"/>
              </a:cxn>
            </a:cxnLst>
            <a:rect l="T12" t="T13" r="T14" b="T15"/>
            <a:pathLst>
              <a:path w="590" h="635">
                <a:moveTo>
                  <a:pt x="0" y="0"/>
                </a:moveTo>
                <a:lnTo>
                  <a:pt x="454" y="0"/>
                </a:lnTo>
                <a:lnTo>
                  <a:pt x="454" y="635"/>
                </a:lnTo>
                <a:lnTo>
                  <a:pt x="590" y="635"/>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4357" name="Freeform 35"/>
          <p:cNvSpPr>
            <a:spLocks/>
          </p:cNvSpPr>
          <p:nvPr/>
        </p:nvSpPr>
        <p:spPr bwMode="auto">
          <a:xfrm flipV="1">
            <a:off x="4195763" y="3300413"/>
            <a:ext cx="936625" cy="714375"/>
          </a:xfrm>
          <a:custGeom>
            <a:avLst/>
            <a:gdLst>
              <a:gd name="T0" fmla="*/ 0 w 590"/>
              <a:gd name="T1" fmla="*/ 0 h 635"/>
              <a:gd name="T2" fmla="*/ 2147483647 w 590"/>
              <a:gd name="T3" fmla="*/ 0 h 635"/>
              <a:gd name="T4" fmla="*/ 2147483647 w 590"/>
              <a:gd name="T5" fmla="*/ 2147483647 h 635"/>
              <a:gd name="T6" fmla="*/ 2147483647 w 590"/>
              <a:gd name="T7" fmla="*/ 2147483647 h 635"/>
              <a:gd name="T8" fmla="*/ 0 60000 65536"/>
              <a:gd name="T9" fmla="*/ 0 60000 65536"/>
              <a:gd name="T10" fmla="*/ 0 60000 65536"/>
              <a:gd name="T11" fmla="*/ 0 60000 65536"/>
              <a:gd name="T12" fmla="*/ 0 w 590"/>
              <a:gd name="T13" fmla="*/ 0 h 635"/>
              <a:gd name="T14" fmla="*/ 590 w 590"/>
              <a:gd name="T15" fmla="*/ 635 h 635"/>
            </a:gdLst>
            <a:ahLst/>
            <a:cxnLst>
              <a:cxn ang="T8">
                <a:pos x="T0" y="T1"/>
              </a:cxn>
              <a:cxn ang="T9">
                <a:pos x="T2" y="T3"/>
              </a:cxn>
              <a:cxn ang="T10">
                <a:pos x="T4" y="T5"/>
              </a:cxn>
              <a:cxn ang="T11">
                <a:pos x="T6" y="T7"/>
              </a:cxn>
            </a:cxnLst>
            <a:rect l="T12" t="T13" r="T14" b="T15"/>
            <a:pathLst>
              <a:path w="590" h="635">
                <a:moveTo>
                  <a:pt x="0" y="0"/>
                </a:moveTo>
                <a:lnTo>
                  <a:pt x="454" y="0"/>
                </a:lnTo>
                <a:lnTo>
                  <a:pt x="454" y="635"/>
                </a:lnTo>
                <a:lnTo>
                  <a:pt x="590" y="635"/>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4358" name="Line 36"/>
          <p:cNvSpPr>
            <a:spLocks noChangeShapeType="1"/>
          </p:cNvSpPr>
          <p:nvPr/>
        </p:nvSpPr>
        <p:spPr bwMode="auto">
          <a:xfrm>
            <a:off x="4483100" y="4591050"/>
            <a:ext cx="5762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988" y="341933"/>
            <a:ext cx="9623425" cy="7128792"/>
          </a:xfrm>
        </p:spPr>
        <p:txBody>
          <a:bodyPr/>
          <a:lstStyle/>
          <a:p>
            <a:r>
              <a:rPr lang="id-ID" sz="2800" dirty="0" smtClean="0"/>
              <a:t>Universalism: penelitian siapa saja bisa kita buktikan. Dasar anda mengambil tema ini itu apa. Apa kebaruan dari penelitian anda?</a:t>
            </a:r>
          </a:p>
          <a:p>
            <a:r>
              <a:rPr lang="id-ID" sz="2800" dirty="0" smtClean="0"/>
              <a:t>Organize S: muncul teori baur untuk mengkritisi dan memperbaiki teori yang lama. Seperti bumi bulat dst. Karena beda pandangan ada yg dihukum mati. Agar menghasilkan teori baru/kebaruan.</a:t>
            </a:r>
          </a:p>
          <a:p>
            <a:r>
              <a:rPr lang="id-ID" sz="2800" dirty="0" smtClean="0"/>
              <a:t>Disinterestness: klo ada kriitk, kita terima sebagai bagian dari evaluasi teman kita.</a:t>
            </a:r>
          </a:p>
          <a:p>
            <a:r>
              <a:rPr lang="id-ID" sz="2800" dirty="0" smtClean="0"/>
              <a:t>Communalisme: laporan anda harus diseminarkan, dilihat, dibaca dan dipraktekkan dan dikonsumsikan ke orang lain. Contoh: penelitian covid. </a:t>
            </a:r>
          </a:p>
          <a:p>
            <a:r>
              <a:rPr lang="id-ID" sz="2800" dirty="0" smtClean="0"/>
              <a:t>Honesty: </a:t>
            </a:r>
            <a:endParaRPr lang="id-ID" sz="2800" dirty="0"/>
          </a:p>
        </p:txBody>
      </p:sp>
    </p:spTree>
    <p:extLst>
      <p:ext uri="{BB962C8B-B14F-4D97-AF65-F5344CB8AC3E}">
        <p14:creationId xmlns:p14="http://schemas.microsoft.com/office/powerpoint/2010/main" val="68463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234950" y="3900488"/>
            <a:ext cx="2132013" cy="841375"/>
          </a:xfrm>
          <a:prstGeom prst="rect">
            <a:avLst/>
          </a:prstGeom>
          <a:solidFill>
            <a:schemeClr val="folHlink"/>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algn="ctr" defTabSz="1027113">
              <a:spcBef>
                <a:spcPct val="50000"/>
              </a:spcBef>
              <a:defRPr/>
            </a:pPr>
            <a:r>
              <a:rPr lang="en-US" altLang="id-ID" sz="2400" b="1"/>
              <a:t>PENELITIAN ILMIAH</a:t>
            </a:r>
          </a:p>
        </p:txBody>
      </p:sp>
      <p:sp>
        <p:nvSpPr>
          <p:cNvPr id="15363" name="Text Box 5"/>
          <p:cNvSpPr txBox="1">
            <a:spLocks noChangeArrowheads="1"/>
          </p:cNvSpPr>
          <p:nvPr/>
        </p:nvSpPr>
        <p:spPr bwMode="auto">
          <a:xfrm>
            <a:off x="3905250" y="485775"/>
            <a:ext cx="6562725" cy="12065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defTabSz="1027113">
              <a:spcBef>
                <a:spcPct val="50000"/>
              </a:spcBef>
              <a:defRPr/>
            </a:pPr>
            <a:r>
              <a:rPr lang="en-US" altLang="id-ID" sz="2400" b="1"/>
              <a:t>DILAKUKAN SECARA SISTEMATIS &amp; SEKSAMA SESUAI PROSEDUR &amp; METODE ILMIAH</a:t>
            </a:r>
          </a:p>
        </p:txBody>
      </p:sp>
      <p:sp>
        <p:nvSpPr>
          <p:cNvPr id="15364" name="Text Box 6"/>
          <p:cNvSpPr txBox="1">
            <a:spLocks noChangeArrowheads="1"/>
          </p:cNvSpPr>
          <p:nvPr/>
        </p:nvSpPr>
        <p:spPr bwMode="auto">
          <a:xfrm>
            <a:off x="3905250" y="2068513"/>
            <a:ext cx="6562725" cy="12065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defTabSz="1027113">
              <a:spcBef>
                <a:spcPct val="50000"/>
              </a:spcBef>
              <a:defRPr/>
            </a:pPr>
            <a:r>
              <a:rPr lang="en-US" altLang="id-ID" sz="2400" b="1"/>
              <a:t>BERTUJUAN MENINGKATKAN, MEMODIFIKASI &amp; MENGEMBANGKAN PENGETAHUAN</a:t>
            </a:r>
          </a:p>
        </p:txBody>
      </p:sp>
      <p:sp>
        <p:nvSpPr>
          <p:cNvPr id="15365" name="Text Box 7"/>
          <p:cNvSpPr txBox="1">
            <a:spLocks noChangeArrowheads="1"/>
          </p:cNvSpPr>
          <p:nvPr/>
        </p:nvSpPr>
        <p:spPr bwMode="auto">
          <a:xfrm>
            <a:off x="3905250" y="3652838"/>
            <a:ext cx="6562725" cy="1206500"/>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defTabSz="1027113">
              <a:spcBef>
                <a:spcPct val="50000"/>
              </a:spcBef>
              <a:defRPr/>
            </a:pPr>
            <a:r>
              <a:rPr lang="en-US" altLang="id-ID" sz="2400" b="1"/>
              <a:t>DILAKUKAN MELALUI PENCARIAN, PENGUNGKAPAN &amp; INTERPRETASI TERHADAP FAKTA</a:t>
            </a:r>
          </a:p>
        </p:txBody>
      </p:sp>
      <p:sp>
        <p:nvSpPr>
          <p:cNvPr id="15366" name="Text Box 8"/>
          <p:cNvSpPr txBox="1">
            <a:spLocks noChangeArrowheads="1"/>
          </p:cNvSpPr>
          <p:nvPr/>
        </p:nvSpPr>
        <p:spPr bwMode="auto">
          <a:xfrm>
            <a:off x="3905250" y="5170488"/>
            <a:ext cx="6562725" cy="841375"/>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defTabSz="1027113">
              <a:spcBef>
                <a:spcPct val="50000"/>
              </a:spcBef>
              <a:defRPr/>
            </a:pPr>
            <a:r>
              <a:rPr lang="en-US" altLang="id-ID" sz="2400" b="1"/>
              <a:t>DAPAT DIKOMUNIKASIKAN KEPADA PENELITI LAINNYA</a:t>
            </a:r>
          </a:p>
        </p:txBody>
      </p:sp>
      <p:sp>
        <p:nvSpPr>
          <p:cNvPr id="15367" name="Text Box 9"/>
          <p:cNvSpPr txBox="1">
            <a:spLocks noChangeArrowheads="1"/>
          </p:cNvSpPr>
          <p:nvPr/>
        </p:nvSpPr>
        <p:spPr bwMode="auto">
          <a:xfrm>
            <a:off x="3905250" y="6443663"/>
            <a:ext cx="6562725" cy="841375"/>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102839" tIns="51421" rIns="102839" bIns="51421">
            <a:spAutoFit/>
          </a:bodyPr>
          <a:lstStyle/>
          <a:p>
            <a:pPr defTabSz="1027113">
              <a:spcBef>
                <a:spcPct val="50000"/>
              </a:spcBef>
              <a:defRPr/>
            </a:pPr>
            <a:r>
              <a:rPr lang="en-US" altLang="id-ID" sz="2400" b="1"/>
              <a:t>BERSIFAT TERBUKA &amp; DAPAT DIUJI KEBENARANNYA OLEH PENELITI LAIN</a:t>
            </a:r>
          </a:p>
        </p:txBody>
      </p:sp>
      <p:sp>
        <p:nvSpPr>
          <p:cNvPr id="15368" name="Line 10"/>
          <p:cNvSpPr>
            <a:spLocks noChangeShapeType="1"/>
          </p:cNvSpPr>
          <p:nvPr/>
        </p:nvSpPr>
        <p:spPr bwMode="auto">
          <a:xfrm>
            <a:off x="2425700" y="4302125"/>
            <a:ext cx="1441450" cy="0"/>
          </a:xfrm>
          <a:prstGeom prst="line">
            <a:avLst/>
          </a:prstGeom>
          <a:noFill/>
          <a:ln w="571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5369" name="Freeform 11"/>
          <p:cNvSpPr>
            <a:spLocks/>
          </p:cNvSpPr>
          <p:nvPr/>
        </p:nvSpPr>
        <p:spPr bwMode="auto">
          <a:xfrm>
            <a:off x="2754313" y="998538"/>
            <a:ext cx="1079500" cy="5903912"/>
          </a:xfrm>
          <a:custGeom>
            <a:avLst/>
            <a:gdLst>
              <a:gd name="T0" fmla="*/ 2147483647 w 680"/>
              <a:gd name="T1" fmla="*/ 0 h 3719"/>
              <a:gd name="T2" fmla="*/ 0 w 680"/>
              <a:gd name="T3" fmla="*/ 0 h 3719"/>
              <a:gd name="T4" fmla="*/ 0 w 680"/>
              <a:gd name="T5" fmla="*/ 2147483647 h 3719"/>
              <a:gd name="T6" fmla="*/ 2147483647 w 680"/>
              <a:gd name="T7" fmla="*/ 2147483647 h 3719"/>
              <a:gd name="T8" fmla="*/ 0 60000 65536"/>
              <a:gd name="T9" fmla="*/ 0 60000 65536"/>
              <a:gd name="T10" fmla="*/ 0 60000 65536"/>
              <a:gd name="T11" fmla="*/ 0 60000 65536"/>
              <a:gd name="T12" fmla="*/ 0 w 680"/>
              <a:gd name="T13" fmla="*/ 0 h 3719"/>
              <a:gd name="T14" fmla="*/ 680 w 680"/>
              <a:gd name="T15" fmla="*/ 3719 h 3719"/>
            </a:gdLst>
            <a:ahLst/>
            <a:cxnLst>
              <a:cxn ang="T8">
                <a:pos x="T0" y="T1"/>
              </a:cxn>
              <a:cxn ang="T9">
                <a:pos x="T2" y="T3"/>
              </a:cxn>
              <a:cxn ang="T10">
                <a:pos x="T4" y="T5"/>
              </a:cxn>
              <a:cxn ang="T11">
                <a:pos x="T6" y="T7"/>
              </a:cxn>
            </a:cxnLst>
            <a:rect l="T12" t="T13" r="T14" b="T15"/>
            <a:pathLst>
              <a:path w="680" h="3719">
                <a:moveTo>
                  <a:pt x="680" y="0"/>
                </a:moveTo>
                <a:lnTo>
                  <a:pt x="0" y="0"/>
                </a:lnTo>
                <a:lnTo>
                  <a:pt x="0" y="3719"/>
                </a:lnTo>
                <a:lnTo>
                  <a:pt x="680" y="3719"/>
                </a:ln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15370" name="Line 12"/>
          <p:cNvSpPr>
            <a:spLocks noChangeShapeType="1"/>
          </p:cNvSpPr>
          <p:nvPr/>
        </p:nvSpPr>
        <p:spPr bwMode="auto">
          <a:xfrm>
            <a:off x="2754313" y="2646363"/>
            <a:ext cx="115093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5371" name="Line 13"/>
          <p:cNvSpPr>
            <a:spLocks noChangeShapeType="1"/>
          </p:cNvSpPr>
          <p:nvPr/>
        </p:nvSpPr>
        <p:spPr bwMode="auto">
          <a:xfrm>
            <a:off x="2754313" y="5605463"/>
            <a:ext cx="115093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Ada tahapan, </a:t>
            </a:r>
          </a:p>
          <a:p>
            <a:r>
              <a:rPr lang="id-ID" dirty="0" smtClean="0"/>
              <a:t>1. tentukan tema , judul, latbel, rm, tujuan manfat, teori, metode, dst.</a:t>
            </a:r>
          </a:p>
          <a:p>
            <a:pPr marL="0" indent="0">
              <a:buNone/>
            </a:pPr>
            <a:r>
              <a:rPr lang="id-ID" dirty="0" smtClean="0"/>
              <a:t>Bisa presentasi hasil penelitian, dimana disitu nanti anda mempertahankan dokumen. </a:t>
            </a:r>
            <a:endParaRPr lang="id-ID" dirty="0"/>
          </a:p>
        </p:txBody>
      </p:sp>
    </p:spTree>
    <p:extLst>
      <p:ext uri="{BB962C8B-B14F-4D97-AF65-F5344CB8AC3E}">
        <p14:creationId xmlns:p14="http://schemas.microsoft.com/office/powerpoint/2010/main" val="394553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06388" y="125413"/>
            <a:ext cx="9623425" cy="1292225"/>
          </a:xfrm>
        </p:spPr>
        <p:txBody>
          <a:bodyPr/>
          <a:lstStyle/>
          <a:p>
            <a:r>
              <a:rPr lang="en-US" smtClean="0"/>
              <a:t>Paradigma</a:t>
            </a:r>
          </a:p>
        </p:txBody>
      </p:sp>
      <p:sp>
        <p:nvSpPr>
          <p:cNvPr id="16387" name="Content Placeholder 2"/>
          <p:cNvSpPr>
            <a:spLocks noGrp="1"/>
          </p:cNvSpPr>
          <p:nvPr>
            <p:ph idx="1"/>
          </p:nvPr>
        </p:nvSpPr>
        <p:spPr>
          <a:xfrm>
            <a:off x="534988" y="1566863"/>
            <a:ext cx="9623425" cy="5759450"/>
          </a:xfrm>
        </p:spPr>
        <p:txBody>
          <a:bodyPr/>
          <a:lstStyle/>
          <a:p>
            <a:pPr>
              <a:spcAft>
                <a:spcPts val="600"/>
              </a:spcAft>
            </a:pPr>
            <a:r>
              <a:rPr lang="en-US" sz="2200" smtClean="0"/>
              <a:t>Paradigma (</a:t>
            </a:r>
            <a:r>
              <a:rPr lang="en-US" sz="2200" i="1" smtClean="0"/>
              <a:t>Paradigm</a:t>
            </a:r>
            <a:r>
              <a:rPr lang="en-US" sz="2200" smtClean="0"/>
              <a:t>) sering juga disebut perspektif (cara pandang) atau </a:t>
            </a:r>
            <a:r>
              <a:rPr lang="en-US" sz="2200" i="1" smtClean="0"/>
              <a:t>worldview</a:t>
            </a:r>
            <a:r>
              <a:rPr lang="en-US" sz="2200" smtClean="0"/>
              <a:t> (pandangan dunia) ataupun </a:t>
            </a:r>
            <a:r>
              <a:rPr lang="en-US" sz="2200" i="1" smtClean="0"/>
              <a:t>school of tought</a:t>
            </a:r>
            <a:r>
              <a:rPr lang="en-US" sz="2200" smtClean="0"/>
              <a:t> (aliran pemikiran, mazhab). Paradigma itu sendiri dapat didefinisikan sebagai ―satu set proposisi yang menjelaskan bagaimana dunia dipahami, cara menyederhanakan kompleksitas dunia nyata, memberitahu peneliti dan para ilmuwan secara umum tentang apa yang dianggap penting, sah dan rasional. (Sarantakos, 1993)</a:t>
            </a:r>
          </a:p>
          <a:p>
            <a:pPr>
              <a:spcAft>
                <a:spcPts val="600"/>
              </a:spcAft>
            </a:pPr>
            <a:r>
              <a:rPr lang="en-US" sz="2200" smtClean="0"/>
              <a:t>Thomas Kuhn (1962): paradigma adalah cara mengetahui realitas sosial yang dikonstruksi oleh </a:t>
            </a:r>
            <a:r>
              <a:rPr lang="en-US" sz="2200" i="1" smtClean="0"/>
              <a:t>mode of thought</a:t>
            </a:r>
            <a:r>
              <a:rPr lang="en-US" sz="2200" smtClean="0"/>
              <a:t> atau </a:t>
            </a:r>
            <a:r>
              <a:rPr lang="en-US" sz="2200" i="1" smtClean="0"/>
              <a:t>mode of inquiry</a:t>
            </a:r>
            <a:r>
              <a:rPr lang="en-US" sz="2200" smtClean="0"/>
              <a:t> tertentu, yang kemudian menghasilkan </a:t>
            </a:r>
            <a:r>
              <a:rPr lang="en-US" sz="2200" i="1" smtClean="0"/>
              <a:t>mode of knowing yang spesifik</a:t>
            </a:r>
            <a:r>
              <a:rPr lang="en-US" sz="2200" smtClean="0"/>
              <a:t>. </a:t>
            </a:r>
          </a:p>
          <a:p>
            <a:pPr>
              <a:spcAft>
                <a:spcPts val="600"/>
              </a:spcAft>
            </a:pPr>
            <a:r>
              <a:rPr lang="en-US" sz="2200" smtClean="0"/>
              <a:t>Robert Friedrichs (1970): sebagai suatu pandangan yang mendasar dari suatu disiplin ilmu tentang apa yang menjadi pokok persoalan yang semestinya dipelajari. </a:t>
            </a:r>
          </a:p>
          <a:p>
            <a:pPr>
              <a:spcAft>
                <a:spcPts val="600"/>
              </a:spcAft>
            </a:pPr>
            <a:r>
              <a:rPr lang="en-US" sz="2200" smtClean="0"/>
              <a:t>George Ritzer (1980): pandangan yang mendasar dari para ilmuan tentang apa yang menjadi pokok persoalan yang semestinya dipelajari oleh salah satu cabang/disiplin ilmu pengetahuan.</a:t>
            </a:r>
          </a:p>
          <a:p>
            <a:pPr>
              <a:spcAft>
                <a:spcPts val="600"/>
              </a:spcAft>
            </a:pPr>
            <a:endParaRPr lang="en-US" sz="2200" smtClean="0"/>
          </a:p>
          <a:p>
            <a:pPr>
              <a:spcAft>
                <a:spcPts val="600"/>
              </a:spcAft>
            </a:pPr>
            <a:endParaRPr lang="en-US" sz="2200" smtClean="0"/>
          </a:p>
          <a:p>
            <a:pPr>
              <a:spcAft>
                <a:spcPts val="600"/>
              </a:spcAft>
            </a:pPr>
            <a:endParaRPr lang="en-US" sz="22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4988" y="125413"/>
            <a:ext cx="9623425" cy="720725"/>
          </a:xfrm>
          <a:solidFill>
            <a:schemeClr val="accent1"/>
          </a:solidFill>
          <a:ln>
            <a:solidFill>
              <a:schemeClr val="tx1"/>
            </a:solidFill>
          </a:ln>
          <a:effectLst>
            <a:outerShdw dist="107763" dir="18900000" algn="ctr" rotWithShape="0">
              <a:schemeClr val="bg2">
                <a:alpha val="50000"/>
              </a:schemeClr>
            </a:outerShdw>
          </a:effectLst>
        </p:spPr>
        <p:txBody>
          <a:bodyPr/>
          <a:lstStyle/>
          <a:p>
            <a:pPr eaLnBrk="1" hangingPunct="1">
              <a:defRPr/>
            </a:pPr>
            <a:r>
              <a:rPr lang="en-US" altLang="id-ID" sz="3900" b="1" smtClean="0"/>
              <a:t>PARADIGMA DALAM ILMU SOSIAL</a:t>
            </a:r>
          </a:p>
        </p:txBody>
      </p:sp>
      <p:graphicFrame>
        <p:nvGraphicFramePr>
          <p:cNvPr id="24623" name="Group 47"/>
          <p:cNvGraphicFramePr>
            <a:graphicFrameLocks noGrp="1"/>
          </p:cNvGraphicFramePr>
          <p:nvPr>
            <p:ph idx="1"/>
          </p:nvPr>
        </p:nvGraphicFramePr>
        <p:xfrm>
          <a:off x="161925" y="990600"/>
          <a:ext cx="10369550" cy="6800850"/>
        </p:xfrm>
        <a:graphic>
          <a:graphicData uri="http://schemas.openxmlformats.org/drawingml/2006/table">
            <a:tbl>
              <a:tblPr/>
              <a:tblGrid>
                <a:gridCol w="1655763"/>
                <a:gridCol w="4251325"/>
                <a:gridCol w="4462462"/>
              </a:tblGrid>
              <a:tr h="866775">
                <a:tc>
                  <a:txBody>
                    <a:bodyPr/>
                    <a:lstStyle/>
                    <a:p>
                      <a:pPr marL="0" marR="0" lvl="0" indent="0" algn="l" defTabSz="1027113" rtl="0" eaLnBrk="1" fontAlgn="base" latinLnBrk="0" hangingPunct="1">
                        <a:lnSpc>
                          <a:spcPct val="100000"/>
                        </a:lnSpc>
                        <a:spcBef>
                          <a:spcPct val="20000"/>
                        </a:spcBef>
                        <a:spcAft>
                          <a:spcPct val="0"/>
                        </a:spcAft>
                        <a:buClrTx/>
                        <a:buSzTx/>
                        <a:buFontTx/>
                        <a:buNone/>
                        <a:tabLst/>
                      </a:pPr>
                      <a:endParaRPr kumimoji="0" lang="id-ID" sz="1900" b="0" i="0" u="none" strike="noStrike" cap="none" normalizeH="0" baseline="0" smtClean="0">
                        <a:ln>
                          <a:noFill/>
                        </a:ln>
                        <a:solidFill>
                          <a:schemeClr val="tx1"/>
                        </a:solidFill>
                        <a:effectLst/>
                        <a:latin typeface="Arial" charset="0"/>
                      </a:endParaRPr>
                    </a:p>
                  </a:txBody>
                  <a:tcPr marL="91412" marR="91412"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27113"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folHlink"/>
                          </a:solidFill>
                          <a:effectLst/>
                          <a:latin typeface="Arial" charset="0"/>
                        </a:rPr>
                        <a:t>POSITIVISTIK</a:t>
                      </a:r>
                    </a:p>
                  </a:txBody>
                  <a:tcPr marL="91412" marR="91412"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27113"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INTERPRETATIF</a:t>
                      </a:r>
                    </a:p>
                  </a:txBody>
                  <a:tcPr marL="91412" marR="91412"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4075">
                <a:tc>
                  <a:txBody>
                    <a:bodyPr/>
                    <a:lstStyle/>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a.Sifat realitas sosial</a:t>
                      </a:r>
                    </a:p>
                    <a:p>
                      <a:pPr marL="0" marR="0" lvl="0" indent="0" algn="l" defTabSz="1027113"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b.Ilmu</a:t>
                      </a:r>
                    </a:p>
                  </a:txBody>
                  <a:tcPr marL="91412" marR="91412"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Obyektif</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Diluar “pikiran manusia”</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Untuk ditemukan</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Dimengerti melalui akal</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Dimengerti secara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seragam semua orang</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Berdasarkan atas peraturan</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dan prosedur ketat</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Deduktif</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Percaya pada kesan indrawi</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Bebas nilai</a:t>
                      </a:r>
                    </a:p>
                    <a:p>
                      <a:pPr marL="0" marR="0" lvl="0" indent="0" algn="l" defTabSz="1027113"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Arial" charset="0"/>
                      </a:endParaRPr>
                    </a:p>
                  </a:txBody>
                  <a:tcPr marL="91412" marR="91412"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Subyektif</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Di dalam pikiran manusia</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Dikonstruksi / diciptakan</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Tidak sekedar “ditemukan”</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Diinterpretasi secara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berbeda-beda</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Berdasarkan atas hal-hal </a:t>
                      </a:r>
                    </a:p>
                    <a:p>
                      <a:pPr marL="0" marR="0" lvl="0" indent="0" algn="l" defTabSz="1027113"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umum</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Induktif</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Percaya pada Interpretasi</a:t>
                      </a:r>
                    </a:p>
                    <a:p>
                      <a:pPr marL="0" marR="0" lvl="0" indent="0" algn="l" defTabSz="1027113"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smtClean="0">
                          <a:ln>
                            <a:noFill/>
                          </a:ln>
                          <a:solidFill>
                            <a:schemeClr val="tx1"/>
                          </a:solidFill>
                          <a:effectLst/>
                          <a:latin typeface="Arial" charset="0"/>
                        </a:rPr>
                        <a:t> Tidak bebas nilai</a:t>
                      </a:r>
                    </a:p>
                  </a:txBody>
                  <a:tcPr marL="91412" marR="91412"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25" name="Line 34"/>
          <p:cNvSpPr>
            <a:spLocks noChangeShapeType="1"/>
          </p:cNvSpPr>
          <p:nvPr/>
        </p:nvSpPr>
        <p:spPr bwMode="auto">
          <a:xfrm>
            <a:off x="161925" y="4446588"/>
            <a:ext cx="1036955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d-ID"/>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ascade">
  <a:themeElements>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Casca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Level">
  <a:themeElements>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7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themeOverride>
</file>

<file path=ppt/theme/themeOverride2.xml><?xml version="1.0" encoding="utf-8"?>
<a:themeOverride xmlns:a="http://schemas.openxmlformats.org/drawingml/2006/main">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themeOverride>
</file>

<file path=ppt/theme/themeOverride3.xml><?xml version="1.0" encoding="utf-8"?>
<a:themeOverride xmlns:a="http://schemas.openxmlformats.org/drawingml/2006/main">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themeOverride>
</file>

<file path=ppt/theme/themeOverride4.xml><?xml version="1.0" encoding="utf-8"?>
<a:themeOverride xmlns:a="http://schemas.openxmlformats.org/drawingml/2006/main">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themeOverride>
</file>

<file path=ppt/theme/themeOverride5.xml><?xml version="1.0" encoding="utf-8"?>
<a:themeOverride xmlns:a="http://schemas.openxmlformats.org/drawingml/2006/main">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themeOverride>
</file>

<file path=docProps/app.xml><?xml version="1.0" encoding="utf-8"?>
<Properties xmlns="http://schemas.openxmlformats.org/officeDocument/2006/extended-properties" xmlns:vt="http://schemas.openxmlformats.org/officeDocument/2006/docPropsVTypes">
  <TotalTime>1497</TotalTime>
  <Words>1566</Words>
  <Application>Microsoft Office PowerPoint</Application>
  <PresentationFormat>Custom</PresentationFormat>
  <Paragraphs>232</Paragraphs>
  <Slides>28</Slides>
  <Notes>15</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28</vt:i4>
      </vt:variant>
    </vt:vector>
  </HeadingPairs>
  <TitlesOfParts>
    <vt:vector size="41" baseType="lpstr">
      <vt:lpstr>Arial</vt:lpstr>
      <vt:lpstr>Wingdings</vt:lpstr>
      <vt:lpstr>Times New Roman</vt:lpstr>
      <vt:lpstr>Garamond</vt:lpstr>
      <vt:lpstr>Verdana</vt:lpstr>
      <vt:lpstr>Arial Black</vt:lpstr>
      <vt:lpstr>Symbol</vt:lpstr>
      <vt:lpstr>Default Design</vt:lpstr>
      <vt:lpstr>Radial</vt:lpstr>
      <vt:lpstr>Cascade</vt:lpstr>
      <vt:lpstr>Echo</vt:lpstr>
      <vt:lpstr>Quadrant</vt:lpstr>
      <vt:lpstr>Level</vt:lpstr>
      <vt:lpstr>PowerPoint Presentation</vt:lpstr>
      <vt:lpstr>PowerPoint Presentation</vt:lpstr>
      <vt:lpstr>PowerPoint Presentation</vt:lpstr>
      <vt:lpstr>NORMA – NORMA PENELITIAN ILMIAH</vt:lpstr>
      <vt:lpstr>PowerPoint Presentation</vt:lpstr>
      <vt:lpstr>PowerPoint Presentation</vt:lpstr>
      <vt:lpstr>PowerPoint Presentation</vt:lpstr>
      <vt:lpstr>Paradigma</vt:lpstr>
      <vt:lpstr>PARADIGMA DALAM ILMU SOSIAL</vt:lpstr>
      <vt:lpstr>PowerPoint Presentation</vt:lpstr>
      <vt:lpstr>PowerPoint Presentation</vt:lpstr>
      <vt:lpstr>PowerPoint Presentation</vt:lpstr>
      <vt:lpstr>PowerPoint Presentation</vt:lpstr>
      <vt:lpstr>PowerPoint Presentation</vt:lpstr>
      <vt:lpstr>PowerPoint Presentation</vt:lpstr>
      <vt:lpstr>PENDEKATAN POSITIVISTIK  DALAM PENELITIAN</vt:lpstr>
      <vt:lpstr>PowerPoint Presentation</vt:lpstr>
      <vt:lpstr>W. Lawrence Neuman (Social Research Methods: Qualitative anda Quantitative Approaches</vt:lpstr>
      <vt:lpstr>PowerPoint Presentation</vt:lpstr>
      <vt:lpstr>PowerPoint Presentation</vt:lpstr>
      <vt:lpstr>TIPE PENELITIAN</vt:lpstr>
      <vt:lpstr>LANJUTAN tipe penelitian </vt:lpstr>
      <vt:lpstr>Lanjutan  tipe penelitian </vt:lpstr>
      <vt:lpstr>TIPE PENELITIAN BERDASARKAN WAKTU PELAKSANAANNYA</vt:lpstr>
      <vt:lpstr>  PENELITIAN EKSPERIMEN </vt:lpstr>
      <vt:lpstr>KLASIFIKASI PENELITIAN MENURUT RESEARCH DESIGN</vt:lpstr>
      <vt:lpstr>KLASIFIKASI PENELITIAN DILIHAT BERDASARKAN MAKSUD PELAKSANAANNYA</vt:lpstr>
      <vt:lpstr>PowerPoint Presentation</vt:lpstr>
    </vt:vector>
  </TitlesOfParts>
  <Company>Vinaya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 B</dc:creator>
  <cp:lastModifiedBy>LaptopKU</cp:lastModifiedBy>
  <cp:revision>60</cp:revision>
  <dcterms:created xsi:type="dcterms:W3CDTF">2007-09-07T12:25:10Z</dcterms:created>
  <dcterms:modified xsi:type="dcterms:W3CDTF">2020-09-17T05:01:42Z</dcterms:modified>
</cp:coreProperties>
</file>