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6" r:id="rId3"/>
    <p:sldId id="257" r:id="rId4"/>
    <p:sldId id="267" r:id="rId5"/>
    <p:sldId id="258" r:id="rId6"/>
    <p:sldId id="268" r:id="rId7"/>
    <p:sldId id="259" r:id="rId8"/>
    <p:sldId id="269" r:id="rId9"/>
    <p:sldId id="260" r:id="rId10"/>
    <p:sldId id="261" r:id="rId11"/>
    <p:sldId id="270" r:id="rId12"/>
    <p:sldId id="262" r:id="rId13"/>
    <p:sldId id="271" r:id="rId14"/>
    <p:sldId id="263" r:id="rId15"/>
    <p:sldId id="272" r:id="rId16"/>
    <p:sldId id="273" r:id="rId17"/>
    <p:sldId id="274"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074"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9/22/2020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9/22/2020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9/22/2020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9/22/2020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9/22/2020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 N T E R N E T</a:t>
            </a:r>
            <a:endParaRPr lang="en-US" dirty="0"/>
          </a:p>
        </p:txBody>
      </p:sp>
      <p:sp>
        <p:nvSpPr>
          <p:cNvPr id="3" name="Subtitle 2"/>
          <p:cNvSpPr>
            <a:spLocks noGrp="1"/>
          </p:cNvSpPr>
          <p:nvPr>
            <p:ph type="subTitle" idx="1"/>
          </p:nvPr>
        </p:nvSpPr>
        <p:spPr/>
        <p:txBody>
          <a:bodyPr/>
          <a:lstStyle/>
          <a:p>
            <a:r>
              <a:rPr lang="en-US" dirty="0" smtClean="0"/>
              <a:t>TM 02 – </a:t>
            </a:r>
            <a:r>
              <a:rPr lang="en-US" dirty="0" err="1" smtClean="0"/>
              <a:t>Yunus</a:t>
            </a:r>
            <a:r>
              <a:rPr lang="en-US" dirty="0" smtClean="0"/>
              <a:t> Abdul Halim</a:t>
            </a:r>
            <a:endParaRPr lang="en-US" dirty="0"/>
          </a:p>
        </p:txBody>
      </p:sp>
    </p:spTree>
    <p:extLst>
      <p:ext uri="{BB962C8B-B14F-4D97-AF65-F5344CB8AC3E}">
        <p14:creationId xmlns:p14="http://schemas.microsoft.com/office/powerpoint/2010/main" val="328950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a:t>
            </a:r>
            <a:r>
              <a:rPr lang="en-US" dirty="0" err="1" smtClean="0"/>
              <a:t>Dasar</a:t>
            </a:r>
            <a:endParaRPr lang="en-US" dirty="0"/>
          </a:p>
        </p:txBody>
      </p:sp>
      <p:sp>
        <p:nvSpPr>
          <p:cNvPr id="3" name="Content Placeholder 2"/>
          <p:cNvSpPr>
            <a:spLocks noGrp="1"/>
          </p:cNvSpPr>
          <p:nvPr>
            <p:ph idx="1"/>
          </p:nvPr>
        </p:nvSpPr>
        <p:spPr/>
        <p:txBody>
          <a:bodyPr/>
          <a:lstStyle/>
          <a:p>
            <a:pPr marL="0" indent="0">
              <a:buNone/>
            </a:pPr>
            <a:r>
              <a:rPr lang="en-US" b="1" dirty="0" smtClean="0"/>
              <a:t>URL </a:t>
            </a:r>
            <a:r>
              <a:rPr lang="en-US" b="1" dirty="0"/>
              <a:t>(Uniform Resource Locator)</a:t>
            </a:r>
          </a:p>
          <a:p>
            <a:r>
              <a:rPr lang="en-US" dirty="0"/>
              <a:t>URL </a:t>
            </a:r>
            <a:r>
              <a:rPr lang="en-US" dirty="0" err="1"/>
              <a:t>adalah</a:t>
            </a:r>
            <a:r>
              <a:rPr lang="en-US" dirty="0"/>
              <a:t> </a:t>
            </a:r>
            <a:r>
              <a:rPr lang="en-US" dirty="0" err="1"/>
              <a:t>salah</a:t>
            </a:r>
            <a:r>
              <a:rPr lang="en-US" dirty="0"/>
              <a:t> </a:t>
            </a:r>
            <a:r>
              <a:rPr lang="en-US" dirty="0" err="1"/>
              <a:t>satu</a:t>
            </a:r>
            <a:r>
              <a:rPr lang="en-US" dirty="0"/>
              <a:t> </a:t>
            </a:r>
            <a:r>
              <a:rPr lang="en-US" dirty="0" err="1"/>
              <a:t>konsep</a:t>
            </a:r>
            <a:r>
              <a:rPr lang="en-US" dirty="0"/>
              <a:t> </a:t>
            </a:r>
            <a:r>
              <a:rPr lang="en-US" dirty="0" err="1"/>
              <a:t>dasar</a:t>
            </a:r>
            <a:r>
              <a:rPr lang="en-US" dirty="0"/>
              <a:t> internet </a:t>
            </a:r>
            <a:r>
              <a:rPr lang="en-US" dirty="0" err="1"/>
              <a:t>dimana</a:t>
            </a:r>
            <a:r>
              <a:rPr lang="en-US" dirty="0"/>
              <a:t> URL </a:t>
            </a:r>
            <a:r>
              <a:rPr lang="en-US" dirty="0" err="1"/>
              <a:t>merupakan</a:t>
            </a:r>
            <a:r>
              <a:rPr lang="en-US" dirty="0"/>
              <a:t> </a:t>
            </a:r>
            <a:r>
              <a:rPr lang="en-US" dirty="0" err="1"/>
              <a:t>suatu</a:t>
            </a:r>
            <a:r>
              <a:rPr lang="en-US" dirty="0"/>
              <a:t> </a:t>
            </a:r>
            <a:r>
              <a:rPr lang="en-US" dirty="0" err="1"/>
              <a:t>sarana</a:t>
            </a:r>
            <a:r>
              <a:rPr lang="en-US" dirty="0"/>
              <a:t> yang </a:t>
            </a:r>
            <a:r>
              <a:rPr lang="en-US" dirty="0" err="1"/>
              <a:t>digunakan</a:t>
            </a:r>
            <a:r>
              <a:rPr lang="en-US" dirty="0"/>
              <a:t> </a:t>
            </a:r>
            <a:r>
              <a:rPr lang="en-US" dirty="0" err="1"/>
              <a:t>untuk</a:t>
            </a:r>
            <a:r>
              <a:rPr lang="en-US" dirty="0"/>
              <a:t> </a:t>
            </a:r>
            <a:r>
              <a:rPr lang="en-US" dirty="0" err="1"/>
              <a:t>menentukan</a:t>
            </a:r>
            <a:r>
              <a:rPr lang="en-US" dirty="0"/>
              <a:t> </a:t>
            </a:r>
            <a:r>
              <a:rPr lang="en-US" dirty="0" err="1"/>
              <a:t>lokasi</a:t>
            </a:r>
            <a:r>
              <a:rPr lang="en-US" dirty="0"/>
              <a:t> </a:t>
            </a:r>
            <a:r>
              <a:rPr lang="en-US" dirty="0" err="1"/>
              <a:t>informasi</a:t>
            </a:r>
            <a:r>
              <a:rPr lang="en-US" dirty="0"/>
              <a:t> </a:t>
            </a:r>
            <a:r>
              <a:rPr lang="en-US" dirty="0" err="1"/>
              <a:t>pada</a:t>
            </a:r>
            <a:r>
              <a:rPr lang="en-US" dirty="0"/>
              <a:t> </a:t>
            </a:r>
            <a:r>
              <a:rPr lang="en-US" dirty="0" err="1"/>
              <a:t>suatu</a:t>
            </a:r>
            <a:r>
              <a:rPr lang="en-US" dirty="0"/>
              <a:t> Web Server. URL </a:t>
            </a:r>
            <a:r>
              <a:rPr lang="en-US" dirty="0" err="1"/>
              <a:t>diibaratkan</a:t>
            </a:r>
            <a:r>
              <a:rPr lang="en-US" dirty="0"/>
              <a:t> </a:t>
            </a:r>
            <a:r>
              <a:rPr lang="en-US" dirty="0" err="1"/>
              <a:t>sebagai</a:t>
            </a:r>
            <a:r>
              <a:rPr lang="en-US" dirty="0"/>
              <a:t> </a:t>
            </a:r>
            <a:r>
              <a:rPr lang="en-US" dirty="0" err="1"/>
              <a:t>suatu</a:t>
            </a:r>
            <a:r>
              <a:rPr lang="en-US" dirty="0"/>
              <a:t> </a:t>
            </a:r>
            <a:r>
              <a:rPr lang="en-US" dirty="0" err="1"/>
              <a:t>alamat</a:t>
            </a:r>
            <a:r>
              <a:rPr lang="en-US" dirty="0"/>
              <a:t>, </a:t>
            </a:r>
            <a:r>
              <a:rPr lang="en-US" dirty="0" err="1"/>
              <a:t>dimana</a:t>
            </a:r>
            <a:r>
              <a:rPr lang="en-US" dirty="0"/>
              <a:t> </a:t>
            </a:r>
            <a:r>
              <a:rPr lang="en-US" dirty="0" err="1"/>
              <a:t>alamat</a:t>
            </a:r>
            <a:r>
              <a:rPr lang="en-US" dirty="0"/>
              <a:t> </a:t>
            </a:r>
            <a:r>
              <a:rPr lang="en-US" dirty="0" err="1"/>
              <a:t>tersebut</a:t>
            </a:r>
            <a:r>
              <a:rPr lang="en-US" dirty="0"/>
              <a:t> </a:t>
            </a:r>
            <a:r>
              <a:rPr lang="en-US" dirty="0" err="1"/>
              <a:t>terdiri</a:t>
            </a:r>
            <a:r>
              <a:rPr lang="en-US" dirty="0"/>
              <a:t> </a:t>
            </a:r>
            <a:r>
              <a:rPr lang="en-US" dirty="0" err="1"/>
              <a:t>dari</a:t>
            </a:r>
            <a:r>
              <a:rPr lang="en-US" dirty="0"/>
              <a:t>:</a:t>
            </a:r>
            <a:br>
              <a:rPr lang="en-US" dirty="0"/>
            </a:br>
            <a:r>
              <a:rPr lang="en-US" dirty="0"/>
              <a:t/>
            </a:r>
            <a:br>
              <a:rPr lang="en-US" dirty="0"/>
            </a:br>
            <a:r>
              <a:rPr lang="en-US" dirty="0" err="1"/>
              <a:t>Protokol</a:t>
            </a:r>
            <a:r>
              <a:rPr lang="en-US" dirty="0"/>
              <a:t> yang </a:t>
            </a:r>
            <a:r>
              <a:rPr lang="en-US" dirty="0" err="1"/>
              <a:t>digunakan</a:t>
            </a:r>
            <a:r>
              <a:rPr lang="en-US" dirty="0"/>
              <a:t> </a:t>
            </a:r>
            <a:r>
              <a:rPr lang="en-US" dirty="0" err="1"/>
              <a:t>oleh</a:t>
            </a:r>
            <a:r>
              <a:rPr lang="en-US" dirty="0"/>
              <a:t> </a:t>
            </a:r>
            <a:r>
              <a:rPr lang="en-US" dirty="0" err="1"/>
              <a:t>suatu</a:t>
            </a:r>
            <a:r>
              <a:rPr lang="en-US" dirty="0"/>
              <a:t> browser </a:t>
            </a:r>
            <a:r>
              <a:rPr lang="en-US" dirty="0" err="1"/>
              <a:t>untuk</a:t>
            </a:r>
            <a:r>
              <a:rPr lang="en-US" dirty="0"/>
              <a:t> </a:t>
            </a:r>
            <a:r>
              <a:rPr lang="en-US" dirty="0" err="1"/>
              <a:t>mengambil</a:t>
            </a:r>
            <a:r>
              <a:rPr lang="en-US" dirty="0"/>
              <a:t> </a:t>
            </a:r>
            <a:r>
              <a:rPr lang="en-US" dirty="0" err="1"/>
              <a:t>informasi</a:t>
            </a:r>
            <a:r>
              <a:rPr lang="en-US" dirty="0"/>
              <a:t>. </a:t>
            </a:r>
          </a:p>
          <a:p>
            <a:r>
              <a:rPr lang="en-US" dirty="0"/>
              <a:t>Nama </a:t>
            </a:r>
            <a:r>
              <a:rPr lang="en-US" dirty="0" err="1"/>
              <a:t>dari</a:t>
            </a:r>
            <a:r>
              <a:rPr lang="en-US" dirty="0"/>
              <a:t> </a:t>
            </a:r>
            <a:r>
              <a:rPr lang="en-US" dirty="0" err="1"/>
              <a:t>komputer</a:t>
            </a:r>
            <a:r>
              <a:rPr lang="en-US" dirty="0"/>
              <a:t> </a:t>
            </a:r>
            <a:r>
              <a:rPr lang="en-US" dirty="0" err="1"/>
              <a:t>dimana</a:t>
            </a:r>
            <a:r>
              <a:rPr lang="en-US" dirty="0"/>
              <a:t> </a:t>
            </a:r>
            <a:r>
              <a:rPr lang="en-US" dirty="0" err="1"/>
              <a:t>informasi</a:t>
            </a:r>
            <a:r>
              <a:rPr lang="en-US" dirty="0"/>
              <a:t> </a:t>
            </a:r>
            <a:r>
              <a:rPr lang="en-US" dirty="0" err="1"/>
              <a:t>tersebut</a:t>
            </a:r>
            <a:r>
              <a:rPr lang="en-US" dirty="0"/>
              <a:t> </a:t>
            </a:r>
            <a:r>
              <a:rPr lang="en-US" dirty="0" err="1"/>
              <a:t>tersedia</a:t>
            </a:r>
            <a:r>
              <a:rPr lang="en-US" dirty="0"/>
              <a:t>. </a:t>
            </a:r>
          </a:p>
          <a:p>
            <a:r>
              <a:rPr lang="en-US" dirty="0"/>
              <a:t>Path </a:t>
            </a:r>
            <a:r>
              <a:rPr lang="en-US" dirty="0" err="1"/>
              <a:t>serta</a:t>
            </a:r>
            <a:r>
              <a:rPr lang="en-US" dirty="0"/>
              <a:t> </a:t>
            </a:r>
            <a:r>
              <a:rPr lang="en-US" dirty="0" err="1"/>
              <a:t>nama</a:t>
            </a:r>
            <a:r>
              <a:rPr lang="en-US" dirty="0"/>
              <a:t> file </a:t>
            </a:r>
            <a:r>
              <a:rPr lang="en-US" dirty="0" err="1"/>
              <a:t>dari</a:t>
            </a:r>
            <a:r>
              <a:rPr lang="en-US" dirty="0"/>
              <a:t> </a:t>
            </a:r>
            <a:r>
              <a:rPr lang="en-US" dirty="0" err="1"/>
              <a:t>suatu</a:t>
            </a:r>
            <a:r>
              <a:rPr lang="en-US" dirty="0"/>
              <a:t> </a:t>
            </a:r>
            <a:r>
              <a:rPr lang="en-US" dirty="0" err="1"/>
              <a:t>informasi</a:t>
            </a:r>
            <a:r>
              <a:rPr lang="en-US" dirty="0" smtClean="0"/>
              <a:t>.</a:t>
            </a:r>
            <a:r>
              <a:rPr lang="id-ID" dirty="0" smtClean="0"/>
              <a:t> Jadi misalkan http.unair.ac/berita.  Itu berarti alamatnya unair.ac.id kita tahu ip berapa dan alamat pathnya mana.</a:t>
            </a:r>
            <a:endParaRPr lang="en-US" dirty="0"/>
          </a:p>
          <a:p>
            <a:pPr marL="0" indent="0">
              <a:buNone/>
            </a:pPr>
            <a:endParaRPr lang="en-US" dirty="0"/>
          </a:p>
        </p:txBody>
      </p:sp>
    </p:spTree>
    <p:extLst>
      <p:ext uri="{BB962C8B-B14F-4D97-AF65-F5344CB8AC3E}">
        <p14:creationId xmlns:p14="http://schemas.microsoft.com/office/powerpoint/2010/main" val="251330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URL : adalah alamat ketika kita ngetik di internet itu ngetik ip publik boleh tapi dgn alasan sekurity jadi diganti dengan alamat ULR. EXM: HTTP HTTPS UANIR .AC.I. Klo mau mengetahui ip jadi tingkal ke una masuk ke coomomn center jmp / dengan result unair.ac,.id. Itu akna terlihat niot terhubung dengan unair. Krn alasan sekurity muncul nya url http bukan alamat ip lagi tapi URL.</a:t>
            </a:r>
          </a:p>
          <a:p>
            <a:r>
              <a:rPr lang="id-ID" dirty="0" smtClean="0"/>
              <a:t>Tapi dialasnkan alamat dimaana protokol yg dibaca oleh briowser. Klo browser tidak support 404 503 not founds. Diprotoklol ini ada identitas</a:t>
            </a:r>
            <a:endParaRPr lang="id-ID" dirty="0"/>
          </a:p>
        </p:txBody>
      </p:sp>
    </p:spTree>
    <p:extLst>
      <p:ext uri="{BB962C8B-B14F-4D97-AF65-F5344CB8AC3E}">
        <p14:creationId xmlns:p14="http://schemas.microsoft.com/office/powerpoint/2010/main" val="193415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a:t>
            </a:r>
            <a:r>
              <a:rPr lang="en-US" dirty="0" err="1" smtClean="0"/>
              <a:t>Dasar</a:t>
            </a:r>
            <a:endParaRPr lang="en-US" dirty="0"/>
          </a:p>
        </p:txBody>
      </p:sp>
      <p:sp>
        <p:nvSpPr>
          <p:cNvPr id="4" name="Content Placeholder 3"/>
          <p:cNvSpPr>
            <a:spLocks noGrp="1"/>
          </p:cNvSpPr>
          <p:nvPr>
            <p:ph idx="1"/>
          </p:nvPr>
        </p:nvSpPr>
        <p:spPr/>
        <p:txBody>
          <a:bodyPr>
            <a:normAutofit fontScale="85000" lnSpcReduction="20000"/>
          </a:bodyPr>
          <a:lstStyle/>
          <a:p>
            <a:pPr marL="0" indent="0">
              <a:buNone/>
            </a:pPr>
            <a:r>
              <a:rPr lang="en-US" b="1" dirty="0" err="1"/>
              <a:t>Protokol</a:t>
            </a:r>
            <a:r>
              <a:rPr lang="en-US" b="1" dirty="0"/>
              <a:t> Transfer</a:t>
            </a:r>
          </a:p>
          <a:p>
            <a:r>
              <a:rPr lang="en-US" dirty="0" err="1"/>
              <a:t>Protokol</a:t>
            </a:r>
            <a:r>
              <a:rPr lang="en-US" dirty="0"/>
              <a:t> transfer </a:t>
            </a:r>
            <a:r>
              <a:rPr lang="en-US" dirty="0" err="1"/>
              <a:t>adalah</a:t>
            </a:r>
            <a:r>
              <a:rPr lang="en-US" dirty="0"/>
              <a:t> </a:t>
            </a:r>
            <a:r>
              <a:rPr lang="en-US" dirty="0" err="1"/>
              <a:t>salah</a:t>
            </a:r>
            <a:r>
              <a:rPr lang="en-US" dirty="0"/>
              <a:t> </a:t>
            </a:r>
            <a:r>
              <a:rPr lang="en-US" dirty="0" err="1"/>
              <a:t>satu</a:t>
            </a:r>
            <a:r>
              <a:rPr lang="en-US" dirty="0"/>
              <a:t> </a:t>
            </a:r>
            <a:r>
              <a:rPr lang="en-US" dirty="0" err="1"/>
              <a:t>konsep</a:t>
            </a:r>
            <a:r>
              <a:rPr lang="en-US" dirty="0"/>
              <a:t> </a:t>
            </a:r>
            <a:r>
              <a:rPr lang="en-US" dirty="0" err="1"/>
              <a:t>dasar</a:t>
            </a:r>
            <a:r>
              <a:rPr lang="en-US" dirty="0"/>
              <a:t> internet, </a:t>
            </a:r>
            <a:r>
              <a:rPr lang="en-US" dirty="0" err="1"/>
              <a:t>dimana</a:t>
            </a:r>
            <a:r>
              <a:rPr lang="en-US" dirty="0"/>
              <a:t> </a:t>
            </a:r>
            <a:r>
              <a:rPr lang="en-US" dirty="0" err="1"/>
              <a:t>protok</a:t>
            </a:r>
            <a:r>
              <a:rPr lang="en-US" dirty="0"/>
              <a:t> transfer </a:t>
            </a:r>
            <a:r>
              <a:rPr lang="en-US" dirty="0" err="1"/>
              <a:t>merupakan</a:t>
            </a:r>
            <a:r>
              <a:rPr lang="en-US" dirty="0"/>
              <a:t> </a:t>
            </a:r>
            <a:r>
              <a:rPr lang="en-US" dirty="0" err="1"/>
              <a:t>suatu</a:t>
            </a:r>
            <a:r>
              <a:rPr lang="en-US" dirty="0"/>
              <a:t> </a:t>
            </a:r>
            <a:r>
              <a:rPr lang="en-US" dirty="0" err="1"/>
              <a:t>protokol</a:t>
            </a:r>
            <a:r>
              <a:rPr lang="en-US" dirty="0"/>
              <a:t> yang </a:t>
            </a:r>
            <a:r>
              <a:rPr lang="en-US" dirty="0" err="1"/>
              <a:t>digunakan</a:t>
            </a:r>
            <a:r>
              <a:rPr lang="en-US" dirty="0"/>
              <a:t> </a:t>
            </a:r>
            <a:r>
              <a:rPr lang="en-US" dirty="0" err="1"/>
              <a:t>untuk</a:t>
            </a:r>
            <a:r>
              <a:rPr lang="en-US" dirty="0"/>
              <a:t> </a:t>
            </a:r>
            <a:r>
              <a:rPr lang="en-US" dirty="0" err="1"/>
              <a:t>pengiriman</a:t>
            </a:r>
            <a:r>
              <a:rPr lang="en-US" dirty="0"/>
              <a:t> </a:t>
            </a:r>
            <a:r>
              <a:rPr lang="en-US" dirty="0" err="1"/>
              <a:t>informasi</a:t>
            </a:r>
            <a:r>
              <a:rPr lang="en-US" dirty="0"/>
              <a:t> di internet. </a:t>
            </a:r>
          </a:p>
          <a:p>
            <a:r>
              <a:rPr lang="en-US" dirty="0"/>
              <a:t>HTTP </a:t>
            </a:r>
            <a:r>
              <a:rPr lang="en-US" dirty="0" err="1"/>
              <a:t>adalah</a:t>
            </a:r>
            <a:r>
              <a:rPr lang="en-US" dirty="0"/>
              <a:t> </a:t>
            </a:r>
            <a:r>
              <a:rPr lang="en-US" dirty="0" err="1"/>
              <a:t>salah</a:t>
            </a:r>
            <a:r>
              <a:rPr lang="en-US" dirty="0"/>
              <a:t> </a:t>
            </a:r>
            <a:r>
              <a:rPr lang="en-US" dirty="0" err="1"/>
              <a:t>satu</a:t>
            </a:r>
            <a:r>
              <a:rPr lang="en-US" dirty="0"/>
              <a:t> </a:t>
            </a:r>
            <a:r>
              <a:rPr lang="en-US" dirty="0" err="1"/>
              <a:t>protokol</a:t>
            </a:r>
            <a:r>
              <a:rPr lang="en-US" dirty="0"/>
              <a:t> transfer yang </a:t>
            </a:r>
            <a:r>
              <a:rPr lang="en-US" dirty="0" err="1"/>
              <a:t>merupakan</a:t>
            </a:r>
            <a:r>
              <a:rPr lang="en-US" dirty="0"/>
              <a:t> </a:t>
            </a:r>
            <a:r>
              <a:rPr lang="en-US" dirty="0" err="1"/>
              <a:t>standar</a:t>
            </a:r>
            <a:r>
              <a:rPr lang="en-US" dirty="0"/>
              <a:t> </a:t>
            </a:r>
            <a:r>
              <a:rPr lang="en-US" dirty="0" err="1"/>
              <a:t>untuk</a:t>
            </a:r>
            <a:r>
              <a:rPr lang="en-US" dirty="0"/>
              <a:t> </a:t>
            </a:r>
            <a:r>
              <a:rPr lang="en-US" dirty="0" err="1"/>
              <a:t>suatu</a:t>
            </a:r>
            <a:r>
              <a:rPr lang="en-US" dirty="0"/>
              <a:t> </a:t>
            </a:r>
            <a:r>
              <a:rPr lang="en-US" dirty="0" err="1"/>
              <a:t>dokumen</a:t>
            </a:r>
            <a:r>
              <a:rPr lang="en-US" dirty="0"/>
              <a:t> web. </a:t>
            </a:r>
            <a:r>
              <a:rPr lang="en-US" dirty="0" err="1"/>
              <a:t>Selain</a:t>
            </a:r>
            <a:r>
              <a:rPr lang="en-US" dirty="0"/>
              <a:t> </a:t>
            </a:r>
            <a:r>
              <a:rPr lang="en-US" dirty="0" err="1"/>
              <a:t>protokol</a:t>
            </a:r>
            <a:r>
              <a:rPr lang="en-US" dirty="0"/>
              <a:t> HTTP, </a:t>
            </a:r>
            <a:r>
              <a:rPr lang="en-US" dirty="0" err="1"/>
              <a:t>dalam</a:t>
            </a:r>
            <a:r>
              <a:rPr lang="en-US" dirty="0"/>
              <a:t> internet </a:t>
            </a:r>
            <a:r>
              <a:rPr lang="en-US" dirty="0" err="1"/>
              <a:t>juga</a:t>
            </a:r>
            <a:r>
              <a:rPr lang="en-US" dirty="0"/>
              <a:t> </a:t>
            </a:r>
            <a:r>
              <a:rPr lang="en-US" dirty="0" err="1"/>
              <a:t>dikenal</a:t>
            </a:r>
            <a:r>
              <a:rPr lang="en-US" dirty="0"/>
              <a:t> </a:t>
            </a:r>
            <a:r>
              <a:rPr lang="en-US" dirty="0" err="1"/>
              <a:t>beberapa</a:t>
            </a:r>
            <a:r>
              <a:rPr lang="en-US" dirty="0"/>
              <a:t> </a:t>
            </a:r>
            <a:r>
              <a:rPr lang="en-US" dirty="0" err="1"/>
              <a:t>protokol</a:t>
            </a:r>
            <a:r>
              <a:rPr lang="en-US" dirty="0"/>
              <a:t> lain </a:t>
            </a:r>
            <a:r>
              <a:rPr lang="en-US" dirty="0" err="1"/>
              <a:t>diantaranya</a:t>
            </a:r>
            <a:r>
              <a:rPr lang="en-US" dirty="0"/>
              <a:t> </a:t>
            </a:r>
            <a:r>
              <a:rPr lang="en-US" dirty="0" err="1"/>
              <a:t>adalah</a:t>
            </a:r>
            <a:endParaRPr lang="en-US" dirty="0"/>
          </a:p>
          <a:p>
            <a:r>
              <a:rPr lang="en-US" dirty="0"/>
              <a:t>HTTP (Hypertext Transfer Protocol) </a:t>
            </a:r>
            <a:r>
              <a:rPr lang="en-US" dirty="0" err="1"/>
              <a:t>protokol</a:t>
            </a:r>
            <a:r>
              <a:rPr lang="en-US" dirty="0"/>
              <a:t> yang </a:t>
            </a:r>
            <a:r>
              <a:rPr lang="en-US" dirty="0" err="1"/>
              <a:t>menentukan</a:t>
            </a:r>
            <a:r>
              <a:rPr lang="en-US" dirty="0"/>
              <a:t> </a:t>
            </a:r>
            <a:r>
              <a:rPr lang="en-US" dirty="0" err="1"/>
              <a:t>aturan</a:t>
            </a:r>
            <a:r>
              <a:rPr lang="en-US" dirty="0"/>
              <a:t> yang </a:t>
            </a:r>
            <a:r>
              <a:rPr lang="en-US" dirty="0" err="1"/>
              <a:t>perlu</a:t>
            </a:r>
            <a:r>
              <a:rPr lang="en-US" dirty="0"/>
              <a:t> </a:t>
            </a:r>
            <a:r>
              <a:rPr lang="en-US" dirty="0" err="1"/>
              <a:t>diikuti</a:t>
            </a:r>
            <a:r>
              <a:rPr lang="en-US" dirty="0"/>
              <a:t> </a:t>
            </a:r>
            <a:r>
              <a:rPr lang="en-US" dirty="0" err="1"/>
              <a:t>oleh</a:t>
            </a:r>
            <a:r>
              <a:rPr lang="en-US" dirty="0"/>
              <a:t> Web Browser </a:t>
            </a:r>
            <a:r>
              <a:rPr lang="en-US" dirty="0" err="1"/>
              <a:t>dalam</a:t>
            </a:r>
            <a:r>
              <a:rPr lang="en-US" dirty="0"/>
              <a:t> </a:t>
            </a:r>
            <a:r>
              <a:rPr lang="en-US" dirty="0" err="1"/>
              <a:t>meminta</a:t>
            </a:r>
            <a:r>
              <a:rPr lang="en-US" dirty="0"/>
              <a:t> </a:t>
            </a:r>
            <a:r>
              <a:rPr lang="en-US" dirty="0" err="1"/>
              <a:t>atau</a:t>
            </a:r>
            <a:r>
              <a:rPr lang="en-US" dirty="0"/>
              <a:t> </a:t>
            </a:r>
            <a:r>
              <a:rPr lang="en-US" dirty="0" err="1"/>
              <a:t>mengambil</a:t>
            </a:r>
            <a:r>
              <a:rPr lang="en-US" dirty="0"/>
              <a:t> </a:t>
            </a:r>
            <a:r>
              <a:rPr lang="en-US" dirty="0" err="1"/>
              <a:t>suatu</a:t>
            </a:r>
            <a:r>
              <a:rPr lang="en-US" dirty="0"/>
              <a:t> </a:t>
            </a:r>
            <a:r>
              <a:rPr lang="en-US" dirty="0" err="1"/>
              <a:t>dokumen</a:t>
            </a:r>
            <a:r>
              <a:rPr lang="en-US" dirty="0"/>
              <a:t> </a:t>
            </a:r>
            <a:r>
              <a:rPr lang="en-US" dirty="0" err="1"/>
              <a:t>dan</a:t>
            </a:r>
            <a:r>
              <a:rPr lang="en-US" dirty="0"/>
              <a:t> </a:t>
            </a:r>
            <a:r>
              <a:rPr lang="en-US" dirty="0" err="1"/>
              <a:t>oleh</a:t>
            </a:r>
            <a:r>
              <a:rPr lang="en-US" dirty="0"/>
              <a:t> Web Server </a:t>
            </a:r>
            <a:r>
              <a:rPr lang="en-US" dirty="0" err="1"/>
              <a:t>dalam</a:t>
            </a:r>
            <a:r>
              <a:rPr lang="en-US" dirty="0"/>
              <a:t> </a:t>
            </a:r>
            <a:r>
              <a:rPr lang="en-US" dirty="0" err="1"/>
              <a:t>menyediakan</a:t>
            </a:r>
            <a:r>
              <a:rPr lang="en-US" dirty="0"/>
              <a:t> </a:t>
            </a:r>
            <a:r>
              <a:rPr lang="en-US" dirty="0" err="1"/>
              <a:t>dokumen</a:t>
            </a:r>
            <a:r>
              <a:rPr lang="en-US" dirty="0"/>
              <a:t> yang </a:t>
            </a:r>
            <a:r>
              <a:rPr lang="en-US" dirty="0" err="1"/>
              <a:t>diminta</a:t>
            </a:r>
            <a:r>
              <a:rPr lang="en-US" dirty="0"/>
              <a:t> web browser. </a:t>
            </a:r>
            <a:r>
              <a:rPr lang="en-US" dirty="0" err="1"/>
              <a:t>Protokol</a:t>
            </a:r>
            <a:r>
              <a:rPr lang="en-US" dirty="0"/>
              <a:t> </a:t>
            </a:r>
            <a:r>
              <a:rPr lang="en-US" dirty="0" err="1"/>
              <a:t>ini</a:t>
            </a:r>
            <a:r>
              <a:rPr lang="en-US" dirty="0"/>
              <a:t> </a:t>
            </a:r>
            <a:r>
              <a:rPr lang="en-US" dirty="0" err="1"/>
              <a:t>merupakan</a:t>
            </a:r>
            <a:r>
              <a:rPr lang="en-US" dirty="0"/>
              <a:t> </a:t>
            </a:r>
            <a:r>
              <a:rPr lang="en-US" dirty="0" err="1"/>
              <a:t>protokol</a:t>
            </a:r>
            <a:r>
              <a:rPr lang="en-US" dirty="0"/>
              <a:t> </a:t>
            </a:r>
            <a:r>
              <a:rPr lang="en-US" dirty="0" err="1"/>
              <a:t>standar</a:t>
            </a:r>
            <a:r>
              <a:rPr lang="en-US" dirty="0"/>
              <a:t> yang </a:t>
            </a:r>
            <a:r>
              <a:rPr lang="en-US" dirty="0" err="1"/>
              <a:t>digunakan</a:t>
            </a:r>
            <a:r>
              <a:rPr lang="en-US" dirty="0"/>
              <a:t> </a:t>
            </a:r>
            <a:r>
              <a:rPr lang="en-US" dirty="0" err="1"/>
              <a:t>untuk</a:t>
            </a:r>
            <a:r>
              <a:rPr lang="en-US" dirty="0"/>
              <a:t> </a:t>
            </a:r>
            <a:r>
              <a:rPr lang="en-US" dirty="0" err="1"/>
              <a:t>mengakses</a:t>
            </a:r>
            <a:r>
              <a:rPr lang="en-US" dirty="0"/>
              <a:t> </a:t>
            </a:r>
            <a:r>
              <a:rPr lang="en-US" dirty="0" err="1"/>
              <a:t>dokumen</a:t>
            </a:r>
            <a:r>
              <a:rPr lang="en-US" dirty="0"/>
              <a:t> HTML.</a:t>
            </a:r>
          </a:p>
          <a:p>
            <a:r>
              <a:rPr lang="en-US" dirty="0"/>
              <a:t>FTP (File Transfer Protocol), </a:t>
            </a:r>
            <a:r>
              <a:rPr lang="en-US" dirty="0" err="1"/>
              <a:t>protokol</a:t>
            </a:r>
            <a:r>
              <a:rPr lang="en-US" dirty="0"/>
              <a:t> </a:t>
            </a:r>
            <a:r>
              <a:rPr lang="en-US" dirty="0" err="1"/>
              <a:t>ini</a:t>
            </a:r>
            <a:r>
              <a:rPr lang="en-US" dirty="0"/>
              <a:t> </a:t>
            </a:r>
            <a:r>
              <a:rPr lang="en-US" dirty="0" err="1"/>
              <a:t>untuk</a:t>
            </a:r>
            <a:r>
              <a:rPr lang="en-US" dirty="0"/>
              <a:t> </a:t>
            </a:r>
            <a:r>
              <a:rPr lang="en-US" dirty="0" err="1"/>
              <a:t>mengunduh</a:t>
            </a:r>
            <a:r>
              <a:rPr lang="en-US" dirty="0"/>
              <a:t> (download) </a:t>
            </a:r>
            <a:r>
              <a:rPr lang="en-US" dirty="0" err="1"/>
              <a:t>dan</a:t>
            </a:r>
            <a:r>
              <a:rPr lang="en-US" dirty="0"/>
              <a:t> </a:t>
            </a:r>
            <a:r>
              <a:rPr lang="en-US" dirty="0" err="1"/>
              <a:t>mengunggah</a:t>
            </a:r>
            <a:r>
              <a:rPr lang="en-US" dirty="0"/>
              <a:t> (upload) </a:t>
            </a:r>
            <a:r>
              <a:rPr lang="en-US" dirty="0" err="1"/>
              <a:t>suatu</a:t>
            </a:r>
            <a:r>
              <a:rPr lang="en-US" dirty="0"/>
              <a:t> file di FTP server. </a:t>
            </a:r>
            <a:r>
              <a:rPr lang="en-US" dirty="0" err="1"/>
              <a:t>Dengan</a:t>
            </a:r>
            <a:r>
              <a:rPr lang="en-US" dirty="0"/>
              <a:t> </a:t>
            </a:r>
            <a:r>
              <a:rPr lang="en-US" dirty="0" err="1"/>
              <a:t>hal</a:t>
            </a:r>
            <a:r>
              <a:rPr lang="en-US" dirty="0"/>
              <a:t> </a:t>
            </a:r>
            <a:r>
              <a:rPr lang="en-US" dirty="0" err="1"/>
              <a:t>ini</a:t>
            </a:r>
            <a:r>
              <a:rPr lang="en-US" dirty="0"/>
              <a:t> </a:t>
            </a:r>
            <a:r>
              <a:rPr lang="en-US" dirty="0" err="1"/>
              <a:t>kita</a:t>
            </a:r>
            <a:r>
              <a:rPr lang="en-US" dirty="0"/>
              <a:t> </a:t>
            </a:r>
            <a:r>
              <a:rPr lang="en-US" dirty="0" err="1"/>
              <a:t>dapat</a:t>
            </a:r>
            <a:r>
              <a:rPr lang="en-US" dirty="0"/>
              <a:t> </a:t>
            </a:r>
            <a:r>
              <a:rPr lang="en-US" dirty="0" err="1"/>
              <a:t>bertukar</a:t>
            </a:r>
            <a:r>
              <a:rPr lang="en-US" dirty="0"/>
              <a:t> file </a:t>
            </a:r>
            <a:r>
              <a:rPr lang="en-US" dirty="0" err="1"/>
              <a:t>dengan</a:t>
            </a:r>
            <a:r>
              <a:rPr lang="en-US" dirty="0"/>
              <a:t> </a:t>
            </a:r>
            <a:r>
              <a:rPr lang="en-US" dirty="0" err="1"/>
              <a:t>cepat</a:t>
            </a:r>
            <a:r>
              <a:rPr lang="en-US" dirty="0"/>
              <a:t>. </a:t>
            </a:r>
            <a:r>
              <a:rPr lang="en-US" dirty="0" err="1"/>
              <a:t>Pada</a:t>
            </a:r>
            <a:r>
              <a:rPr lang="en-US" dirty="0"/>
              <a:t> </a:t>
            </a:r>
            <a:r>
              <a:rPr lang="en-US" dirty="0" err="1"/>
              <a:t>saat</a:t>
            </a:r>
            <a:r>
              <a:rPr lang="en-US" dirty="0"/>
              <a:t> </a:t>
            </a:r>
            <a:r>
              <a:rPr lang="en-US" dirty="0" err="1"/>
              <a:t>ini</a:t>
            </a:r>
            <a:r>
              <a:rPr lang="en-US" dirty="0"/>
              <a:t> </a:t>
            </a:r>
            <a:r>
              <a:rPr lang="en-US" dirty="0" err="1"/>
              <a:t>banyak</a:t>
            </a:r>
            <a:r>
              <a:rPr lang="en-US" dirty="0"/>
              <a:t> program </a:t>
            </a:r>
            <a:r>
              <a:rPr lang="en-US" dirty="0" err="1"/>
              <a:t>atau</a:t>
            </a:r>
            <a:r>
              <a:rPr lang="en-US" dirty="0"/>
              <a:t> software yang </a:t>
            </a:r>
            <a:r>
              <a:rPr lang="en-US" dirty="0" err="1"/>
              <a:t>bebas</a:t>
            </a:r>
            <a:r>
              <a:rPr lang="en-US" dirty="0"/>
              <a:t> </a:t>
            </a:r>
            <a:r>
              <a:rPr lang="en-US" dirty="0" err="1"/>
              <a:t>untuk</a:t>
            </a:r>
            <a:r>
              <a:rPr lang="en-US" dirty="0"/>
              <a:t> di download </a:t>
            </a:r>
            <a:r>
              <a:rPr lang="en-US" dirty="0" err="1"/>
              <a:t>dari</a:t>
            </a:r>
            <a:r>
              <a:rPr lang="en-US" dirty="0"/>
              <a:t> </a:t>
            </a:r>
            <a:r>
              <a:rPr lang="en-US" dirty="0" err="1"/>
              <a:t>manapun</a:t>
            </a:r>
            <a:r>
              <a:rPr lang="en-US" dirty="0"/>
              <a:t> di Internet.</a:t>
            </a:r>
          </a:p>
          <a:p>
            <a:r>
              <a:rPr lang="en-US" dirty="0"/>
              <a:t>Telnet, </a:t>
            </a:r>
            <a:r>
              <a:rPr lang="en-US" dirty="0" err="1"/>
              <a:t>protokol</a:t>
            </a:r>
            <a:r>
              <a:rPr lang="en-US" dirty="0"/>
              <a:t> yang </a:t>
            </a:r>
            <a:r>
              <a:rPr lang="en-US" dirty="0" err="1"/>
              <a:t>digunakan</a:t>
            </a:r>
            <a:r>
              <a:rPr lang="en-US" dirty="0"/>
              <a:t> </a:t>
            </a:r>
            <a:r>
              <a:rPr lang="en-US" dirty="0" err="1"/>
              <a:t>untuk</a:t>
            </a:r>
            <a:r>
              <a:rPr lang="en-US" dirty="0"/>
              <a:t> login </a:t>
            </a:r>
            <a:r>
              <a:rPr lang="en-US" dirty="0" err="1"/>
              <a:t>ke</a:t>
            </a:r>
            <a:r>
              <a:rPr lang="en-US" dirty="0"/>
              <a:t> </a:t>
            </a:r>
            <a:r>
              <a:rPr lang="en-US" dirty="0" err="1"/>
              <a:t>suatu</a:t>
            </a:r>
            <a:r>
              <a:rPr lang="en-US" dirty="0"/>
              <a:t> server </a:t>
            </a:r>
            <a:r>
              <a:rPr lang="en-US" dirty="0" err="1"/>
              <a:t>komputer</a:t>
            </a:r>
            <a:r>
              <a:rPr lang="en-US" dirty="0"/>
              <a:t>. Telnet </a:t>
            </a:r>
            <a:r>
              <a:rPr lang="en-US" dirty="0" err="1"/>
              <a:t>memungkinkan</a:t>
            </a:r>
            <a:r>
              <a:rPr lang="en-US" dirty="0"/>
              <a:t> </a:t>
            </a:r>
            <a:r>
              <a:rPr lang="en-US" dirty="0" err="1"/>
              <a:t>kita</a:t>
            </a:r>
            <a:r>
              <a:rPr lang="en-US" dirty="0"/>
              <a:t> </a:t>
            </a:r>
            <a:r>
              <a:rPr lang="en-US" dirty="0" err="1"/>
              <a:t>dapat</a:t>
            </a:r>
            <a:r>
              <a:rPr lang="en-US" dirty="0"/>
              <a:t> </a:t>
            </a:r>
            <a:r>
              <a:rPr lang="en-US" dirty="0" err="1"/>
              <a:t>mengakses</a:t>
            </a:r>
            <a:r>
              <a:rPr lang="en-US" dirty="0"/>
              <a:t> </a:t>
            </a:r>
            <a:r>
              <a:rPr lang="en-US" dirty="0" err="1"/>
              <a:t>komputer</a:t>
            </a:r>
            <a:r>
              <a:rPr lang="en-US" dirty="0"/>
              <a:t> yang </a:t>
            </a:r>
            <a:r>
              <a:rPr lang="en-US" dirty="0" err="1"/>
              <a:t>letaknya</a:t>
            </a:r>
            <a:r>
              <a:rPr lang="en-US" dirty="0"/>
              <a:t> </a:t>
            </a:r>
            <a:r>
              <a:rPr lang="en-US" dirty="0" err="1"/>
              <a:t>jauh</a:t>
            </a:r>
            <a:r>
              <a:rPr lang="en-US" dirty="0"/>
              <a:t> </a:t>
            </a:r>
            <a:r>
              <a:rPr lang="en-US" dirty="0" err="1"/>
              <a:t>dari</a:t>
            </a:r>
            <a:r>
              <a:rPr lang="en-US" dirty="0"/>
              <a:t> </a:t>
            </a:r>
            <a:r>
              <a:rPr lang="en-US" dirty="0" err="1"/>
              <a:t>komputer</a:t>
            </a:r>
            <a:r>
              <a:rPr lang="en-US" dirty="0"/>
              <a:t> </a:t>
            </a:r>
            <a:r>
              <a:rPr lang="en-US" dirty="0" err="1"/>
              <a:t>kita</a:t>
            </a:r>
            <a:r>
              <a:rPr lang="en-US" dirty="0"/>
              <a:t>.</a:t>
            </a:r>
          </a:p>
          <a:p>
            <a:r>
              <a:rPr lang="en-US" dirty="0"/>
              <a:t>SSH (Secure Shell) </a:t>
            </a:r>
            <a:r>
              <a:rPr lang="en-US" dirty="0" err="1"/>
              <a:t>didesain</a:t>
            </a:r>
            <a:r>
              <a:rPr lang="en-US" dirty="0"/>
              <a:t> </a:t>
            </a:r>
            <a:r>
              <a:rPr lang="en-US" dirty="0" err="1"/>
              <a:t>untuk</a:t>
            </a:r>
            <a:r>
              <a:rPr lang="en-US" dirty="0"/>
              <a:t> </a:t>
            </a:r>
            <a:r>
              <a:rPr lang="en-US" dirty="0" err="1"/>
              <a:t>menggantikan</a:t>
            </a:r>
            <a:r>
              <a:rPr lang="en-US" dirty="0"/>
              <a:t> telnet </a:t>
            </a:r>
            <a:r>
              <a:rPr lang="en-US" dirty="0" err="1"/>
              <a:t>dengan</a:t>
            </a:r>
            <a:r>
              <a:rPr lang="en-US" dirty="0"/>
              <a:t> </a:t>
            </a:r>
            <a:r>
              <a:rPr lang="en-US" dirty="0" err="1"/>
              <a:t>kelebihan</a:t>
            </a:r>
            <a:r>
              <a:rPr lang="en-US" dirty="0"/>
              <a:t> </a:t>
            </a:r>
            <a:r>
              <a:rPr lang="en-US" dirty="0" err="1"/>
              <a:t>dalam</a:t>
            </a:r>
            <a:r>
              <a:rPr lang="en-US" dirty="0"/>
              <a:t> </a:t>
            </a:r>
            <a:r>
              <a:rPr lang="en-US" dirty="0" err="1"/>
              <a:t>keamanan</a:t>
            </a:r>
            <a:r>
              <a:rPr lang="en-US" dirty="0"/>
              <a:t>, </a:t>
            </a:r>
            <a:r>
              <a:rPr lang="en-US" dirty="0" err="1"/>
              <a:t>beroperasi</a:t>
            </a:r>
            <a:r>
              <a:rPr lang="en-US" dirty="0"/>
              <a:t> </a:t>
            </a:r>
            <a:r>
              <a:rPr lang="en-US" dirty="0" err="1"/>
              <a:t>melalui</a:t>
            </a:r>
            <a:r>
              <a:rPr lang="en-US" dirty="0"/>
              <a:t> TCP </a:t>
            </a:r>
            <a:r>
              <a:rPr lang="en-US" dirty="0" err="1"/>
              <a:t>dan</a:t>
            </a:r>
            <a:r>
              <a:rPr lang="en-US" dirty="0"/>
              <a:t> </a:t>
            </a:r>
            <a:r>
              <a:rPr lang="en-US" dirty="0" err="1"/>
              <a:t>menyediakan</a:t>
            </a:r>
            <a:r>
              <a:rPr lang="en-US" dirty="0"/>
              <a:t> </a:t>
            </a:r>
            <a:r>
              <a:rPr lang="en-US" dirty="0" err="1"/>
              <a:t>autentifikasi</a:t>
            </a:r>
            <a:r>
              <a:rPr lang="en-US" dirty="0"/>
              <a:t> </a:t>
            </a:r>
            <a:r>
              <a:rPr lang="en-US" dirty="0" err="1"/>
              <a:t>dan</a:t>
            </a:r>
            <a:r>
              <a:rPr lang="en-US" dirty="0"/>
              <a:t> </a:t>
            </a:r>
            <a:r>
              <a:rPr lang="en-US" dirty="0" err="1"/>
              <a:t>komunikasi</a:t>
            </a:r>
            <a:r>
              <a:rPr lang="en-US" dirty="0"/>
              <a:t> yang </a:t>
            </a:r>
            <a:r>
              <a:rPr lang="en-US" dirty="0" err="1"/>
              <a:t>aman</a:t>
            </a:r>
            <a:r>
              <a:rPr lang="en-US" dirty="0"/>
              <a:t>.</a:t>
            </a:r>
          </a:p>
          <a:p>
            <a:endParaRPr lang="en-US" dirty="0"/>
          </a:p>
        </p:txBody>
      </p:sp>
    </p:spTree>
    <p:extLst>
      <p:ext uri="{BB962C8B-B14F-4D97-AF65-F5344CB8AC3E}">
        <p14:creationId xmlns:p14="http://schemas.microsoft.com/office/powerpoint/2010/main" val="360236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http yang dibaca semua browser dan support. Konsep ada 2 http biasa dan ssecure. Rata2 untuk protocol trans adari http ke https.</a:t>
            </a:r>
          </a:p>
          <a:p>
            <a:r>
              <a:rPr lang="id-ID" dirty="0" smtClean="0"/>
              <a:t>FTP. Konsepnya klo mengunduh ini. Ketika berkomunikasi di file net</a:t>
            </a:r>
          </a:p>
          <a:p>
            <a:r>
              <a:rPr lang="id-ID" dirty="0" smtClean="0"/>
              <a:t>telnet ssh dan ftp itu lahir uduluan drpd http. Konsep internet dulu komputer satu dan komputer lainnya itu terhubung dgn tempat berbeda sspy bisa berkomunikasi dengan telnet, ssh, dl.</a:t>
            </a:r>
          </a:p>
          <a:p>
            <a:r>
              <a:rPr lang="id-ID" dirty="0" smtClean="0"/>
              <a:t>Baru ditemukan http, dan www. Jadi munculnya konsep browsing ringan yaitu gambar dan internet.</a:t>
            </a:r>
            <a:endParaRPr lang="id-ID" dirty="0"/>
          </a:p>
        </p:txBody>
      </p:sp>
    </p:spTree>
    <p:extLst>
      <p:ext uri="{BB962C8B-B14F-4D97-AF65-F5344CB8AC3E}">
        <p14:creationId xmlns:p14="http://schemas.microsoft.com/office/powerpoint/2010/main" val="320356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a:t>
            </a:r>
            <a:r>
              <a:rPr lang="en-US" dirty="0" err="1" smtClean="0"/>
              <a:t>Dasar</a:t>
            </a:r>
            <a:endParaRPr lang="en-US" dirty="0"/>
          </a:p>
        </p:txBody>
      </p:sp>
      <p:sp>
        <p:nvSpPr>
          <p:cNvPr id="4" name="Content Placeholder 3"/>
          <p:cNvSpPr>
            <a:spLocks noGrp="1"/>
          </p:cNvSpPr>
          <p:nvPr>
            <p:ph idx="1"/>
          </p:nvPr>
        </p:nvSpPr>
        <p:spPr/>
        <p:txBody>
          <a:bodyPr>
            <a:normAutofit fontScale="92500" lnSpcReduction="10000"/>
          </a:bodyPr>
          <a:lstStyle/>
          <a:p>
            <a:pPr marL="0" indent="0">
              <a:buNone/>
            </a:pPr>
            <a:r>
              <a:rPr lang="en-US" b="1" dirty="0"/>
              <a:t>DNS (Domain Names System)</a:t>
            </a:r>
          </a:p>
          <a:p>
            <a:r>
              <a:rPr lang="en-US" dirty="0" err="1" smtClean="0"/>
              <a:t>Komputer-komputer</a:t>
            </a:r>
            <a:r>
              <a:rPr lang="en-US" dirty="0" smtClean="0"/>
              <a:t> </a:t>
            </a:r>
            <a:r>
              <a:rPr lang="en-US" dirty="0"/>
              <a:t>di internet </a:t>
            </a:r>
            <a:r>
              <a:rPr lang="en-US" dirty="0" err="1"/>
              <a:t>menggunakan</a:t>
            </a:r>
            <a:r>
              <a:rPr lang="en-US" dirty="0"/>
              <a:t> </a:t>
            </a:r>
            <a:r>
              <a:rPr lang="en-US" dirty="0" err="1"/>
              <a:t>suatu</a:t>
            </a:r>
            <a:r>
              <a:rPr lang="en-US" dirty="0"/>
              <a:t> format </a:t>
            </a:r>
            <a:r>
              <a:rPr lang="en-US" dirty="0" err="1"/>
              <a:t>penamaan</a:t>
            </a:r>
            <a:r>
              <a:rPr lang="en-US" dirty="0"/>
              <a:t> </a:t>
            </a:r>
            <a:r>
              <a:rPr lang="en-US" dirty="0" err="1"/>
              <a:t>standar</a:t>
            </a:r>
            <a:r>
              <a:rPr lang="en-US" dirty="0"/>
              <a:t> </a:t>
            </a:r>
            <a:r>
              <a:rPr lang="en-US" dirty="0" err="1"/>
              <a:t>untuk</a:t>
            </a:r>
            <a:r>
              <a:rPr lang="en-US" dirty="0"/>
              <a:t> </a:t>
            </a:r>
            <a:r>
              <a:rPr lang="en-US" dirty="0" err="1"/>
              <a:t>mempermudah</a:t>
            </a:r>
            <a:r>
              <a:rPr lang="en-US" dirty="0"/>
              <a:t> </a:t>
            </a:r>
            <a:r>
              <a:rPr lang="en-US" dirty="0" err="1"/>
              <a:t>pengelolaan</a:t>
            </a:r>
            <a:r>
              <a:rPr lang="en-US" dirty="0"/>
              <a:t> server </a:t>
            </a:r>
            <a:r>
              <a:rPr lang="en-US" dirty="0" err="1"/>
              <a:t>komputer</a:t>
            </a:r>
            <a:r>
              <a:rPr lang="en-US" dirty="0"/>
              <a:t> di internet yang </a:t>
            </a:r>
            <a:r>
              <a:rPr lang="en-US" dirty="0" err="1"/>
              <a:t>berkembang</a:t>
            </a:r>
            <a:r>
              <a:rPr lang="en-US" dirty="0"/>
              <a:t> </a:t>
            </a:r>
            <a:r>
              <a:rPr lang="en-US" dirty="0" err="1"/>
              <a:t>dengan</a:t>
            </a:r>
            <a:r>
              <a:rPr lang="en-US" dirty="0"/>
              <a:t> </a:t>
            </a:r>
            <a:r>
              <a:rPr lang="en-US" dirty="0" err="1"/>
              <a:t>cepat</a:t>
            </a:r>
            <a:r>
              <a:rPr lang="en-US" dirty="0"/>
              <a:t>. </a:t>
            </a:r>
            <a:r>
              <a:rPr lang="en-US" dirty="0" err="1"/>
              <a:t>Sistem</a:t>
            </a:r>
            <a:r>
              <a:rPr lang="en-US" dirty="0"/>
              <a:t> </a:t>
            </a:r>
            <a:r>
              <a:rPr lang="en-US" dirty="0" err="1"/>
              <a:t>penamaan</a:t>
            </a:r>
            <a:r>
              <a:rPr lang="en-US" dirty="0"/>
              <a:t> server </a:t>
            </a:r>
            <a:r>
              <a:rPr lang="en-US" dirty="0" err="1"/>
              <a:t>komputer</a:t>
            </a:r>
            <a:r>
              <a:rPr lang="en-US" dirty="0"/>
              <a:t> </a:t>
            </a:r>
            <a:r>
              <a:rPr lang="en-US" dirty="0" err="1"/>
              <a:t>ini</a:t>
            </a:r>
            <a:r>
              <a:rPr lang="en-US" dirty="0"/>
              <a:t> </a:t>
            </a:r>
            <a:r>
              <a:rPr lang="en-US" dirty="0" err="1"/>
              <a:t>adalah</a:t>
            </a:r>
            <a:r>
              <a:rPr lang="en-US" dirty="0"/>
              <a:t> Domain Names System (DNS). DNS </a:t>
            </a:r>
            <a:r>
              <a:rPr lang="en-US" dirty="0" err="1"/>
              <a:t>membuat</a:t>
            </a:r>
            <a:r>
              <a:rPr lang="en-US" dirty="0"/>
              <a:t> </a:t>
            </a:r>
            <a:r>
              <a:rPr lang="en-US" dirty="0" err="1"/>
              <a:t>suatu</a:t>
            </a:r>
            <a:r>
              <a:rPr lang="en-US" dirty="0"/>
              <a:t> </a:t>
            </a:r>
            <a:r>
              <a:rPr lang="en-US" dirty="0" err="1"/>
              <a:t>tingkat-tingkat</a:t>
            </a:r>
            <a:r>
              <a:rPr lang="en-US" dirty="0"/>
              <a:t> domain, yang </a:t>
            </a:r>
            <a:r>
              <a:rPr lang="en-US" dirty="0" err="1"/>
              <a:t>merupakan</a:t>
            </a:r>
            <a:r>
              <a:rPr lang="en-US" dirty="0"/>
              <a:t> </a:t>
            </a:r>
            <a:r>
              <a:rPr lang="en-US" dirty="0" err="1"/>
              <a:t>kelompok</a:t>
            </a:r>
            <a:r>
              <a:rPr lang="en-US" dirty="0"/>
              <a:t> </a:t>
            </a:r>
            <a:r>
              <a:rPr lang="en-US" dirty="0" err="1"/>
              <a:t>komputer-komputer</a:t>
            </a:r>
            <a:r>
              <a:rPr lang="en-US" dirty="0"/>
              <a:t> yang </a:t>
            </a:r>
            <a:r>
              <a:rPr lang="en-US" dirty="0" err="1"/>
              <a:t>terhubung</a:t>
            </a:r>
            <a:r>
              <a:rPr lang="en-US" dirty="0"/>
              <a:t> </a:t>
            </a:r>
            <a:r>
              <a:rPr lang="en-US" dirty="0" err="1"/>
              <a:t>ke</a:t>
            </a:r>
            <a:r>
              <a:rPr lang="en-US" dirty="0"/>
              <a:t> </a:t>
            </a:r>
            <a:r>
              <a:rPr lang="en-US" dirty="0" smtClean="0"/>
              <a:t>internet</a:t>
            </a:r>
            <a:endParaRPr lang="id-ID" dirty="0" smtClean="0"/>
          </a:p>
          <a:p>
            <a:r>
              <a:rPr lang="id-ID" dirty="0" smtClean="0"/>
              <a:t>DNS itu kenamaan alamat. Misal, alamat rumah jl pakis. Ini alamaaat rumahnya sapa. IP publik sapa 10.15. dll itu unair. Maka dns nya dinamakan unair. Untuk dns pemilahannya sesuai dengannomer klatur ada ac.id di indonesia. Co.id untuk crporate. Go.id itu pemerintah. Smeua diatur. Klo di indonesia di pandi pengelola nama domain indonesia. Apakah internet bisa diblokir bisa </a:t>
            </a:r>
            <a:r>
              <a:rPr lang="id-ID" dirty="0" smtClean="0">
                <a:sym typeface="Wingdings" pitchFamily="2" charset="2"/>
              </a:rPr>
              <a:t></a:t>
            </a:r>
            <a:r>
              <a:rPr lang="id-ID" dirty="0" smtClean="0"/>
              <a:t>pandi. Klo dns luar negeri tidak didaftar di resource oleh pandi kita tdk bisa akses. Misal kita akses google.co.id. Seandainya apabila pandi tidak meresource maka indo tidak bisa akses google. Jadi mudah sekali bagi negara untuk menututp aksses internet bahkan melenelusiri jejak digital mudah sekali. Jadi pandi juga. Jekjak digigtal semua terekam.</a:t>
            </a:r>
            <a:endParaRPr lang="en-US" dirty="0"/>
          </a:p>
        </p:txBody>
      </p:sp>
    </p:spTree>
    <p:extLst>
      <p:ext uri="{BB962C8B-B14F-4D97-AF65-F5344CB8AC3E}">
        <p14:creationId xmlns:p14="http://schemas.microsoft.com/office/powerpoint/2010/main" val="286695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85000" lnSpcReduction="20000"/>
          </a:bodyPr>
          <a:lstStyle/>
          <a:p>
            <a:r>
              <a:rPr lang="id-ID" dirty="0" smtClean="0"/>
              <a:t>Bagaimana proses sebuah internet berjalandan datanya berjalan dan siapa saja yg terlibat dalam paket2 internet </a:t>
            </a:r>
          </a:p>
          <a:p>
            <a:r>
              <a:rPr lang="id-ID" dirty="0" smtClean="0"/>
              <a:t>Apa yg terjadi ketika anda mengklik link download? Itu berarti anda memulai untuk menerima aliran informasi / folw information or fload infromation. This information is travels down in the room perosnal name  room with industry IP package adn tuutp dan send its to the way . Eaach paket is limites size to decide how to deivce the information and how to package it. Package ing with label containing importan information such as send address, receive adress, and time of packed mideas. Because this particully paket is going out to the internet. Give adress to the proxy server. Jadi ahrus ditulis dengan jelas alamat/IP yang dituju. Karena klo tidak ya tidak akan muncul sesuatu. Paket yg kita inginkan ya tidak sampaiataupun kita tidak bisa dapat paket apapun yg ada di sebuah IP. </a:t>
            </a:r>
            <a:endParaRPr lang="id-ID" dirty="0"/>
          </a:p>
          <a:p>
            <a:r>
              <a:rPr lang="id-ID" dirty="0" smtClean="0"/>
              <a:t>Bisa dibayangkan semua data berseliweran/bisa masuk. Konsep hacker itu bisa masuk dan mencuri datadengan cara masuk ke dalam jaringan kita.klo tiddak masuk dalam jaringan kita ya tidak bisa ada paket yang dicuri.</a:t>
            </a:r>
          </a:p>
          <a:p>
            <a:r>
              <a:rPr lang="id-ID" dirty="0" smtClean="0"/>
              <a:t>Romuter yang mengatur paket harus masuk kemana kemanaitu ada lalu lintasnya. Jadi di internet ketika kita ketik unair.ac.id itu ada lalu lintas. Misal masuk ruter  dirumah itu bisa masuk ruter 1 di suatu kota masuk ke jawa timur</a:t>
            </a:r>
            <a:r>
              <a:rPr lang="id-ID" dirty="0" smtClean="0">
                <a:sym typeface="Wingdings" pitchFamily="2" charset="2"/>
              </a:rPr>
              <a:t> bisa langsung masuk ke unair. Disetiap ruter ituada yg menjaga, bagaimana traffic nya diatur . Didalam koneksi internet ada istilah proxy, firewall. Itu konsep konsep pertahanan untuk memilah paket2 yang baik paket masuk maupun keluar. </a:t>
            </a:r>
            <a:endParaRPr lang="id-ID" dirty="0"/>
          </a:p>
          <a:p>
            <a:endParaRPr lang="id-ID" dirty="0"/>
          </a:p>
        </p:txBody>
      </p:sp>
    </p:spTree>
    <p:extLst>
      <p:ext uri="{BB962C8B-B14F-4D97-AF65-F5344CB8AC3E}">
        <p14:creationId xmlns:p14="http://schemas.microsoft.com/office/powerpoint/2010/main" val="337346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20000"/>
          </a:bodyPr>
          <a:lstStyle/>
          <a:p>
            <a:r>
              <a:rPr lang="id-ID" dirty="0" smtClean="0"/>
              <a:t>The proxy open the package adn looks for the web adressor URL THWIp adress that acceptible and the packet is send tot he internet. The url however  Some of adress donot need with oyur profil of the proxy that said is management guidelines. This a summary with dawtn to the net</a:t>
            </a:r>
          </a:p>
          <a:p>
            <a:endParaRPr lang="id-ID" dirty="0"/>
          </a:p>
          <a:p>
            <a:r>
              <a:rPr lang="id-ID" dirty="0" smtClean="0"/>
              <a:t>PING OF DEATH : JENIS SERANGAN PADA KOMPUTER YANG MELIBATKAN PENGIRIMAN PING YANG SALAH/BERBAHAYA PADA KOMPUTER. PING ITU MENGUJI APAKAH KOMPUTER TERHUBUNG DENGAN KOMPUTER LAIN DENGAN MENGIRIM SEBUAH PAKET KE ALAMAT Ip.</a:t>
            </a:r>
          </a:p>
          <a:p>
            <a:r>
              <a:rPr lang="id-ID" dirty="0" smtClean="0"/>
              <a:t>ICMP : INTERNET CONTROL MESSAGE PROTOCOL UNTUK MENGIRIM PESNA KESALAHAN BAHWA KOMPUTER TUJUAN TIDAK DAPAT DIJANGKAU CONTOHNYAL,.</a:t>
            </a:r>
          </a:p>
          <a:p>
            <a:endParaRPr lang="id-ID" dirty="0"/>
          </a:p>
          <a:p>
            <a:r>
              <a:rPr lang="id-ID" dirty="0" smtClean="0"/>
              <a:t>UDP : DIGUNAKAN UNTUK KOMUNIKASI SEDERHANA SEMACAM DNS YANG MEMPERTIMBANGKAN KECEPATAN DAN TIDAK PRERLUA KSES LAMA ANTAR SATU KOMPUTER DENGAN KOMPUTER LAIN PENGIRIMAN PESAN TANAPA ADA KOMUNIKASI AWAL</a:t>
            </a:r>
          </a:p>
          <a:p>
            <a:r>
              <a:rPr lang="id-ID" dirty="0" smtClean="0"/>
              <a:t>TCP MENYEDIAKAN KOMUNIKASI YG HANDAL </a:t>
            </a:r>
            <a:endParaRPr lang="id-ID" dirty="0"/>
          </a:p>
        </p:txBody>
      </p:sp>
    </p:spTree>
    <p:extLst>
      <p:ext uri="{BB962C8B-B14F-4D97-AF65-F5344CB8AC3E}">
        <p14:creationId xmlns:p14="http://schemas.microsoft.com/office/powerpoint/2010/main" val="153693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41433"/>
            <a:ext cx="10210800" cy="5990897"/>
          </a:xfrm>
        </p:spPr>
        <p:txBody>
          <a:bodyPr>
            <a:noAutofit/>
          </a:bodyPr>
          <a:lstStyle/>
          <a:p>
            <a:r>
              <a:rPr lang="id-ID" sz="2400" dirty="0" smtClean="0"/>
              <a:t>Bagaimana transmisi data berjalan di internet.. bGimNana pemnfaatan internet terjedi di dunia IIP. Dalam konsep society 5 itu IOT internet of things. Internet bisa menghubungkan semua media termasuk gadget mulai control basical, contorl car electornic, hotel, telepon hiburan itu IOT. Jadi semua bisa masuk ke semua aktifitas. Bagaimana IOT yg dikenal di library mungkin ada yg mengenal smart library. Menemukan buku tanpa menyentuh buku. Meminjam buku tanpa datang ke perpus itu konsep IOT. Tugas membuat satu ide untuk konsep iot di perpustakaan atau kearsipan. Konsep seperti </a:t>
            </a:r>
            <a:r>
              <a:rPr lang="id-ID" sz="2400" dirty="0" smtClean="0"/>
              <a:t>apa ?  </a:t>
            </a:r>
            <a:r>
              <a:rPr lang="id-ID" sz="2400" dirty="0" smtClean="0"/>
              <a:t>kemudian implementasi seperti apa teknologi yg dipake seperti apa. Menjelaskan konsep ide seperti apa , teknolofigi iot yg dipakai seperti apa</a:t>
            </a:r>
          </a:p>
          <a:p>
            <a:r>
              <a:rPr lang="id-ID" sz="2400" dirty="0" smtClean="0"/>
              <a:t>2. pertanyaan tentang internet masukkan ke forum. Pertanyaan yg ingin adan ketahui tentang internet /iot.</a:t>
            </a:r>
            <a:endParaRPr lang="id-ID" sz="2400" dirty="0"/>
          </a:p>
        </p:txBody>
      </p:sp>
    </p:spTree>
    <p:extLst>
      <p:ext uri="{BB962C8B-B14F-4D97-AF65-F5344CB8AC3E}">
        <p14:creationId xmlns:p14="http://schemas.microsoft.com/office/powerpoint/2010/main" val="251343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endParaRPr lang="en-US" dirty="0"/>
          </a:p>
        </p:txBody>
      </p:sp>
      <p:pic>
        <p:nvPicPr>
          <p:cNvPr id="5122" name="Picture 2" descr="Apa Itu Internet of Things? | Spaceku.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470" y="814575"/>
            <a:ext cx="8840764" cy="546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44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IoT</a:t>
            </a:r>
            <a:r>
              <a:rPr lang="en-US" dirty="0" smtClean="0"/>
              <a:t/>
            </a:r>
            <a:br>
              <a:rPr lang="en-US" dirty="0" smtClean="0"/>
            </a:br>
            <a:r>
              <a:rPr lang="en-US" dirty="0" smtClean="0"/>
              <a:t>Library</a:t>
            </a:r>
            <a:endParaRPr lang="en-US" dirty="0"/>
          </a:p>
        </p:txBody>
      </p:sp>
      <p:pic>
        <p:nvPicPr>
          <p:cNvPr id="1026" name="Picture 2" descr="https://encrypted-tbn0.gstatic.com/images?q=tbn%3AANd9GcTRluv0ZzUfGG0EH9deJDkPy8Bk5oHMIV-QRw&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529" y="642594"/>
            <a:ext cx="7052748" cy="574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53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dirty="0" smtClean="0"/>
              <a:t>Internet sudah menjadi sebuah tradisi yang tidak bisa terlepas. Mulai dari bngun tidur sampai tidur kembali. Internet adalah koneksi dan net. Net yang dimaksud disini adalah network jaringan yang terhubung dengan komputer dan gadget. Yang terhubung dengan network kolab dgn data. Terhubung antar konteknsi. Internet biartikan interkoneksi terhubungnya kompeter 1 dg lain, gadget 1 dendgan gadget lain.. Pada awalnya internet hanya sebuah komunikasi data antar komputer yg dilakukan oleh sislko. Yg menggagas adalah sisko. Dimana dia mencoba menghubungkan komputer antar kampus shg bisa sharing antar kompus, mengirim data antar komputer</a:t>
            </a:r>
            <a:endParaRPr lang="id-ID" dirty="0"/>
          </a:p>
        </p:txBody>
      </p:sp>
    </p:spTree>
    <p:extLst>
      <p:ext uri="{BB962C8B-B14F-4D97-AF65-F5344CB8AC3E}">
        <p14:creationId xmlns:p14="http://schemas.microsoft.com/office/powerpoint/2010/main" val="325232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Jaringan</a:t>
            </a:r>
            <a:endParaRPr lang="en-US" dirty="0"/>
          </a:p>
        </p:txBody>
      </p:sp>
      <p:pic>
        <p:nvPicPr>
          <p:cNvPr id="1026" name="Picture 2" descr="Selamat datang di adi-lecture.blogspot.com: Konsep Dasar Jaringan K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057" y="481229"/>
            <a:ext cx="7278208" cy="573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6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r>
              <a:rPr lang="id-ID" dirty="0" smtClean="0"/>
              <a:t>Internet membutuhkan IT. IT ini supaya bisa dikenal saling berkomunikasi sebagai alamat. Komputer didunia maya klo tdk punya IT ya tidak dikenal. Untuk pengenala n it alamt ada 2:</a:t>
            </a:r>
            <a:br>
              <a:rPr lang="id-ID" dirty="0" smtClean="0"/>
            </a:br>
            <a:r>
              <a:rPr lang="id-ID" dirty="0" smtClean="0"/>
              <a:t>1. alamat privat (LAN)</a:t>
            </a:r>
            <a:r>
              <a:rPr lang="id-ID" dirty="0" smtClean="0">
                <a:sym typeface="Wingdings" pitchFamily="2" charset="2"/>
              </a:rPr>
              <a:t> alamat2 internal dan privat. Org lain tdk bisa masuk.</a:t>
            </a:r>
          </a:p>
          <a:p>
            <a:r>
              <a:rPr lang="id-ID" dirty="0" smtClean="0">
                <a:sym typeface="Wingdings" pitchFamily="2" charset="2"/>
              </a:rPr>
              <a:t>Sedangkan di internet dibutuhkan namanya IT Publik. It publik tipa komputer tidak sama. Ini alamat yang unik shg seluruh dunia beda. Yg sdh terdata di ARPHA.  Klo indo ini di airdinic yg dikelolaoleh panggi. Supaya IT tidak akan pernah tabrakan. Dan bisa berkomuniikasi dengan lancar. Kokmunikasi tersebut dengan engine yaitu internet.</a:t>
            </a:r>
          </a:p>
          <a:p>
            <a:r>
              <a:rPr lang="id-ID" dirty="0" smtClean="0">
                <a:sym typeface="Wingdings" pitchFamily="2" charset="2"/>
              </a:rPr>
              <a:t>Awalnya internet sharing data dan resources. Seiring dgn zaman berkembang www, uel, http. Bisa tukar resource dengna snagat ringan. Apakah tanpa website bisa berkomunikasi? Bisa tapi tidak bisa tatap muka menggunakan www. Klo tatap muka ringan bisa masuk www (gambar). Kko berat itu di ppn. www ditanam di web server. Web server contoh misalnya milik microsoft. Semua punya keunikan tapi yg terkenal server arpacha. Tomcat milik javaserverpages</a:t>
            </a:r>
            <a:endParaRPr lang="id-ID" dirty="0"/>
          </a:p>
        </p:txBody>
      </p:sp>
    </p:spTree>
    <p:extLst>
      <p:ext uri="{BB962C8B-B14F-4D97-AF65-F5344CB8AC3E}">
        <p14:creationId xmlns:p14="http://schemas.microsoft.com/office/powerpoint/2010/main" val="186846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Koneksi</a:t>
            </a:r>
            <a:endParaRPr lang="en-US" dirty="0"/>
          </a:p>
        </p:txBody>
      </p:sp>
      <p:pic>
        <p:nvPicPr>
          <p:cNvPr id="2050" name="Picture 2" descr="Konsep Jaringan Internet dan Mekanisme Komunikasi Melalui Internet « anisa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646" y="427440"/>
            <a:ext cx="7868093" cy="606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45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id-ID" dirty="0" smtClean="0"/>
              <a:t>Koneksi di internet bermacam macam mulai dari kabel sampai dengan wireless : 3g 4g ufy. LAN ini adalah Itnya unik. Unik untuk privat. Klo di WAN Itu it publik. Jadi tanpa it publik orang tidka bisa berkomunikasi dengan internet,. Apakah semua org butuh it publik? It publik Bisa dipasang untuk ruther, servere. Klo LAN biasanya cukup 1 publik. Yg lain itu it share. It share seperti koneksinya dishare. Jadi klo internet lambat itu it share bukan it dedicated. Klo itu koneksi cepet krn dia direct langsung dgn it publik yg ada di wan dan internet. Klo share dia berbagi dengan privat lain sebelum naik ke it publik dan brerkoneksi dgn internet</a:t>
            </a:r>
            <a:endParaRPr lang="id-ID" dirty="0"/>
          </a:p>
        </p:txBody>
      </p:sp>
    </p:spTree>
    <p:extLst>
      <p:ext uri="{BB962C8B-B14F-4D97-AF65-F5344CB8AC3E}">
        <p14:creationId xmlns:p14="http://schemas.microsoft.com/office/powerpoint/2010/main" val="199637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pic>
        <p:nvPicPr>
          <p:cNvPr id="3076" name="Picture 4" descr="Pengertian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76412"/>
            <a:ext cx="10661920" cy="4449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6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Dengan internet kita bisa terkoneksi. Seprti daat ini berlajr daring terkoneksi dgn internet dan lahirnya gadget bisa diistilahkan internet yaitu one touch atau iot. Di era society 5 . Internet terjadi karena sebuah sistem komu</a:t>
            </a:r>
            <a:endParaRPr lang="id-ID" dirty="0"/>
          </a:p>
        </p:txBody>
      </p:sp>
    </p:spTree>
    <p:extLst>
      <p:ext uri="{BB962C8B-B14F-4D97-AF65-F5344CB8AC3E}">
        <p14:creationId xmlns:p14="http://schemas.microsoft.com/office/powerpoint/2010/main" val="32059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lstStyle/>
          <a:p>
            <a:r>
              <a:rPr lang="en-US" b="1" i="1" dirty="0"/>
              <a:t>Interconnected Network</a:t>
            </a:r>
            <a:r>
              <a:rPr lang="en-US" dirty="0"/>
              <a:t> </a:t>
            </a:r>
            <a:r>
              <a:rPr lang="en-US" dirty="0" err="1"/>
              <a:t>adalah</a:t>
            </a:r>
            <a:r>
              <a:rPr lang="en-US" dirty="0"/>
              <a:t> </a:t>
            </a:r>
            <a:r>
              <a:rPr lang="en-US" dirty="0" err="1"/>
              <a:t>sebuah</a:t>
            </a:r>
            <a:r>
              <a:rPr lang="en-US" dirty="0"/>
              <a:t> </a:t>
            </a:r>
            <a:r>
              <a:rPr lang="en-US" dirty="0" err="1"/>
              <a:t>sistem</a:t>
            </a:r>
            <a:r>
              <a:rPr lang="en-US" dirty="0"/>
              <a:t> </a:t>
            </a:r>
            <a:r>
              <a:rPr lang="en-US" dirty="0" err="1"/>
              <a:t>komunikasi</a:t>
            </a:r>
            <a:r>
              <a:rPr lang="en-US" dirty="0"/>
              <a:t> yang global, </a:t>
            </a:r>
            <a:r>
              <a:rPr lang="en-US" dirty="0" err="1"/>
              <a:t>untuk</a:t>
            </a:r>
            <a:r>
              <a:rPr lang="en-US" dirty="0"/>
              <a:t> </a:t>
            </a:r>
            <a:r>
              <a:rPr lang="en-US" dirty="0" err="1"/>
              <a:t>menghubungkan</a:t>
            </a:r>
            <a:r>
              <a:rPr lang="en-US" dirty="0"/>
              <a:t> </a:t>
            </a:r>
            <a:r>
              <a:rPr lang="en-US" dirty="0" err="1"/>
              <a:t>komputer</a:t>
            </a:r>
            <a:r>
              <a:rPr lang="en-US" dirty="0"/>
              <a:t> </a:t>
            </a:r>
            <a:r>
              <a:rPr lang="en-US" dirty="0" err="1"/>
              <a:t>dan</a:t>
            </a:r>
            <a:r>
              <a:rPr lang="en-US" dirty="0"/>
              <a:t> </a:t>
            </a:r>
            <a:r>
              <a:rPr lang="en-US" dirty="0" err="1"/>
              <a:t>jaringan</a:t>
            </a:r>
            <a:r>
              <a:rPr lang="en-US" dirty="0"/>
              <a:t> </a:t>
            </a:r>
            <a:r>
              <a:rPr lang="en-US" dirty="0" err="1"/>
              <a:t>komputer</a:t>
            </a:r>
            <a:r>
              <a:rPr lang="en-US" dirty="0"/>
              <a:t> di </a:t>
            </a:r>
            <a:r>
              <a:rPr lang="en-US" dirty="0" err="1"/>
              <a:t>seluruh</a:t>
            </a:r>
            <a:r>
              <a:rPr lang="en-US" dirty="0"/>
              <a:t> </a:t>
            </a:r>
            <a:r>
              <a:rPr lang="en-US" dirty="0" err="1"/>
              <a:t>dunia</a:t>
            </a:r>
            <a:r>
              <a:rPr lang="en-US" dirty="0"/>
              <a:t>. </a:t>
            </a:r>
            <a:r>
              <a:rPr lang="en-US" dirty="0" err="1"/>
              <a:t>Setiap</a:t>
            </a:r>
            <a:r>
              <a:rPr lang="en-US" dirty="0"/>
              <a:t> </a:t>
            </a:r>
            <a:r>
              <a:rPr lang="en-US" dirty="0" err="1"/>
              <a:t>komputer</a:t>
            </a:r>
            <a:r>
              <a:rPr lang="en-US" dirty="0"/>
              <a:t> </a:t>
            </a:r>
            <a:r>
              <a:rPr lang="en-US" dirty="0" err="1"/>
              <a:t>dan</a:t>
            </a:r>
            <a:r>
              <a:rPr lang="en-US" dirty="0"/>
              <a:t> </a:t>
            </a:r>
            <a:r>
              <a:rPr lang="en-US" dirty="0" err="1"/>
              <a:t>jaringan</a:t>
            </a:r>
            <a:r>
              <a:rPr lang="en-US" dirty="0"/>
              <a:t> </a:t>
            </a:r>
            <a:r>
              <a:rPr lang="en-US" dirty="0" err="1"/>
              <a:t>terhubung</a:t>
            </a:r>
            <a:r>
              <a:rPr lang="en-US" dirty="0"/>
              <a:t> </a:t>
            </a:r>
            <a:r>
              <a:rPr lang="en-US" dirty="0" err="1"/>
              <a:t>secara</a:t>
            </a:r>
            <a:r>
              <a:rPr lang="en-US" dirty="0"/>
              <a:t> </a:t>
            </a:r>
            <a:r>
              <a:rPr lang="en-US" dirty="0" err="1"/>
              <a:t>langsung</a:t>
            </a:r>
            <a:r>
              <a:rPr lang="en-US" dirty="0"/>
              <a:t> </a:t>
            </a:r>
            <a:r>
              <a:rPr lang="en-US" dirty="0" err="1"/>
              <a:t>ataupun</a:t>
            </a:r>
            <a:r>
              <a:rPr lang="en-US" dirty="0"/>
              <a:t> </a:t>
            </a:r>
            <a:r>
              <a:rPr lang="en-US" dirty="0" err="1"/>
              <a:t>tidak</a:t>
            </a:r>
            <a:r>
              <a:rPr lang="en-US" dirty="0"/>
              <a:t> </a:t>
            </a:r>
            <a:r>
              <a:rPr lang="en-US" dirty="0" err="1"/>
              <a:t>langsung</a:t>
            </a:r>
            <a:r>
              <a:rPr lang="en-US" dirty="0"/>
              <a:t> </a:t>
            </a:r>
            <a:r>
              <a:rPr lang="en-US" dirty="0" err="1"/>
              <a:t>ke</a:t>
            </a:r>
            <a:r>
              <a:rPr lang="en-US" dirty="0"/>
              <a:t> </a:t>
            </a:r>
            <a:r>
              <a:rPr lang="en-US" dirty="0" err="1"/>
              <a:t>beberapa</a:t>
            </a:r>
            <a:r>
              <a:rPr lang="en-US" dirty="0"/>
              <a:t> </a:t>
            </a:r>
            <a:r>
              <a:rPr lang="en-US" dirty="0" err="1"/>
              <a:t>jalur</a:t>
            </a:r>
            <a:r>
              <a:rPr lang="en-US" dirty="0"/>
              <a:t> </a:t>
            </a:r>
            <a:r>
              <a:rPr lang="en-US" dirty="0" err="1"/>
              <a:t>utama</a:t>
            </a:r>
            <a:r>
              <a:rPr lang="en-US" dirty="0"/>
              <a:t> yang </a:t>
            </a:r>
            <a:r>
              <a:rPr lang="en-US" dirty="0" err="1"/>
              <a:t>disebut</a:t>
            </a:r>
            <a:r>
              <a:rPr lang="en-US" dirty="0"/>
              <a:t> </a:t>
            </a:r>
            <a:r>
              <a:rPr lang="en-US" b="1" dirty="0"/>
              <a:t>internet backbone</a:t>
            </a:r>
            <a:r>
              <a:rPr lang="en-US" dirty="0"/>
              <a:t> </a:t>
            </a:r>
            <a:r>
              <a:rPr lang="en-US" dirty="0" err="1"/>
              <a:t>dan</a:t>
            </a:r>
            <a:r>
              <a:rPr lang="en-US" dirty="0"/>
              <a:t> </a:t>
            </a:r>
            <a:r>
              <a:rPr lang="en-US" dirty="0" err="1"/>
              <a:t>dibedakan</a:t>
            </a:r>
            <a:r>
              <a:rPr lang="en-US" dirty="0"/>
              <a:t> </a:t>
            </a:r>
            <a:r>
              <a:rPr lang="en-US" dirty="0" err="1"/>
              <a:t>satu</a:t>
            </a:r>
            <a:r>
              <a:rPr lang="en-US" dirty="0"/>
              <a:t> </a:t>
            </a:r>
            <a:r>
              <a:rPr lang="en-US" dirty="0" err="1"/>
              <a:t>dengan</a:t>
            </a:r>
            <a:r>
              <a:rPr lang="en-US" dirty="0"/>
              <a:t> yang </a:t>
            </a:r>
            <a:r>
              <a:rPr lang="en-US" dirty="0" err="1"/>
              <a:t>lainnya</a:t>
            </a:r>
            <a:r>
              <a:rPr lang="en-US" dirty="0"/>
              <a:t> </a:t>
            </a:r>
            <a:r>
              <a:rPr lang="en-US" dirty="0" err="1"/>
              <a:t>menggunakan</a:t>
            </a:r>
            <a:r>
              <a:rPr lang="en-US" dirty="0"/>
              <a:t> unique name yang </a:t>
            </a:r>
            <a:r>
              <a:rPr lang="en-US" dirty="0" err="1"/>
              <a:t>biasa</a:t>
            </a:r>
            <a:r>
              <a:rPr lang="en-US" dirty="0"/>
              <a:t> </a:t>
            </a:r>
            <a:r>
              <a:rPr lang="en-US" dirty="0" err="1"/>
              <a:t>disebut</a:t>
            </a:r>
            <a:r>
              <a:rPr lang="en-US" dirty="0"/>
              <a:t> </a:t>
            </a:r>
            <a:r>
              <a:rPr lang="en-US" dirty="0" err="1"/>
              <a:t>dengan</a:t>
            </a:r>
            <a:r>
              <a:rPr lang="en-US" dirty="0"/>
              <a:t> </a:t>
            </a:r>
            <a:r>
              <a:rPr lang="en-US" dirty="0" err="1"/>
              <a:t>alamat</a:t>
            </a:r>
            <a:r>
              <a:rPr lang="en-US" dirty="0"/>
              <a:t> </a:t>
            </a:r>
            <a:r>
              <a:rPr lang="en-US" dirty="0" smtClean="0"/>
              <a:t>IP</a:t>
            </a:r>
            <a:endParaRPr lang="id-ID" dirty="0" smtClean="0"/>
          </a:p>
          <a:p>
            <a:r>
              <a:rPr lang="id-ID" dirty="0" smtClean="0"/>
              <a:t>IT publik itu internet backbone. IP privat adalah Ipitu untuk share. miSAL disebuah warnet Ip publik itu satu, tapi yg lainnya adalah di ip share untuk kliennya. Misal berlangganan indihome. Indihome awal2 ip publik. Klo sekarang kebanyaka n ip share kecepatan sagat tergantung jumlah klien yg on aktif bebaerengan akses ke internet beckground. </a:t>
            </a:r>
            <a:endParaRPr lang="en-US" dirty="0"/>
          </a:p>
        </p:txBody>
      </p:sp>
    </p:spTree>
    <p:extLst>
      <p:ext uri="{BB962C8B-B14F-4D97-AF65-F5344CB8AC3E}">
        <p14:creationId xmlns:p14="http://schemas.microsoft.com/office/powerpoint/2010/main" val="2348727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462</TotalTime>
  <Words>1305</Words>
  <Application>Microsoft Office PowerPoint</Application>
  <PresentationFormat>Custom</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Savon</vt:lpstr>
      <vt:lpstr>I N T E R N E T</vt:lpstr>
      <vt:lpstr>PowerPoint Presentation</vt:lpstr>
      <vt:lpstr>Jaringan</vt:lpstr>
      <vt:lpstr>PowerPoint Presentation</vt:lpstr>
      <vt:lpstr>Koneksi</vt:lpstr>
      <vt:lpstr>PowerPoint Presentation</vt:lpstr>
      <vt:lpstr>Internet</vt:lpstr>
      <vt:lpstr>PowerPoint Presentation</vt:lpstr>
      <vt:lpstr>Internet</vt:lpstr>
      <vt:lpstr>Konsep Dasar</vt:lpstr>
      <vt:lpstr>PowerPoint Presentation</vt:lpstr>
      <vt:lpstr>Konsep Dasar</vt:lpstr>
      <vt:lpstr>PowerPoint Presentation</vt:lpstr>
      <vt:lpstr>Konsep Dasar</vt:lpstr>
      <vt:lpstr>PowerPoint Presentation</vt:lpstr>
      <vt:lpstr>PowerPoint Presentation</vt:lpstr>
      <vt:lpstr>PowerPoint Presentation</vt:lpstr>
      <vt:lpstr>IoT</vt:lpstr>
      <vt:lpstr>IoT Library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N T E R N E T</dc:title>
  <dc:creator>Windows User</dc:creator>
  <cp:lastModifiedBy>LaptopKU</cp:lastModifiedBy>
  <cp:revision>16</cp:revision>
  <dcterms:created xsi:type="dcterms:W3CDTF">2020-09-17T05:17:57Z</dcterms:created>
  <dcterms:modified xsi:type="dcterms:W3CDTF">2020-09-22T18:55:43Z</dcterms:modified>
</cp:coreProperties>
</file>