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17" r:id="rId7"/>
    <p:sldId id="392" r:id="rId8"/>
    <p:sldId id="393" r:id="rId9"/>
    <p:sldId id="270" r:id="rId10"/>
    <p:sldId id="394" r:id="rId11"/>
    <p:sldId id="395" r:id="rId12"/>
    <p:sldId id="396" r:id="rId13"/>
    <p:sldId id="321" r:id="rId14"/>
    <p:sldId id="391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982CD-C9FB-4D67-B0A8-CC39B0857125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07929FC-42B3-41FE-9713-7731B2695AB2}">
      <dgm:prSet phldrT="[Текст]"/>
      <dgm:spPr/>
      <dgm:t>
        <a:bodyPr/>
        <a:lstStyle/>
        <a:p>
          <a:r>
            <a:rPr lang="en-US" dirty="0"/>
            <a:t>Graphic node</a:t>
          </a:r>
          <a:endParaRPr lang="ru-RU" dirty="0"/>
        </a:p>
      </dgm:t>
    </dgm:pt>
    <dgm:pt modelId="{EE55C300-E92B-43CF-A406-8323111E78F1}" type="parTrans" cxnId="{D9CCD8D5-3B01-4E22-A636-EC63CA54790E}">
      <dgm:prSet/>
      <dgm:spPr/>
      <dgm:t>
        <a:bodyPr/>
        <a:lstStyle/>
        <a:p>
          <a:endParaRPr lang="ru-RU"/>
        </a:p>
      </dgm:t>
    </dgm:pt>
    <dgm:pt modelId="{D0737471-1C63-4238-BB4B-C801525DF8F4}" type="sibTrans" cxnId="{D9CCD8D5-3B01-4E22-A636-EC63CA54790E}">
      <dgm:prSet/>
      <dgm:spPr/>
      <dgm:t>
        <a:bodyPr/>
        <a:lstStyle/>
        <a:p>
          <a:endParaRPr lang="ru-RU"/>
        </a:p>
      </dgm:t>
    </dgm:pt>
    <dgm:pt modelId="{CAEF0891-E7A1-42EE-B22C-AC0ADECCA6BE}">
      <dgm:prSet phldrT="[Текст]"/>
      <dgm:spPr/>
      <dgm:t>
        <a:bodyPr/>
        <a:lstStyle/>
        <a:p>
          <a:r>
            <a:rPr lang="en-US" dirty="0"/>
            <a:t>General node 1</a:t>
          </a:r>
          <a:endParaRPr lang="ru-RU" dirty="0"/>
        </a:p>
      </dgm:t>
    </dgm:pt>
    <dgm:pt modelId="{59595BAA-5B30-463F-B856-4A774E926073}" type="parTrans" cxnId="{4E57AE37-8750-4312-9A47-CA9D4635621F}">
      <dgm:prSet/>
      <dgm:spPr/>
      <dgm:t>
        <a:bodyPr/>
        <a:lstStyle/>
        <a:p>
          <a:endParaRPr lang="ru-RU"/>
        </a:p>
      </dgm:t>
    </dgm:pt>
    <dgm:pt modelId="{B8576AEA-448C-482D-9D1D-E15E975D0FD6}" type="sibTrans" cxnId="{4E57AE37-8750-4312-9A47-CA9D4635621F}">
      <dgm:prSet/>
      <dgm:spPr/>
      <dgm:t>
        <a:bodyPr/>
        <a:lstStyle/>
        <a:p>
          <a:endParaRPr lang="ru-RU"/>
        </a:p>
      </dgm:t>
    </dgm:pt>
    <dgm:pt modelId="{E10AF561-6345-4DF9-A8A0-6AF2F47A433A}">
      <dgm:prSet phldrT="[Текст]"/>
      <dgm:spPr/>
      <dgm:t>
        <a:bodyPr/>
        <a:lstStyle/>
        <a:p>
          <a:r>
            <a:rPr lang="en-US" dirty="0"/>
            <a:t>General node 2</a:t>
          </a:r>
          <a:endParaRPr lang="ru-RU" dirty="0"/>
        </a:p>
      </dgm:t>
    </dgm:pt>
    <dgm:pt modelId="{59B8B50D-A883-4619-B3BC-EE4C0E40B952}" type="parTrans" cxnId="{6A143467-37CE-4777-A1DF-224DA06B1271}">
      <dgm:prSet/>
      <dgm:spPr/>
      <dgm:t>
        <a:bodyPr/>
        <a:lstStyle/>
        <a:p>
          <a:endParaRPr lang="ru-RU"/>
        </a:p>
      </dgm:t>
    </dgm:pt>
    <dgm:pt modelId="{06A8F13B-EF6C-4E2D-9503-47146ECF0D05}" type="sibTrans" cxnId="{6A143467-37CE-4777-A1DF-224DA06B1271}">
      <dgm:prSet/>
      <dgm:spPr/>
      <dgm:t>
        <a:bodyPr/>
        <a:lstStyle/>
        <a:p>
          <a:endParaRPr lang="ru-RU"/>
        </a:p>
      </dgm:t>
    </dgm:pt>
    <dgm:pt modelId="{F1AC2F30-A39C-4F7C-A273-7451470CE110}" type="pres">
      <dgm:prSet presAssocID="{2EB982CD-C9FB-4D67-B0A8-CC39B0857125}" presName="Name0" presStyleCnt="0">
        <dgm:presLayoutVars>
          <dgm:dir/>
          <dgm:resizeHandles val="exact"/>
        </dgm:presLayoutVars>
      </dgm:prSet>
      <dgm:spPr/>
    </dgm:pt>
    <dgm:pt modelId="{C062EBD5-B234-40CE-8114-D5CD36515C29}" type="pres">
      <dgm:prSet presAssocID="{007929FC-42B3-41FE-9713-7731B2695AB2}" presName="node" presStyleLbl="node1" presStyleIdx="0" presStyleCnt="3">
        <dgm:presLayoutVars>
          <dgm:bulletEnabled val="1"/>
        </dgm:presLayoutVars>
      </dgm:prSet>
      <dgm:spPr/>
    </dgm:pt>
    <dgm:pt modelId="{85B7EB37-15E3-40DB-B362-A19BE1826C23}" type="pres">
      <dgm:prSet presAssocID="{D0737471-1C63-4238-BB4B-C801525DF8F4}" presName="sibTrans" presStyleLbl="sibTrans2D1" presStyleIdx="0" presStyleCnt="3"/>
      <dgm:spPr/>
    </dgm:pt>
    <dgm:pt modelId="{BA33BC84-40CD-4891-A014-7D9A58D12CFB}" type="pres">
      <dgm:prSet presAssocID="{D0737471-1C63-4238-BB4B-C801525DF8F4}" presName="connectorText" presStyleLbl="sibTrans2D1" presStyleIdx="0" presStyleCnt="3"/>
      <dgm:spPr/>
    </dgm:pt>
    <dgm:pt modelId="{01375C88-FE2D-4B3D-B559-93DEDAC4C0A0}" type="pres">
      <dgm:prSet presAssocID="{CAEF0891-E7A1-42EE-B22C-AC0ADECCA6BE}" presName="node" presStyleLbl="node1" presStyleIdx="1" presStyleCnt="3">
        <dgm:presLayoutVars>
          <dgm:bulletEnabled val="1"/>
        </dgm:presLayoutVars>
      </dgm:prSet>
      <dgm:spPr/>
    </dgm:pt>
    <dgm:pt modelId="{6A6438A3-7A14-464A-9EE4-0747FBC41726}" type="pres">
      <dgm:prSet presAssocID="{B8576AEA-448C-482D-9D1D-E15E975D0FD6}" presName="sibTrans" presStyleLbl="sibTrans2D1" presStyleIdx="1" presStyleCnt="3"/>
      <dgm:spPr/>
    </dgm:pt>
    <dgm:pt modelId="{BEC18A44-9E11-4EBC-8C02-6C5139391B6D}" type="pres">
      <dgm:prSet presAssocID="{B8576AEA-448C-482D-9D1D-E15E975D0FD6}" presName="connectorText" presStyleLbl="sibTrans2D1" presStyleIdx="1" presStyleCnt="3"/>
      <dgm:spPr/>
    </dgm:pt>
    <dgm:pt modelId="{49935B0F-6D82-403B-AD7F-9F41172ADA47}" type="pres">
      <dgm:prSet presAssocID="{E10AF561-6345-4DF9-A8A0-6AF2F47A433A}" presName="node" presStyleLbl="node1" presStyleIdx="2" presStyleCnt="3">
        <dgm:presLayoutVars>
          <dgm:bulletEnabled val="1"/>
        </dgm:presLayoutVars>
      </dgm:prSet>
      <dgm:spPr/>
    </dgm:pt>
    <dgm:pt modelId="{A105D0E9-C9B4-4977-AA63-44441AF24049}" type="pres">
      <dgm:prSet presAssocID="{06A8F13B-EF6C-4E2D-9503-47146ECF0D05}" presName="sibTrans" presStyleLbl="sibTrans2D1" presStyleIdx="2" presStyleCnt="3"/>
      <dgm:spPr/>
    </dgm:pt>
    <dgm:pt modelId="{E68292C4-F049-4B98-A025-6021B84ED1E9}" type="pres">
      <dgm:prSet presAssocID="{06A8F13B-EF6C-4E2D-9503-47146ECF0D05}" presName="connectorText" presStyleLbl="sibTrans2D1" presStyleIdx="2" presStyleCnt="3"/>
      <dgm:spPr/>
    </dgm:pt>
  </dgm:ptLst>
  <dgm:cxnLst>
    <dgm:cxn modelId="{4E57AE37-8750-4312-9A47-CA9D4635621F}" srcId="{2EB982CD-C9FB-4D67-B0A8-CC39B0857125}" destId="{CAEF0891-E7A1-42EE-B22C-AC0ADECCA6BE}" srcOrd="1" destOrd="0" parTransId="{59595BAA-5B30-463F-B856-4A774E926073}" sibTransId="{B8576AEA-448C-482D-9D1D-E15E975D0FD6}"/>
    <dgm:cxn modelId="{6A143467-37CE-4777-A1DF-224DA06B1271}" srcId="{2EB982CD-C9FB-4D67-B0A8-CC39B0857125}" destId="{E10AF561-6345-4DF9-A8A0-6AF2F47A433A}" srcOrd="2" destOrd="0" parTransId="{59B8B50D-A883-4619-B3BC-EE4C0E40B952}" sibTransId="{06A8F13B-EF6C-4E2D-9503-47146ECF0D05}"/>
    <dgm:cxn modelId="{A1C5DA6B-FB24-4067-A4E2-E97077061697}" type="presOf" srcId="{B8576AEA-448C-482D-9D1D-E15E975D0FD6}" destId="{6A6438A3-7A14-464A-9EE4-0747FBC41726}" srcOrd="0" destOrd="0" presId="urn:microsoft.com/office/officeart/2005/8/layout/cycle7"/>
    <dgm:cxn modelId="{7DDA574E-93FB-45EC-B055-5085B02AD35F}" type="presOf" srcId="{D0737471-1C63-4238-BB4B-C801525DF8F4}" destId="{85B7EB37-15E3-40DB-B362-A19BE1826C23}" srcOrd="0" destOrd="0" presId="urn:microsoft.com/office/officeart/2005/8/layout/cycle7"/>
    <dgm:cxn modelId="{545C7685-249A-4AE7-9FB1-697FDDA6B397}" type="presOf" srcId="{007929FC-42B3-41FE-9713-7731B2695AB2}" destId="{C062EBD5-B234-40CE-8114-D5CD36515C29}" srcOrd="0" destOrd="0" presId="urn:microsoft.com/office/officeart/2005/8/layout/cycle7"/>
    <dgm:cxn modelId="{EEC44888-C3BA-43C3-9336-9974197FFFE2}" type="presOf" srcId="{D0737471-1C63-4238-BB4B-C801525DF8F4}" destId="{BA33BC84-40CD-4891-A014-7D9A58D12CFB}" srcOrd="1" destOrd="0" presId="urn:microsoft.com/office/officeart/2005/8/layout/cycle7"/>
    <dgm:cxn modelId="{450907BA-1029-4D85-A53A-286318FD5853}" type="presOf" srcId="{E10AF561-6345-4DF9-A8A0-6AF2F47A433A}" destId="{49935B0F-6D82-403B-AD7F-9F41172ADA47}" srcOrd="0" destOrd="0" presId="urn:microsoft.com/office/officeart/2005/8/layout/cycle7"/>
    <dgm:cxn modelId="{A92669BF-A769-4518-B9C4-7A0F60E9C283}" type="presOf" srcId="{2EB982CD-C9FB-4D67-B0A8-CC39B0857125}" destId="{F1AC2F30-A39C-4F7C-A273-7451470CE110}" srcOrd="0" destOrd="0" presId="urn:microsoft.com/office/officeart/2005/8/layout/cycle7"/>
    <dgm:cxn modelId="{D9CCD8D5-3B01-4E22-A636-EC63CA54790E}" srcId="{2EB982CD-C9FB-4D67-B0A8-CC39B0857125}" destId="{007929FC-42B3-41FE-9713-7731B2695AB2}" srcOrd="0" destOrd="0" parTransId="{EE55C300-E92B-43CF-A406-8323111E78F1}" sibTransId="{D0737471-1C63-4238-BB4B-C801525DF8F4}"/>
    <dgm:cxn modelId="{E8A2E4D7-0E92-485C-AB3D-C85DA9A3C142}" type="presOf" srcId="{CAEF0891-E7A1-42EE-B22C-AC0ADECCA6BE}" destId="{01375C88-FE2D-4B3D-B559-93DEDAC4C0A0}" srcOrd="0" destOrd="0" presId="urn:microsoft.com/office/officeart/2005/8/layout/cycle7"/>
    <dgm:cxn modelId="{C4DE8EDD-F507-4ED2-A254-8252DFC1F2E6}" type="presOf" srcId="{06A8F13B-EF6C-4E2D-9503-47146ECF0D05}" destId="{A105D0E9-C9B4-4977-AA63-44441AF24049}" srcOrd="0" destOrd="0" presId="urn:microsoft.com/office/officeart/2005/8/layout/cycle7"/>
    <dgm:cxn modelId="{0029E9EF-1236-4506-B89D-F548F04F3C64}" type="presOf" srcId="{B8576AEA-448C-482D-9D1D-E15E975D0FD6}" destId="{BEC18A44-9E11-4EBC-8C02-6C5139391B6D}" srcOrd="1" destOrd="0" presId="urn:microsoft.com/office/officeart/2005/8/layout/cycle7"/>
    <dgm:cxn modelId="{17B539FD-4BCF-4A61-AD8C-C93916CD9D5C}" type="presOf" srcId="{06A8F13B-EF6C-4E2D-9503-47146ECF0D05}" destId="{E68292C4-F049-4B98-A025-6021B84ED1E9}" srcOrd="1" destOrd="0" presId="urn:microsoft.com/office/officeart/2005/8/layout/cycle7"/>
    <dgm:cxn modelId="{8B1C8AD0-65E7-4EAE-9A6C-FA748993976E}" type="presParOf" srcId="{F1AC2F30-A39C-4F7C-A273-7451470CE110}" destId="{C062EBD5-B234-40CE-8114-D5CD36515C29}" srcOrd="0" destOrd="0" presId="urn:microsoft.com/office/officeart/2005/8/layout/cycle7"/>
    <dgm:cxn modelId="{DFDCF1B4-EB9E-4685-9BEA-B91558C26797}" type="presParOf" srcId="{F1AC2F30-A39C-4F7C-A273-7451470CE110}" destId="{85B7EB37-15E3-40DB-B362-A19BE1826C23}" srcOrd="1" destOrd="0" presId="urn:microsoft.com/office/officeart/2005/8/layout/cycle7"/>
    <dgm:cxn modelId="{FBADAB60-A0DE-4EAD-8251-80B79EA057CB}" type="presParOf" srcId="{85B7EB37-15E3-40DB-B362-A19BE1826C23}" destId="{BA33BC84-40CD-4891-A014-7D9A58D12CFB}" srcOrd="0" destOrd="0" presId="urn:microsoft.com/office/officeart/2005/8/layout/cycle7"/>
    <dgm:cxn modelId="{5426C74D-3601-4702-9E08-0B33BC19CF6A}" type="presParOf" srcId="{F1AC2F30-A39C-4F7C-A273-7451470CE110}" destId="{01375C88-FE2D-4B3D-B559-93DEDAC4C0A0}" srcOrd="2" destOrd="0" presId="urn:microsoft.com/office/officeart/2005/8/layout/cycle7"/>
    <dgm:cxn modelId="{71CF77BD-21BB-4EE2-ACA7-4AC19735B7BE}" type="presParOf" srcId="{F1AC2F30-A39C-4F7C-A273-7451470CE110}" destId="{6A6438A3-7A14-464A-9EE4-0747FBC41726}" srcOrd="3" destOrd="0" presId="urn:microsoft.com/office/officeart/2005/8/layout/cycle7"/>
    <dgm:cxn modelId="{4A7B6852-F8B8-4D18-8FCB-A3EFFB8AD250}" type="presParOf" srcId="{6A6438A3-7A14-464A-9EE4-0747FBC41726}" destId="{BEC18A44-9E11-4EBC-8C02-6C5139391B6D}" srcOrd="0" destOrd="0" presId="urn:microsoft.com/office/officeart/2005/8/layout/cycle7"/>
    <dgm:cxn modelId="{7D3F129B-F55E-46A3-B6F7-9A2B6ADEEDF2}" type="presParOf" srcId="{F1AC2F30-A39C-4F7C-A273-7451470CE110}" destId="{49935B0F-6D82-403B-AD7F-9F41172ADA47}" srcOrd="4" destOrd="0" presId="urn:microsoft.com/office/officeart/2005/8/layout/cycle7"/>
    <dgm:cxn modelId="{BC0312AC-E8AD-4F05-87A7-844BF5ACFB28}" type="presParOf" srcId="{F1AC2F30-A39C-4F7C-A273-7451470CE110}" destId="{A105D0E9-C9B4-4977-AA63-44441AF24049}" srcOrd="5" destOrd="0" presId="urn:microsoft.com/office/officeart/2005/8/layout/cycle7"/>
    <dgm:cxn modelId="{91CFE621-6318-4212-9B0E-FB59C1B81F5E}" type="presParOf" srcId="{A105D0E9-C9B4-4977-AA63-44441AF24049}" destId="{E68292C4-F049-4B98-A025-6021B84ED1E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6ED48-11A4-4ACB-BCE1-DE2462505F3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EB05A9-6586-4F61-9D77-43FC9CCC4EFF}">
      <dgm:prSet phldrT="[Текст]"/>
      <dgm:spPr/>
      <dgm:t>
        <a:bodyPr/>
        <a:lstStyle/>
        <a:p>
          <a:r>
            <a:rPr lang="en-US" dirty="0"/>
            <a:t>Main node</a:t>
          </a:r>
          <a:endParaRPr lang="ru-RU" dirty="0"/>
        </a:p>
      </dgm:t>
    </dgm:pt>
    <dgm:pt modelId="{530ABF67-ACDC-4DAB-9710-D093F64E4AAE}" type="parTrans" cxnId="{8E87AE54-D44A-4E72-BFA9-4B4CCE53E626}">
      <dgm:prSet/>
      <dgm:spPr/>
      <dgm:t>
        <a:bodyPr/>
        <a:lstStyle/>
        <a:p>
          <a:endParaRPr lang="ru-RU"/>
        </a:p>
      </dgm:t>
    </dgm:pt>
    <dgm:pt modelId="{9D7FCF4A-2901-4F07-B2B8-DD4BA58FBB75}" type="sibTrans" cxnId="{8E87AE54-D44A-4E72-BFA9-4B4CCE53E626}">
      <dgm:prSet/>
      <dgm:spPr/>
      <dgm:t>
        <a:bodyPr/>
        <a:lstStyle/>
        <a:p>
          <a:endParaRPr lang="ru-RU"/>
        </a:p>
      </dgm:t>
    </dgm:pt>
    <dgm:pt modelId="{AAA2B373-9406-44C9-A1CF-8B2D0C30AF0B}">
      <dgm:prSet phldrT="[Текст]"/>
      <dgm:spPr/>
      <dgm:t>
        <a:bodyPr/>
        <a:lstStyle/>
        <a:p>
          <a:r>
            <a:rPr lang="en-US" dirty="0" err="1"/>
            <a:t>wxWidjets</a:t>
          </a:r>
          <a:endParaRPr lang="ru-RU" dirty="0"/>
        </a:p>
      </dgm:t>
    </dgm:pt>
    <dgm:pt modelId="{BF69F868-398C-4DDB-90E1-18A437B9E5C5}" type="parTrans" cxnId="{145AD749-250E-4764-9DBC-70E763F0B619}">
      <dgm:prSet/>
      <dgm:spPr/>
      <dgm:t>
        <a:bodyPr/>
        <a:lstStyle/>
        <a:p>
          <a:endParaRPr lang="ru-RU"/>
        </a:p>
      </dgm:t>
    </dgm:pt>
    <dgm:pt modelId="{B43A7D39-D01D-48DB-8415-DE3AE1DCBABC}" type="sibTrans" cxnId="{145AD749-250E-4764-9DBC-70E763F0B619}">
      <dgm:prSet/>
      <dgm:spPr/>
      <dgm:t>
        <a:bodyPr/>
        <a:lstStyle/>
        <a:p>
          <a:endParaRPr lang="ru-RU"/>
        </a:p>
      </dgm:t>
    </dgm:pt>
    <dgm:pt modelId="{FE277BE0-BF70-46FB-8AAF-483FA293D909}">
      <dgm:prSet phldrT="[Текст]"/>
      <dgm:spPr/>
      <dgm:t>
        <a:bodyPr/>
        <a:lstStyle/>
        <a:p>
          <a:r>
            <a:rPr lang="en-US" dirty="0"/>
            <a:t>Logger</a:t>
          </a:r>
          <a:endParaRPr lang="ru-RU" dirty="0"/>
        </a:p>
      </dgm:t>
    </dgm:pt>
    <dgm:pt modelId="{3483F9CB-EA06-4F0A-95B7-CCA424147AE4}" type="parTrans" cxnId="{AF1D77B9-6DD3-46E8-9873-137434510AE3}">
      <dgm:prSet/>
      <dgm:spPr/>
      <dgm:t>
        <a:bodyPr/>
        <a:lstStyle/>
        <a:p>
          <a:endParaRPr lang="ru-RU"/>
        </a:p>
      </dgm:t>
    </dgm:pt>
    <dgm:pt modelId="{CDE1052B-B9BE-4097-AAD5-05CA2D88BDC0}" type="sibTrans" cxnId="{AF1D77B9-6DD3-46E8-9873-137434510AE3}">
      <dgm:prSet/>
      <dgm:spPr/>
      <dgm:t>
        <a:bodyPr/>
        <a:lstStyle/>
        <a:p>
          <a:endParaRPr lang="ru-RU"/>
        </a:p>
      </dgm:t>
    </dgm:pt>
    <dgm:pt modelId="{564479CD-45A3-4488-8E0F-54FDE312E26D}">
      <dgm:prSet/>
      <dgm:spPr/>
      <dgm:t>
        <a:bodyPr/>
        <a:lstStyle/>
        <a:p>
          <a:endParaRPr lang="ru-RU"/>
        </a:p>
      </dgm:t>
    </dgm:pt>
    <dgm:pt modelId="{CD0AE75E-DC76-4D06-921A-EE744D9A4416}" type="parTrans" cxnId="{F86B3582-0D98-415A-B065-E4929E9D9A37}">
      <dgm:prSet/>
      <dgm:spPr/>
      <dgm:t>
        <a:bodyPr/>
        <a:lstStyle/>
        <a:p>
          <a:endParaRPr lang="ru-RU"/>
        </a:p>
      </dgm:t>
    </dgm:pt>
    <dgm:pt modelId="{02910582-7CDF-4766-894D-A5972F95D3E1}" type="sibTrans" cxnId="{F86B3582-0D98-415A-B065-E4929E9D9A37}">
      <dgm:prSet/>
      <dgm:spPr/>
      <dgm:t>
        <a:bodyPr/>
        <a:lstStyle/>
        <a:p>
          <a:endParaRPr lang="ru-RU"/>
        </a:p>
      </dgm:t>
    </dgm:pt>
    <dgm:pt modelId="{01EC9467-F9D2-42A3-8716-149BC9D4DDD2}" type="pres">
      <dgm:prSet presAssocID="{3E06ED48-11A4-4ACB-BCE1-DE2462505F3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F4B75B-7FF8-4864-A4D9-8DED780DC329}" type="pres">
      <dgm:prSet presAssocID="{C6EB05A9-6586-4F61-9D77-43FC9CCC4EFF}" presName="centerShape" presStyleLbl="node0" presStyleIdx="0" presStyleCnt="1"/>
      <dgm:spPr/>
    </dgm:pt>
    <dgm:pt modelId="{6BEF028F-F085-471D-AF94-6FC3F4A70A84}" type="pres">
      <dgm:prSet presAssocID="{BF69F868-398C-4DDB-90E1-18A437B9E5C5}" presName="parTrans" presStyleLbl="sibTrans2D1" presStyleIdx="0" presStyleCnt="2" custLinFactNeighborX="-2833" custLinFactNeighborY="-7153"/>
      <dgm:spPr/>
    </dgm:pt>
    <dgm:pt modelId="{02056C2C-7E43-4BBD-9898-CFCCD9B8EE3F}" type="pres">
      <dgm:prSet presAssocID="{BF69F868-398C-4DDB-90E1-18A437B9E5C5}" presName="connectorText" presStyleLbl="sibTrans2D1" presStyleIdx="0" presStyleCnt="2"/>
      <dgm:spPr/>
    </dgm:pt>
    <dgm:pt modelId="{925EDBA2-FF9E-45BF-A71D-439E7E797BDA}" type="pres">
      <dgm:prSet presAssocID="{AAA2B373-9406-44C9-A1CF-8B2D0C30AF0B}" presName="node" presStyleLbl="node1" presStyleIdx="0" presStyleCnt="2">
        <dgm:presLayoutVars>
          <dgm:bulletEnabled val="1"/>
        </dgm:presLayoutVars>
      </dgm:prSet>
      <dgm:spPr/>
    </dgm:pt>
    <dgm:pt modelId="{6B02290E-D518-4FE6-B2D1-D1A1D5513838}" type="pres">
      <dgm:prSet presAssocID="{3483F9CB-EA06-4F0A-95B7-CCA424147AE4}" presName="parTrans" presStyleLbl="sibTrans2D1" presStyleIdx="1" presStyleCnt="2"/>
      <dgm:spPr/>
    </dgm:pt>
    <dgm:pt modelId="{C8646629-04CF-48D8-BABF-CD75A1A25B31}" type="pres">
      <dgm:prSet presAssocID="{3483F9CB-EA06-4F0A-95B7-CCA424147AE4}" presName="connectorText" presStyleLbl="sibTrans2D1" presStyleIdx="1" presStyleCnt="2"/>
      <dgm:spPr/>
    </dgm:pt>
    <dgm:pt modelId="{953FA9AC-BCC7-4A9D-B446-9D06AD9D24E3}" type="pres">
      <dgm:prSet presAssocID="{FE277BE0-BF70-46FB-8AAF-483FA293D909}" presName="node" presStyleLbl="node1" presStyleIdx="1" presStyleCnt="2">
        <dgm:presLayoutVars>
          <dgm:bulletEnabled val="1"/>
        </dgm:presLayoutVars>
      </dgm:prSet>
      <dgm:spPr/>
    </dgm:pt>
  </dgm:ptLst>
  <dgm:cxnLst>
    <dgm:cxn modelId="{00ACF232-E4E7-4928-B25B-B976722DC22F}" type="presOf" srcId="{3483F9CB-EA06-4F0A-95B7-CCA424147AE4}" destId="{C8646629-04CF-48D8-BABF-CD75A1A25B31}" srcOrd="1" destOrd="0" presId="urn:microsoft.com/office/officeart/2005/8/layout/radial5"/>
    <dgm:cxn modelId="{DA22AE5B-C0DB-4E8C-885D-088222A3D9C1}" type="presOf" srcId="{BF69F868-398C-4DDB-90E1-18A437B9E5C5}" destId="{02056C2C-7E43-4BBD-9898-CFCCD9B8EE3F}" srcOrd="1" destOrd="0" presId="urn:microsoft.com/office/officeart/2005/8/layout/radial5"/>
    <dgm:cxn modelId="{C0B81E46-F51B-44B9-91F1-052A0E0C4CED}" type="presOf" srcId="{FE277BE0-BF70-46FB-8AAF-483FA293D909}" destId="{953FA9AC-BCC7-4A9D-B446-9D06AD9D24E3}" srcOrd="0" destOrd="0" presId="urn:microsoft.com/office/officeart/2005/8/layout/radial5"/>
    <dgm:cxn modelId="{145AD749-250E-4764-9DBC-70E763F0B619}" srcId="{C6EB05A9-6586-4F61-9D77-43FC9CCC4EFF}" destId="{AAA2B373-9406-44C9-A1CF-8B2D0C30AF0B}" srcOrd="0" destOrd="0" parTransId="{BF69F868-398C-4DDB-90E1-18A437B9E5C5}" sibTransId="{B43A7D39-D01D-48DB-8415-DE3AE1DCBABC}"/>
    <dgm:cxn modelId="{8E87AE54-D44A-4E72-BFA9-4B4CCE53E626}" srcId="{3E06ED48-11A4-4ACB-BCE1-DE2462505F31}" destId="{C6EB05A9-6586-4F61-9D77-43FC9CCC4EFF}" srcOrd="0" destOrd="0" parTransId="{530ABF67-ACDC-4DAB-9710-D093F64E4AAE}" sibTransId="{9D7FCF4A-2901-4F07-B2B8-DD4BA58FBB75}"/>
    <dgm:cxn modelId="{F86B3582-0D98-415A-B065-E4929E9D9A37}" srcId="{3E06ED48-11A4-4ACB-BCE1-DE2462505F31}" destId="{564479CD-45A3-4488-8E0F-54FDE312E26D}" srcOrd="1" destOrd="0" parTransId="{CD0AE75E-DC76-4D06-921A-EE744D9A4416}" sibTransId="{02910582-7CDF-4766-894D-A5972F95D3E1}"/>
    <dgm:cxn modelId="{72F4D2A9-D17A-4B1C-985A-3E1BC42E82C4}" type="presOf" srcId="{AAA2B373-9406-44C9-A1CF-8B2D0C30AF0B}" destId="{925EDBA2-FF9E-45BF-A71D-439E7E797BDA}" srcOrd="0" destOrd="0" presId="urn:microsoft.com/office/officeart/2005/8/layout/radial5"/>
    <dgm:cxn modelId="{214A1CAF-ED5B-48BA-97AE-97322A149C46}" type="presOf" srcId="{C6EB05A9-6586-4F61-9D77-43FC9CCC4EFF}" destId="{23F4B75B-7FF8-4864-A4D9-8DED780DC329}" srcOrd="0" destOrd="0" presId="urn:microsoft.com/office/officeart/2005/8/layout/radial5"/>
    <dgm:cxn modelId="{AF1D77B9-6DD3-46E8-9873-137434510AE3}" srcId="{C6EB05A9-6586-4F61-9D77-43FC9CCC4EFF}" destId="{FE277BE0-BF70-46FB-8AAF-483FA293D909}" srcOrd="1" destOrd="0" parTransId="{3483F9CB-EA06-4F0A-95B7-CCA424147AE4}" sibTransId="{CDE1052B-B9BE-4097-AAD5-05CA2D88BDC0}"/>
    <dgm:cxn modelId="{31FFA6D0-255B-4921-9534-58B956408947}" type="presOf" srcId="{3483F9CB-EA06-4F0A-95B7-CCA424147AE4}" destId="{6B02290E-D518-4FE6-B2D1-D1A1D5513838}" srcOrd="0" destOrd="0" presId="urn:microsoft.com/office/officeart/2005/8/layout/radial5"/>
    <dgm:cxn modelId="{F06863D7-1EF1-4222-A39A-A25D236E5C74}" type="presOf" srcId="{3E06ED48-11A4-4ACB-BCE1-DE2462505F31}" destId="{01EC9467-F9D2-42A3-8716-149BC9D4DDD2}" srcOrd="0" destOrd="0" presId="urn:microsoft.com/office/officeart/2005/8/layout/radial5"/>
    <dgm:cxn modelId="{545292EA-84DB-4F39-A0CB-5231A3A06082}" type="presOf" srcId="{BF69F868-398C-4DDB-90E1-18A437B9E5C5}" destId="{6BEF028F-F085-471D-AF94-6FC3F4A70A84}" srcOrd="0" destOrd="0" presId="urn:microsoft.com/office/officeart/2005/8/layout/radial5"/>
    <dgm:cxn modelId="{FEDDDAC4-0866-444B-B7F0-DDB66875E04C}" type="presParOf" srcId="{01EC9467-F9D2-42A3-8716-149BC9D4DDD2}" destId="{23F4B75B-7FF8-4864-A4D9-8DED780DC329}" srcOrd="0" destOrd="0" presId="urn:microsoft.com/office/officeart/2005/8/layout/radial5"/>
    <dgm:cxn modelId="{A19A24A9-9EED-4C71-92B1-44EC1DA7EE38}" type="presParOf" srcId="{01EC9467-F9D2-42A3-8716-149BC9D4DDD2}" destId="{6BEF028F-F085-471D-AF94-6FC3F4A70A84}" srcOrd="1" destOrd="0" presId="urn:microsoft.com/office/officeart/2005/8/layout/radial5"/>
    <dgm:cxn modelId="{F6AC8B1B-2484-40A7-86F6-3E84A0F40DF6}" type="presParOf" srcId="{6BEF028F-F085-471D-AF94-6FC3F4A70A84}" destId="{02056C2C-7E43-4BBD-9898-CFCCD9B8EE3F}" srcOrd="0" destOrd="0" presId="urn:microsoft.com/office/officeart/2005/8/layout/radial5"/>
    <dgm:cxn modelId="{433BFDAD-19FC-4574-835E-A7ED4A1DB0C1}" type="presParOf" srcId="{01EC9467-F9D2-42A3-8716-149BC9D4DDD2}" destId="{925EDBA2-FF9E-45BF-A71D-439E7E797BDA}" srcOrd="2" destOrd="0" presId="urn:microsoft.com/office/officeart/2005/8/layout/radial5"/>
    <dgm:cxn modelId="{B88F3146-874C-4BCE-B37E-190A4D55249E}" type="presParOf" srcId="{01EC9467-F9D2-42A3-8716-149BC9D4DDD2}" destId="{6B02290E-D518-4FE6-B2D1-D1A1D5513838}" srcOrd="3" destOrd="0" presId="urn:microsoft.com/office/officeart/2005/8/layout/radial5"/>
    <dgm:cxn modelId="{5FFF6D27-FBD3-4288-8530-0E642F389FBA}" type="presParOf" srcId="{6B02290E-D518-4FE6-B2D1-D1A1D5513838}" destId="{C8646629-04CF-48D8-BABF-CD75A1A25B31}" srcOrd="0" destOrd="0" presId="urn:microsoft.com/office/officeart/2005/8/layout/radial5"/>
    <dgm:cxn modelId="{EEC78A8E-42CB-4FED-83E3-8B4D03619CD5}" type="presParOf" srcId="{01EC9467-F9D2-42A3-8716-149BC9D4DDD2}" destId="{953FA9AC-BCC7-4A9D-B446-9D06AD9D24E3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D2369-48BB-401E-810C-DE67221A4D7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31BA11-7F5E-486B-9B36-DF79D95A9A25}">
      <dgm:prSet phldrT="[Текст]"/>
      <dgm:spPr/>
      <dgm:t>
        <a:bodyPr/>
        <a:lstStyle/>
        <a:p>
          <a:r>
            <a:rPr lang="en-US" dirty="0"/>
            <a:t>General node</a:t>
          </a:r>
          <a:endParaRPr lang="ru-RU" dirty="0"/>
        </a:p>
      </dgm:t>
    </dgm:pt>
    <dgm:pt modelId="{D08DAB25-338E-4B05-9EC4-57D3683BED7B}" type="parTrans" cxnId="{BD300195-4094-4ED8-B5BF-4FE681C70D70}">
      <dgm:prSet/>
      <dgm:spPr/>
      <dgm:t>
        <a:bodyPr/>
        <a:lstStyle/>
        <a:p>
          <a:endParaRPr lang="ru-RU"/>
        </a:p>
      </dgm:t>
    </dgm:pt>
    <dgm:pt modelId="{610DA74E-F435-43DF-AB1A-F8B3CF8C22C4}" type="sibTrans" cxnId="{BD300195-4094-4ED8-B5BF-4FE681C70D70}">
      <dgm:prSet/>
      <dgm:spPr/>
      <dgm:t>
        <a:bodyPr/>
        <a:lstStyle/>
        <a:p>
          <a:endParaRPr lang="ru-RU"/>
        </a:p>
      </dgm:t>
    </dgm:pt>
    <dgm:pt modelId="{27C098E8-5B36-4951-A191-1F8F41AF6B04}" type="asst">
      <dgm:prSet phldrT="[Текст]"/>
      <dgm:spPr/>
      <dgm:t>
        <a:bodyPr/>
        <a:lstStyle/>
        <a:p>
          <a:r>
            <a:rPr lang="en-US" dirty="0"/>
            <a:t>Logger</a:t>
          </a:r>
          <a:endParaRPr lang="ru-RU" dirty="0"/>
        </a:p>
      </dgm:t>
    </dgm:pt>
    <dgm:pt modelId="{78E3444E-34A2-4628-9C3A-F5FF6113FEEC}" type="parTrans" cxnId="{21EA813D-A480-4C97-9D2D-436458337B89}">
      <dgm:prSet/>
      <dgm:spPr/>
      <dgm:t>
        <a:bodyPr/>
        <a:lstStyle/>
        <a:p>
          <a:endParaRPr lang="ru-RU"/>
        </a:p>
      </dgm:t>
    </dgm:pt>
    <dgm:pt modelId="{26F4354F-1BA2-4D52-840A-C243EFF4391D}" type="sibTrans" cxnId="{21EA813D-A480-4C97-9D2D-436458337B89}">
      <dgm:prSet/>
      <dgm:spPr/>
      <dgm:t>
        <a:bodyPr/>
        <a:lstStyle/>
        <a:p>
          <a:endParaRPr lang="ru-RU"/>
        </a:p>
      </dgm:t>
    </dgm:pt>
    <dgm:pt modelId="{95E02FBC-4816-4F4B-AC8F-728E5E4D9772}">
      <dgm:prSet phldrT="[Текст]"/>
      <dgm:spPr/>
      <dgm:t>
        <a:bodyPr/>
        <a:lstStyle/>
        <a:p>
          <a:r>
            <a:rPr lang="en-US" dirty="0"/>
            <a:t>Cells</a:t>
          </a:r>
          <a:endParaRPr lang="ru-RU" dirty="0"/>
        </a:p>
      </dgm:t>
    </dgm:pt>
    <dgm:pt modelId="{8F6A5220-71A2-45DB-ADE0-9CEEFC1E66D2}" type="parTrans" cxnId="{FDF8DA16-4989-4BC9-A12F-43E7ED16C4DB}">
      <dgm:prSet/>
      <dgm:spPr/>
      <dgm:t>
        <a:bodyPr/>
        <a:lstStyle/>
        <a:p>
          <a:endParaRPr lang="ru-RU"/>
        </a:p>
      </dgm:t>
    </dgm:pt>
    <dgm:pt modelId="{880E371B-6B59-46F3-A26C-6A8BDB4B0D1E}" type="sibTrans" cxnId="{FDF8DA16-4989-4BC9-A12F-43E7ED16C4DB}">
      <dgm:prSet/>
      <dgm:spPr/>
      <dgm:t>
        <a:bodyPr/>
        <a:lstStyle/>
        <a:p>
          <a:endParaRPr lang="ru-RU"/>
        </a:p>
      </dgm:t>
    </dgm:pt>
    <dgm:pt modelId="{57B352B1-7DE4-4FA8-8564-D4071F8AB8C6}">
      <dgm:prSet phldrT="[Текст]"/>
      <dgm:spPr/>
      <dgm:t>
        <a:bodyPr/>
        <a:lstStyle/>
        <a:p>
          <a:r>
            <a:rPr lang="en-US" dirty="0"/>
            <a:t>Cell manager</a:t>
          </a:r>
          <a:endParaRPr lang="ru-RU" dirty="0"/>
        </a:p>
      </dgm:t>
    </dgm:pt>
    <dgm:pt modelId="{A153162B-762D-4A8C-B2C7-29597B379A12}" type="parTrans" cxnId="{35CB128C-8F20-4E86-AAE1-9D8CCC20B5A9}">
      <dgm:prSet/>
      <dgm:spPr/>
      <dgm:t>
        <a:bodyPr/>
        <a:lstStyle/>
        <a:p>
          <a:endParaRPr lang="ru-RU"/>
        </a:p>
      </dgm:t>
    </dgm:pt>
    <dgm:pt modelId="{765E1003-F890-4984-927C-31E8590441FB}" type="sibTrans" cxnId="{35CB128C-8F20-4E86-AAE1-9D8CCC20B5A9}">
      <dgm:prSet/>
      <dgm:spPr/>
      <dgm:t>
        <a:bodyPr/>
        <a:lstStyle/>
        <a:p>
          <a:endParaRPr lang="ru-RU"/>
        </a:p>
      </dgm:t>
    </dgm:pt>
    <dgm:pt modelId="{D25D446C-AF1E-4F9D-8CD2-96E9BC561496}">
      <dgm:prSet phldrT="[Текст]"/>
      <dgm:spPr/>
      <dgm:t>
        <a:bodyPr/>
        <a:lstStyle/>
        <a:p>
          <a:r>
            <a:rPr lang="en-US" dirty="0"/>
            <a:t>Cell monitor</a:t>
          </a:r>
          <a:endParaRPr lang="ru-RU" dirty="0"/>
        </a:p>
      </dgm:t>
    </dgm:pt>
    <dgm:pt modelId="{3B020C4F-453F-4172-AA54-2D718A7FABF4}" type="parTrans" cxnId="{15A59873-52F5-47EF-A990-B29C204916CC}">
      <dgm:prSet/>
      <dgm:spPr/>
      <dgm:t>
        <a:bodyPr/>
        <a:lstStyle/>
        <a:p>
          <a:endParaRPr lang="ru-RU"/>
        </a:p>
      </dgm:t>
    </dgm:pt>
    <dgm:pt modelId="{D996134E-382C-4C79-9735-96D8D0372C73}" type="sibTrans" cxnId="{15A59873-52F5-47EF-A990-B29C204916CC}">
      <dgm:prSet/>
      <dgm:spPr/>
      <dgm:t>
        <a:bodyPr/>
        <a:lstStyle/>
        <a:p>
          <a:endParaRPr lang="ru-RU"/>
        </a:p>
      </dgm:t>
    </dgm:pt>
    <dgm:pt modelId="{ED094226-B8DF-4239-BAD1-57EE1DD62968}" type="asst">
      <dgm:prSet phldrT="[Текст]"/>
      <dgm:spPr/>
      <dgm:t>
        <a:bodyPr/>
        <a:lstStyle/>
        <a:p>
          <a:r>
            <a:rPr lang="en-US" dirty="0"/>
            <a:t>Additional Mailbox</a:t>
          </a:r>
          <a:endParaRPr lang="ru-RU" dirty="0"/>
        </a:p>
      </dgm:t>
    </dgm:pt>
    <dgm:pt modelId="{9317A920-5DF3-45EB-9C22-65E6805239B7}" type="parTrans" cxnId="{B37BDDDF-3CEA-4822-ABD7-1EA2FBB055CA}">
      <dgm:prSet/>
      <dgm:spPr/>
      <dgm:t>
        <a:bodyPr/>
        <a:lstStyle/>
        <a:p>
          <a:endParaRPr lang="ru-RU"/>
        </a:p>
      </dgm:t>
    </dgm:pt>
    <dgm:pt modelId="{998DB891-7915-456A-9465-D57A204B0F09}" type="sibTrans" cxnId="{B37BDDDF-3CEA-4822-ABD7-1EA2FBB055CA}">
      <dgm:prSet/>
      <dgm:spPr/>
      <dgm:t>
        <a:bodyPr/>
        <a:lstStyle/>
        <a:p>
          <a:endParaRPr lang="ru-RU"/>
        </a:p>
      </dgm:t>
    </dgm:pt>
    <dgm:pt modelId="{85A1E99C-009D-4606-8336-FFB8BB396638}" type="pres">
      <dgm:prSet presAssocID="{740D2369-48BB-401E-810C-DE67221A4D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1FF98C-55DF-44D3-AC31-C03FC84716C9}" type="pres">
      <dgm:prSet presAssocID="{7C31BA11-7F5E-486B-9B36-DF79D95A9A25}" presName="hierRoot1" presStyleCnt="0">
        <dgm:presLayoutVars>
          <dgm:hierBranch val="init"/>
        </dgm:presLayoutVars>
      </dgm:prSet>
      <dgm:spPr/>
    </dgm:pt>
    <dgm:pt modelId="{FC734866-97DD-4DDE-A54B-3208D644798D}" type="pres">
      <dgm:prSet presAssocID="{7C31BA11-7F5E-486B-9B36-DF79D95A9A25}" presName="rootComposite1" presStyleCnt="0"/>
      <dgm:spPr/>
    </dgm:pt>
    <dgm:pt modelId="{2F38A1B0-D2C8-4D7B-A215-83A626FCB8B4}" type="pres">
      <dgm:prSet presAssocID="{7C31BA11-7F5E-486B-9B36-DF79D95A9A25}" presName="rootText1" presStyleLbl="node0" presStyleIdx="0" presStyleCnt="2" custLinFactNeighborX="960" custLinFactNeighborY="-65939">
        <dgm:presLayoutVars>
          <dgm:chPref val="3"/>
        </dgm:presLayoutVars>
      </dgm:prSet>
      <dgm:spPr/>
    </dgm:pt>
    <dgm:pt modelId="{19AC819A-7922-452E-AF1A-3C7B16612BD1}" type="pres">
      <dgm:prSet presAssocID="{7C31BA11-7F5E-486B-9B36-DF79D95A9A25}" presName="rootConnector1" presStyleLbl="node1" presStyleIdx="0" presStyleCnt="0"/>
      <dgm:spPr/>
    </dgm:pt>
    <dgm:pt modelId="{D9F718E6-004A-4595-B5CA-4EBE2B63E277}" type="pres">
      <dgm:prSet presAssocID="{7C31BA11-7F5E-486B-9B36-DF79D95A9A25}" presName="hierChild2" presStyleCnt="0"/>
      <dgm:spPr/>
    </dgm:pt>
    <dgm:pt modelId="{F68932D4-E5A4-44AF-B80D-BF31E6CA44C6}" type="pres">
      <dgm:prSet presAssocID="{8F6A5220-71A2-45DB-ADE0-9CEEFC1E66D2}" presName="Name37" presStyleLbl="parChTrans1D2" presStyleIdx="0" presStyleCnt="4"/>
      <dgm:spPr/>
    </dgm:pt>
    <dgm:pt modelId="{0592EE65-010E-41DD-BE4E-A3A5E46C22A2}" type="pres">
      <dgm:prSet presAssocID="{95E02FBC-4816-4F4B-AC8F-728E5E4D9772}" presName="hierRoot2" presStyleCnt="0">
        <dgm:presLayoutVars>
          <dgm:hierBranch val="init"/>
        </dgm:presLayoutVars>
      </dgm:prSet>
      <dgm:spPr/>
    </dgm:pt>
    <dgm:pt modelId="{F6DB0702-410A-402D-9846-4DD62C214C3A}" type="pres">
      <dgm:prSet presAssocID="{95E02FBC-4816-4F4B-AC8F-728E5E4D9772}" presName="rootComposite" presStyleCnt="0"/>
      <dgm:spPr/>
    </dgm:pt>
    <dgm:pt modelId="{467F08D2-99C9-4B50-BAB1-D07EFBF5820E}" type="pres">
      <dgm:prSet presAssocID="{95E02FBC-4816-4F4B-AC8F-728E5E4D9772}" presName="rootText" presStyleLbl="node2" presStyleIdx="0" presStyleCnt="3" custLinFactNeighborX="24763" custLinFactNeighborY="57676">
        <dgm:presLayoutVars>
          <dgm:chPref val="3"/>
        </dgm:presLayoutVars>
      </dgm:prSet>
      <dgm:spPr/>
    </dgm:pt>
    <dgm:pt modelId="{A1124D1B-6E52-4D74-B92D-BB77CA9A0FC9}" type="pres">
      <dgm:prSet presAssocID="{95E02FBC-4816-4F4B-AC8F-728E5E4D9772}" presName="rootConnector" presStyleLbl="node2" presStyleIdx="0" presStyleCnt="3"/>
      <dgm:spPr/>
    </dgm:pt>
    <dgm:pt modelId="{869C28A9-EB42-4C0C-AA59-EE0968A846A7}" type="pres">
      <dgm:prSet presAssocID="{95E02FBC-4816-4F4B-AC8F-728E5E4D9772}" presName="hierChild4" presStyleCnt="0"/>
      <dgm:spPr/>
    </dgm:pt>
    <dgm:pt modelId="{238EFB18-7DF0-4991-8BAF-FB02E4DDBA23}" type="pres">
      <dgm:prSet presAssocID="{95E02FBC-4816-4F4B-AC8F-728E5E4D9772}" presName="hierChild5" presStyleCnt="0"/>
      <dgm:spPr/>
    </dgm:pt>
    <dgm:pt modelId="{BC835062-9F05-4585-B320-52C57A933E52}" type="pres">
      <dgm:prSet presAssocID="{A153162B-762D-4A8C-B2C7-29597B379A12}" presName="Name37" presStyleLbl="parChTrans1D2" presStyleIdx="1" presStyleCnt="4"/>
      <dgm:spPr/>
    </dgm:pt>
    <dgm:pt modelId="{C18326BD-F593-4E7C-AF92-24D4D8FB7F54}" type="pres">
      <dgm:prSet presAssocID="{57B352B1-7DE4-4FA8-8564-D4071F8AB8C6}" presName="hierRoot2" presStyleCnt="0">
        <dgm:presLayoutVars>
          <dgm:hierBranch val="init"/>
        </dgm:presLayoutVars>
      </dgm:prSet>
      <dgm:spPr/>
    </dgm:pt>
    <dgm:pt modelId="{01268700-0A34-4D47-9244-064D8FB46C89}" type="pres">
      <dgm:prSet presAssocID="{57B352B1-7DE4-4FA8-8564-D4071F8AB8C6}" presName="rootComposite" presStyleCnt="0"/>
      <dgm:spPr/>
    </dgm:pt>
    <dgm:pt modelId="{3AD2D930-D0AE-4A2A-984F-950075C70187}" type="pres">
      <dgm:prSet presAssocID="{57B352B1-7DE4-4FA8-8564-D4071F8AB8C6}" presName="rootText" presStyleLbl="node2" presStyleIdx="1" presStyleCnt="3" custLinFactY="-15256" custLinFactNeighborX="3359" custLinFactNeighborY="-100000">
        <dgm:presLayoutVars>
          <dgm:chPref val="3"/>
        </dgm:presLayoutVars>
      </dgm:prSet>
      <dgm:spPr/>
    </dgm:pt>
    <dgm:pt modelId="{B583FBF8-A0D4-488A-A07A-87BAB982290E}" type="pres">
      <dgm:prSet presAssocID="{57B352B1-7DE4-4FA8-8564-D4071F8AB8C6}" presName="rootConnector" presStyleLbl="node2" presStyleIdx="1" presStyleCnt="3"/>
      <dgm:spPr/>
    </dgm:pt>
    <dgm:pt modelId="{C503E72B-D109-4C4F-8E9A-76AF665F4F34}" type="pres">
      <dgm:prSet presAssocID="{57B352B1-7DE4-4FA8-8564-D4071F8AB8C6}" presName="hierChild4" presStyleCnt="0"/>
      <dgm:spPr/>
    </dgm:pt>
    <dgm:pt modelId="{669D6BA9-3730-4B98-96E3-F24368836B11}" type="pres">
      <dgm:prSet presAssocID="{57B352B1-7DE4-4FA8-8564-D4071F8AB8C6}" presName="hierChild5" presStyleCnt="0"/>
      <dgm:spPr/>
    </dgm:pt>
    <dgm:pt modelId="{390D701D-3C4B-4679-8049-F889A20877F4}" type="pres">
      <dgm:prSet presAssocID="{3B020C4F-453F-4172-AA54-2D718A7FABF4}" presName="Name37" presStyleLbl="parChTrans1D2" presStyleIdx="2" presStyleCnt="4"/>
      <dgm:spPr/>
    </dgm:pt>
    <dgm:pt modelId="{2194833E-B217-4218-87BB-203B5B3510EE}" type="pres">
      <dgm:prSet presAssocID="{D25D446C-AF1E-4F9D-8CD2-96E9BC561496}" presName="hierRoot2" presStyleCnt="0">
        <dgm:presLayoutVars>
          <dgm:hierBranch val="init"/>
        </dgm:presLayoutVars>
      </dgm:prSet>
      <dgm:spPr/>
    </dgm:pt>
    <dgm:pt modelId="{C07BB98D-A932-496A-A1A0-E2E2785D669F}" type="pres">
      <dgm:prSet presAssocID="{D25D446C-AF1E-4F9D-8CD2-96E9BC561496}" presName="rootComposite" presStyleCnt="0"/>
      <dgm:spPr/>
    </dgm:pt>
    <dgm:pt modelId="{E2FF2856-D076-4F96-97CF-4CEE08BEC8D1}" type="pres">
      <dgm:prSet presAssocID="{D25D446C-AF1E-4F9D-8CD2-96E9BC561496}" presName="rootText" presStyleLbl="node2" presStyleIdx="2" presStyleCnt="3" custLinFactNeighborX="-23073" custLinFactNeighborY="53475">
        <dgm:presLayoutVars>
          <dgm:chPref val="3"/>
        </dgm:presLayoutVars>
      </dgm:prSet>
      <dgm:spPr/>
    </dgm:pt>
    <dgm:pt modelId="{D45BE3D1-0905-40E2-843C-9D0DA84B883B}" type="pres">
      <dgm:prSet presAssocID="{D25D446C-AF1E-4F9D-8CD2-96E9BC561496}" presName="rootConnector" presStyleLbl="node2" presStyleIdx="2" presStyleCnt="3"/>
      <dgm:spPr/>
    </dgm:pt>
    <dgm:pt modelId="{5FE2B654-3993-475A-B953-7B0521B9CA21}" type="pres">
      <dgm:prSet presAssocID="{D25D446C-AF1E-4F9D-8CD2-96E9BC561496}" presName="hierChild4" presStyleCnt="0"/>
      <dgm:spPr/>
    </dgm:pt>
    <dgm:pt modelId="{591701C4-4768-476F-9619-7ECF29233A41}" type="pres">
      <dgm:prSet presAssocID="{D25D446C-AF1E-4F9D-8CD2-96E9BC561496}" presName="hierChild5" presStyleCnt="0"/>
      <dgm:spPr/>
    </dgm:pt>
    <dgm:pt modelId="{15BEA893-DA0C-4A85-909D-8BE8A703858F}" type="pres">
      <dgm:prSet presAssocID="{7C31BA11-7F5E-486B-9B36-DF79D95A9A25}" presName="hierChild3" presStyleCnt="0"/>
      <dgm:spPr/>
    </dgm:pt>
    <dgm:pt modelId="{98DBC02C-F497-4D9F-8869-F2A0C9ABD59F}" type="pres">
      <dgm:prSet presAssocID="{78E3444E-34A2-4628-9C3A-F5FF6113FEEC}" presName="Name111" presStyleLbl="parChTrans1D2" presStyleIdx="3" presStyleCnt="4"/>
      <dgm:spPr/>
    </dgm:pt>
    <dgm:pt modelId="{F9D7C483-983F-48AF-B785-8345FCF8110C}" type="pres">
      <dgm:prSet presAssocID="{27C098E8-5B36-4951-A191-1F8F41AF6B04}" presName="hierRoot3" presStyleCnt="0">
        <dgm:presLayoutVars>
          <dgm:hierBranch val="init"/>
        </dgm:presLayoutVars>
      </dgm:prSet>
      <dgm:spPr/>
    </dgm:pt>
    <dgm:pt modelId="{B4653F89-7DB3-4FB5-8AFB-809475A96AB7}" type="pres">
      <dgm:prSet presAssocID="{27C098E8-5B36-4951-A191-1F8F41AF6B04}" presName="rootComposite3" presStyleCnt="0"/>
      <dgm:spPr/>
    </dgm:pt>
    <dgm:pt modelId="{6279024D-AF55-47BD-9BC8-7CCD358A30D2}" type="pres">
      <dgm:prSet presAssocID="{27C098E8-5B36-4951-A191-1F8F41AF6B04}" presName="rootText3" presStyleLbl="asst1" presStyleIdx="0" presStyleCnt="1" custLinFactNeighborX="-52778" custLinFactNeighborY="-95960">
        <dgm:presLayoutVars>
          <dgm:chPref val="3"/>
        </dgm:presLayoutVars>
      </dgm:prSet>
      <dgm:spPr/>
    </dgm:pt>
    <dgm:pt modelId="{11F754F5-D5D5-484C-AC99-653C7DEFEFBB}" type="pres">
      <dgm:prSet presAssocID="{27C098E8-5B36-4951-A191-1F8F41AF6B04}" presName="rootConnector3" presStyleLbl="asst1" presStyleIdx="0" presStyleCnt="1"/>
      <dgm:spPr/>
    </dgm:pt>
    <dgm:pt modelId="{325A28F7-4C37-4E5E-A92E-257F8526CDB4}" type="pres">
      <dgm:prSet presAssocID="{27C098E8-5B36-4951-A191-1F8F41AF6B04}" presName="hierChild6" presStyleCnt="0"/>
      <dgm:spPr/>
    </dgm:pt>
    <dgm:pt modelId="{A60AC9EA-3B89-44D3-8212-A5D1D37F3405}" type="pres">
      <dgm:prSet presAssocID="{27C098E8-5B36-4951-A191-1F8F41AF6B04}" presName="hierChild7" presStyleCnt="0"/>
      <dgm:spPr/>
    </dgm:pt>
    <dgm:pt modelId="{7F18EAB0-8274-4A76-94A6-2E73C9AD311E}" type="pres">
      <dgm:prSet presAssocID="{ED094226-B8DF-4239-BAD1-57EE1DD62968}" presName="hierRoot1" presStyleCnt="0">
        <dgm:presLayoutVars>
          <dgm:hierBranch val="init"/>
        </dgm:presLayoutVars>
      </dgm:prSet>
      <dgm:spPr/>
    </dgm:pt>
    <dgm:pt modelId="{AA03B363-F527-45D2-9211-0CAE5CDC0F80}" type="pres">
      <dgm:prSet presAssocID="{ED094226-B8DF-4239-BAD1-57EE1DD62968}" presName="rootComposite1" presStyleCnt="0"/>
      <dgm:spPr/>
    </dgm:pt>
    <dgm:pt modelId="{40B88B85-FE83-4152-A40F-263786B3C4A4}" type="pres">
      <dgm:prSet presAssocID="{ED094226-B8DF-4239-BAD1-57EE1DD62968}" presName="rootText1" presStyleLbl="node0" presStyleIdx="1" presStyleCnt="2" custLinFactNeighborX="-8758" custLinFactNeighborY="39768">
        <dgm:presLayoutVars>
          <dgm:chPref val="3"/>
        </dgm:presLayoutVars>
      </dgm:prSet>
      <dgm:spPr/>
    </dgm:pt>
    <dgm:pt modelId="{7F8A555D-BD68-470D-A078-691A1250CEA8}" type="pres">
      <dgm:prSet presAssocID="{ED094226-B8DF-4239-BAD1-57EE1DD62968}" presName="rootConnector1" presStyleLbl="asst0" presStyleIdx="0" presStyleCnt="0"/>
      <dgm:spPr/>
    </dgm:pt>
    <dgm:pt modelId="{AE6888DF-B18B-4FFF-AB65-6FB6640E7A59}" type="pres">
      <dgm:prSet presAssocID="{ED094226-B8DF-4239-BAD1-57EE1DD62968}" presName="hierChild2" presStyleCnt="0"/>
      <dgm:spPr/>
    </dgm:pt>
    <dgm:pt modelId="{24F62528-77F4-470F-A5D5-61DC0AC6AB51}" type="pres">
      <dgm:prSet presAssocID="{ED094226-B8DF-4239-BAD1-57EE1DD62968}" presName="hierChild3" presStyleCnt="0"/>
      <dgm:spPr/>
    </dgm:pt>
  </dgm:ptLst>
  <dgm:cxnLst>
    <dgm:cxn modelId="{FDF8DA16-4989-4BC9-A12F-43E7ED16C4DB}" srcId="{7C31BA11-7F5E-486B-9B36-DF79D95A9A25}" destId="{95E02FBC-4816-4F4B-AC8F-728E5E4D9772}" srcOrd="1" destOrd="0" parTransId="{8F6A5220-71A2-45DB-ADE0-9CEEFC1E66D2}" sibTransId="{880E371B-6B59-46F3-A26C-6A8BDB4B0D1E}"/>
    <dgm:cxn modelId="{3EE9B820-614B-4F3A-8C72-C3EEA05EA617}" type="presOf" srcId="{D25D446C-AF1E-4F9D-8CD2-96E9BC561496}" destId="{D45BE3D1-0905-40E2-843C-9D0DA84B883B}" srcOrd="1" destOrd="0" presId="urn:microsoft.com/office/officeart/2005/8/layout/orgChart1"/>
    <dgm:cxn modelId="{E2A7E934-7AB2-449F-9F8E-824A464D46FB}" type="presOf" srcId="{8F6A5220-71A2-45DB-ADE0-9CEEFC1E66D2}" destId="{F68932D4-E5A4-44AF-B80D-BF31E6CA44C6}" srcOrd="0" destOrd="0" presId="urn:microsoft.com/office/officeart/2005/8/layout/orgChart1"/>
    <dgm:cxn modelId="{EE11703B-D719-40E1-AA5B-1F2833438CD8}" type="presOf" srcId="{95E02FBC-4816-4F4B-AC8F-728E5E4D9772}" destId="{467F08D2-99C9-4B50-BAB1-D07EFBF5820E}" srcOrd="0" destOrd="0" presId="urn:microsoft.com/office/officeart/2005/8/layout/orgChart1"/>
    <dgm:cxn modelId="{21EA813D-A480-4C97-9D2D-436458337B89}" srcId="{7C31BA11-7F5E-486B-9B36-DF79D95A9A25}" destId="{27C098E8-5B36-4951-A191-1F8F41AF6B04}" srcOrd="0" destOrd="0" parTransId="{78E3444E-34A2-4628-9C3A-F5FF6113FEEC}" sibTransId="{26F4354F-1BA2-4D52-840A-C243EFF4391D}"/>
    <dgm:cxn modelId="{30A4AC51-BF60-4B88-8F80-1A3104F77CCE}" type="presOf" srcId="{D25D446C-AF1E-4F9D-8CD2-96E9BC561496}" destId="{E2FF2856-D076-4F96-97CF-4CEE08BEC8D1}" srcOrd="0" destOrd="0" presId="urn:microsoft.com/office/officeart/2005/8/layout/orgChart1"/>
    <dgm:cxn modelId="{15A59873-52F5-47EF-A990-B29C204916CC}" srcId="{7C31BA11-7F5E-486B-9B36-DF79D95A9A25}" destId="{D25D446C-AF1E-4F9D-8CD2-96E9BC561496}" srcOrd="3" destOrd="0" parTransId="{3B020C4F-453F-4172-AA54-2D718A7FABF4}" sibTransId="{D996134E-382C-4C79-9735-96D8D0372C73}"/>
    <dgm:cxn modelId="{9D3B7F84-0319-4ADA-87A2-F5009E4020B5}" type="presOf" srcId="{95E02FBC-4816-4F4B-AC8F-728E5E4D9772}" destId="{A1124D1B-6E52-4D74-B92D-BB77CA9A0FC9}" srcOrd="1" destOrd="0" presId="urn:microsoft.com/office/officeart/2005/8/layout/orgChart1"/>
    <dgm:cxn modelId="{02F43785-8F13-4D25-99D4-708C4E438AFD}" type="presOf" srcId="{7C31BA11-7F5E-486B-9B36-DF79D95A9A25}" destId="{19AC819A-7922-452E-AF1A-3C7B16612BD1}" srcOrd="1" destOrd="0" presId="urn:microsoft.com/office/officeart/2005/8/layout/orgChart1"/>
    <dgm:cxn modelId="{35CB128C-8F20-4E86-AAE1-9D8CCC20B5A9}" srcId="{7C31BA11-7F5E-486B-9B36-DF79D95A9A25}" destId="{57B352B1-7DE4-4FA8-8564-D4071F8AB8C6}" srcOrd="2" destOrd="0" parTransId="{A153162B-762D-4A8C-B2C7-29597B379A12}" sibTransId="{765E1003-F890-4984-927C-31E8590441FB}"/>
    <dgm:cxn modelId="{BD300195-4094-4ED8-B5BF-4FE681C70D70}" srcId="{740D2369-48BB-401E-810C-DE67221A4D7E}" destId="{7C31BA11-7F5E-486B-9B36-DF79D95A9A25}" srcOrd="0" destOrd="0" parTransId="{D08DAB25-338E-4B05-9EC4-57D3683BED7B}" sibTransId="{610DA74E-F435-43DF-AB1A-F8B3CF8C22C4}"/>
    <dgm:cxn modelId="{D2870A97-D348-47DB-99D0-299FE293C09F}" type="presOf" srcId="{ED094226-B8DF-4239-BAD1-57EE1DD62968}" destId="{7F8A555D-BD68-470D-A078-691A1250CEA8}" srcOrd="1" destOrd="0" presId="urn:microsoft.com/office/officeart/2005/8/layout/orgChart1"/>
    <dgm:cxn modelId="{AFDF1DB6-8ADD-4D0B-BF94-32E09DA89938}" type="presOf" srcId="{57B352B1-7DE4-4FA8-8564-D4071F8AB8C6}" destId="{B583FBF8-A0D4-488A-A07A-87BAB982290E}" srcOrd="1" destOrd="0" presId="urn:microsoft.com/office/officeart/2005/8/layout/orgChart1"/>
    <dgm:cxn modelId="{B9C027B7-60F1-4DC7-AC04-DDF1F62DADC0}" type="presOf" srcId="{740D2369-48BB-401E-810C-DE67221A4D7E}" destId="{85A1E99C-009D-4606-8336-FFB8BB396638}" srcOrd="0" destOrd="0" presId="urn:microsoft.com/office/officeart/2005/8/layout/orgChart1"/>
    <dgm:cxn modelId="{4C7B2CC2-BFCD-4EE4-8895-2F9DF680FD85}" type="presOf" srcId="{78E3444E-34A2-4628-9C3A-F5FF6113FEEC}" destId="{98DBC02C-F497-4D9F-8869-F2A0C9ABD59F}" srcOrd="0" destOrd="0" presId="urn:microsoft.com/office/officeart/2005/8/layout/orgChart1"/>
    <dgm:cxn modelId="{A7F91ECA-34CB-45FC-B209-283E24D581C0}" type="presOf" srcId="{ED094226-B8DF-4239-BAD1-57EE1DD62968}" destId="{40B88B85-FE83-4152-A40F-263786B3C4A4}" srcOrd="0" destOrd="0" presId="urn:microsoft.com/office/officeart/2005/8/layout/orgChart1"/>
    <dgm:cxn modelId="{3A5DAFCB-15C4-4917-A482-6DBB5B9C9F62}" type="presOf" srcId="{A153162B-762D-4A8C-B2C7-29597B379A12}" destId="{BC835062-9F05-4585-B320-52C57A933E52}" srcOrd="0" destOrd="0" presId="urn:microsoft.com/office/officeart/2005/8/layout/orgChart1"/>
    <dgm:cxn modelId="{5D2AFBCE-F51F-4B70-A67C-05D827D35354}" type="presOf" srcId="{7C31BA11-7F5E-486B-9B36-DF79D95A9A25}" destId="{2F38A1B0-D2C8-4D7B-A215-83A626FCB8B4}" srcOrd="0" destOrd="0" presId="urn:microsoft.com/office/officeart/2005/8/layout/orgChart1"/>
    <dgm:cxn modelId="{0955DDD4-AB05-47DB-92A9-633DDFE8B5D4}" type="presOf" srcId="{27C098E8-5B36-4951-A191-1F8F41AF6B04}" destId="{6279024D-AF55-47BD-9BC8-7CCD358A30D2}" srcOrd="0" destOrd="0" presId="urn:microsoft.com/office/officeart/2005/8/layout/orgChart1"/>
    <dgm:cxn modelId="{AA5636DF-3C98-4928-A208-8E315913AAE2}" type="presOf" srcId="{57B352B1-7DE4-4FA8-8564-D4071F8AB8C6}" destId="{3AD2D930-D0AE-4A2A-984F-950075C70187}" srcOrd="0" destOrd="0" presId="urn:microsoft.com/office/officeart/2005/8/layout/orgChart1"/>
    <dgm:cxn modelId="{B37BDDDF-3CEA-4822-ABD7-1EA2FBB055CA}" srcId="{740D2369-48BB-401E-810C-DE67221A4D7E}" destId="{ED094226-B8DF-4239-BAD1-57EE1DD62968}" srcOrd="1" destOrd="0" parTransId="{9317A920-5DF3-45EB-9C22-65E6805239B7}" sibTransId="{998DB891-7915-456A-9465-D57A204B0F09}"/>
    <dgm:cxn modelId="{07DD66EF-48C1-4216-A736-1B22DC790446}" type="presOf" srcId="{27C098E8-5B36-4951-A191-1F8F41AF6B04}" destId="{11F754F5-D5D5-484C-AC99-653C7DEFEFBB}" srcOrd="1" destOrd="0" presId="urn:microsoft.com/office/officeart/2005/8/layout/orgChart1"/>
    <dgm:cxn modelId="{1297A3F7-7AAB-444F-A07C-F9F0D65FC9A4}" type="presOf" srcId="{3B020C4F-453F-4172-AA54-2D718A7FABF4}" destId="{390D701D-3C4B-4679-8049-F889A20877F4}" srcOrd="0" destOrd="0" presId="urn:microsoft.com/office/officeart/2005/8/layout/orgChart1"/>
    <dgm:cxn modelId="{A6FE6DE0-B97B-4D7C-BE40-23F9DB0E3893}" type="presParOf" srcId="{85A1E99C-009D-4606-8336-FFB8BB396638}" destId="{AE1FF98C-55DF-44D3-AC31-C03FC84716C9}" srcOrd="0" destOrd="0" presId="urn:microsoft.com/office/officeart/2005/8/layout/orgChart1"/>
    <dgm:cxn modelId="{ACDCF9A1-40FD-4194-975F-C34992769A74}" type="presParOf" srcId="{AE1FF98C-55DF-44D3-AC31-C03FC84716C9}" destId="{FC734866-97DD-4DDE-A54B-3208D644798D}" srcOrd="0" destOrd="0" presId="urn:microsoft.com/office/officeart/2005/8/layout/orgChart1"/>
    <dgm:cxn modelId="{79E5BEEE-FC2F-4761-9BC3-6B67477A95E6}" type="presParOf" srcId="{FC734866-97DD-4DDE-A54B-3208D644798D}" destId="{2F38A1B0-D2C8-4D7B-A215-83A626FCB8B4}" srcOrd="0" destOrd="0" presId="urn:microsoft.com/office/officeart/2005/8/layout/orgChart1"/>
    <dgm:cxn modelId="{4D06981C-2DF9-42D7-B0C6-0247DB2E18D7}" type="presParOf" srcId="{FC734866-97DD-4DDE-A54B-3208D644798D}" destId="{19AC819A-7922-452E-AF1A-3C7B16612BD1}" srcOrd="1" destOrd="0" presId="urn:microsoft.com/office/officeart/2005/8/layout/orgChart1"/>
    <dgm:cxn modelId="{62E8B43F-3EC6-4285-BD47-0E3E87E8C0F6}" type="presParOf" srcId="{AE1FF98C-55DF-44D3-AC31-C03FC84716C9}" destId="{D9F718E6-004A-4595-B5CA-4EBE2B63E277}" srcOrd="1" destOrd="0" presId="urn:microsoft.com/office/officeart/2005/8/layout/orgChart1"/>
    <dgm:cxn modelId="{61995904-2F3E-4123-8C28-D5FE70F21CFC}" type="presParOf" srcId="{D9F718E6-004A-4595-B5CA-4EBE2B63E277}" destId="{F68932D4-E5A4-44AF-B80D-BF31E6CA44C6}" srcOrd="0" destOrd="0" presId="urn:microsoft.com/office/officeart/2005/8/layout/orgChart1"/>
    <dgm:cxn modelId="{433BBB4F-1E1F-4A9E-96DC-726C419A0E64}" type="presParOf" srcId="{D9F718E6-004A-4595-B5CA-4EBE2B63E277}" destId="{0592EE65-010E-41DD-BE4E-A3A5E46C22A2}" srcOrd="1" destOrd="0" presId="urn:microsoft.com/office/officeart/2005/8/layout/orgChart1"/>
    <dgm:cxn modelId="{1E06784B-6375-4905-9D03-AC0F91805E18}" type="presParOf" srcId="{0592EE65-010E-41DD-BE4E-A3A5E46C22A2}" destId="{F6DB0702-410A-402D-9846-4DD62C214C3A}" srcOrd="0" destOrd="0" presId="urn:microsoft.com/office/officeart/2005/8/layout/orgChart1"/>
    <dgm:cxn modelId="{DF592A74-0B6C-422F-89C4-9CE2CDBDD621}" type="presParOf" srcId="{F6DB0702-410A-402D-9846-4DD62C214C3A}" destId="{467F08D2-99C9-4B50-BAB1-D07EFBF5820E}" srcOrd="0" destOrd="0" presId="urn:microsoft.com/office/officeart/2005/8/layout/orgChart1"/>
    <dgm:cxn modelId="{B14E66E3-A589-4942-8B1B-FB7EA478EE42}" type="presParOf" srcId="{F6DB0702-410A-402D-9846-4DD62C214C3A}" destId="{A1124D1B-6E52-4D74-B92D-BB77CA9A0FC9}" srcOrd="1" destOrd="0" presId="urn:microsoft.com/office/officeart/2005/8/layout/orgChart1"/>
    <dgm:cxn modelId="{108840BF-0CE9-4078-9844-77362CE3BFF3}" type="presParOf" srcId="{0592EE65-010E-41DD-BE4E-A3A5E46C22A2}" destId="{869C28A9-EB42-4C0C-AA59-EE0968A846A7}" srcOrd="1" destOrd="0" presId="urn:microsoft.com/office/officeart/2005/8/layout/orgChart1"/>
    <dgm:cxn modelId="{B6584AA6-BDE3-4D1E-8404-12CDCB846BE0}" type="presParOf" srcId="{0592EE65-010E-41DD-BE4E-A3A5E46C22A2}" destId="{238EFB18-7DF0-4991-8BAF-FB02E4DDBA23}" srcOrd="2" destOrd="0" presId="urn:microsoft.com/office/officeart/2005/8/layout/orgChart1"/>
    <dgm:cxn modelId="{E7E75B58-75D3-4214-A1E1-205A5827FFDE}" type="presParOf" srcId="{D9F718E6-004A-4595-B5CA-4EBE2B63E277}" destId="{BC835062-9F05-4585-B320-52C57A933E52}" srcOrd="2" destOrd="0" presId="urn:microsoft.com/office/officeart/2005/8/layout/orgChart1"/>
    <dgm:cxn modelId="{98F5F646-84BC-4117-A2BB-DDA84EE5245A}" type="presParOf" srcId="{D9F718E6-004A-4595-B5CA-4EBE2B63E277}" destId="{C18326BD-F593-4E7C-AF92-24D4D8FB7F54}" srcOrd="3" destOrd="0" presId="urn:microsoft.com/office/officeart/2005/8/layout/orgChart1"/>
    <dgm:cxn modelId="{4E6B6F55-4D6A-4CCF-9A89-3F6818B9074A}" type="presParOf" srcId="{C18326BD-F593-4E7C-AF92-24D4D8FB7F54}" destId="{01268700-0A34-4D47-9244-064D8FB46C89}" srcOrd="0" destOrd="0" presId="urn:microsoft.com/office/officeart/2005/8/layout/orgChart1"/>
    <dgm:cxn modelId="{E9C0DF03-C783-442A-8036-C6BA7F064033}" type="presParOf" srcId="{01268700-0A34-4D47-9244-064D8FB46C89}" destId="{3AD2D930-D0AE-4A2A-984F-950075C70187}" srcOrd="0" destOrd="0" presId="urn:microsoft.com/office/officeart/2005/8/layout/orgChart1"/>
    <dgm:cxn modelId="{3C694807-9673-47FA-AFCB-85CCAB42E158}" type="presParOf" srcId="{01268700-0A34-4D47-9244-064D8FB46C89}" destId="{B583FBF8-A0D4-488A-A07A-87BAB982290E}" srcOrd="1" destOrd="0" presId="urn:microsoft.com/office/officeart/2005/8/layout/orgChart1"/>
    <dgm:cxn modelId="{24F6E28B-FADA-474F-B450-0C84FFB00FF9}" type="presParOf" srcId="{C18326BD-F593-4E7C-AF92-24D4D8FB7F54}" destId="{C503E72B-D109-4C4F-8E9A-76AF665F4F34}" srcOrd="1" destOrd="0" presId="urn:microsoft.com/office/officeart/2005/8/layout/orgChart1"/>
    <dgm:cxn modelId="{2F5FED3D-BB12-4A9A-87CE-480F0613CCD1}" type="presParOf" srcId="{C18326BD-F593-4E7C-AF92-24D4D8FB7F54}" destId="{669D6BA9-3730-4B98-96E3-F24368836B11}" srcOrd="2" destOrd="0" presId="urn:microsoft.com/office/officeart/2005/8/layout/orgChart1"/>
    <dgm:cxn modelId="{490ABDC3-F7A9-4731-B08F-97D31035F1D0}" type="presParOf" srcId="{D9F718E6-004A-4595-B5CA-4EBE2B63E277}" destId="{390D701D-3C4B-4679-8049-F889A20877F4}" srcOrd="4" destOrd="0" presId="urn:microsoft.com/office/officeart/2005/8/layout/orgChart1"/>
    <dgm:cxn modelId="{30156F13-FDD8-448A-8FAD-6AC5A6BE90B8}" type="presParOf" srcId="{D9F718E6-004A-4595-B5CA-4EBE2B63E277}" destId="{2194833E-B217-4218-87BB-203B5B3510EE}" srcOrd="5" destOrd="0" presId="urn:microsoft.com/office/officeart/2005/8/layout/orgChart1"/>
    <dgm:cxn modelId="{99B8E9BA-E357-46F6-895D-5F07C4713A43}" type="presParOf" srcId="{2194833E-B217-4218-87BB-203B5B3510EE}" destId="{C07BB98D-A932-496A-A1A0-E2E2785D669F}" srcOrd="0" destOrd="0" presId="urn:microsoft.com/office/officeart/2005/8/layout/orgChart1"/>
    <dgm:cxn modelId="{7BF1A984-DDB0-4704-817A-13D83815D781}" type="presParOf" srcId="{C07BB98D-A932-496A-A1A0-E2E2785D669F}" destId="{E2FF2856-D076-4F96-97CF-4CEE08BEC8D1}" srcOrd="0" destOrd="0" presId="urn:microsoft.com/office/officeart/2005/8/layout/orgChart1"/>
    <dgm:cxn modelId="{21290E51-67C2-4CF3-AA5B-3EB887034D2F}" type="presParOf" srcId="{C07BB98D-A932-496A-A1A0-E2E2785D669F}" destId="{D45BE3D1-0905-40E2-843C-9D0DA84B883B}" srcOrd="1" destOrd="0" presId="urn:microsoft.com/office/officeart/2005/8/layout/orgChart1"/>
    <dgm:cxn modelId="{9A197B9E-0F16-4D74-B13C-AB3B267FAEE6}" type="presParOf" srcId="{2194833E-B217-4218-87BB-203B5B3510EE}" destId="{5FE2B654-3993-475A-B953-7B0521B9CA21}" srcOrd="1" destOrd="0" presId="urn:microsoft.com/office/officeart/2005/8/layout/orgChart1"/>
    <dgm:cxn modelId="{049551FC-0AC2-4961-867D-9250849CB203}" type="presParOf" srcId="{2194833E-B217-4218-87BB-203B5B3510EE}" destId="{591701C4-4768-476F-9619-7ECF29233A41}" srcOrd="2" destOrd="0" presId="urn:microsoft.com/office/officeart/2005/8/layout/orgChart1"/>
    <dgm:cxn modelId="{645B5BE5-8DAA-48EC-A9A7-36EC82167DF2}" type="presParOf" srcId="{AE1FF98C-55DF-44D3-AC31-C03FC84716C9}" destId="{15BEA893-DA0C-4A85-909D-8BE8A703858F}" srcOrd="2" destOrd="0" presId="urn:microsoft.com/office/officeart/2005/8/layout/orgChart1"/>
    <dgm:cxn modelId="{B6BA1620-89D6-4C2A-BF99-C9B9F214AF62}" type="presParOf" srcId="{15BEA893-DA0C-4A85-909D-8BE8A703858F}" destId="{98DBC02C-F497-4D9F-8869-F2A0C9ABD59F}" srcOrd="0" destOrd="0" presId="urn:microsoft.com/office/officeart/2005/8/layout/orgChart1"/>
    <dgm:cxn modelId="{771C83B9-FB82-47F3-A8C7-D9D07C6FEBD8}" type="presParOf" srcId="{15BEA893-DA0C-4A85-909D-8BE8A703858F}" destId="{F9D7C483-983F-48AF-B785-8345FCF8110C}" srcOrd="1" destOrd="0" presId="urn:microsoft.com/office/officeart/2005/8/layout/orgChart1"/>
    <dgm:cxn modelId="{34E4198F-BFED-4C86-836B-95413D96739F}" type="presParOf" srcId="{F9D7C483-983F-48AF-B785-8345FCF8110C}" destId="{B4653F89-7DB3-4FB5-8AFB-809475A96AB7}" srcOrd="0" destOrd="0" presId="urn:microsoft.com/office/officeart/2005/8/layout/orgChart1"/>
    <dgm:cxn modelId="{8C779096-F209-41B5-A586-59023AA10CCC}" type="presParOf" srcId="{B4653F89-7DB3-4FB5-8AFB-809475A96AB7}" destId="{6279024D-AF55-47BD-9BC8-7CCD358A30D2}" srcOrd="0" destOrd="0" presId="urn:microsoft.com/office/officeart/2005/8/layout/orgChart1"/>
    <dgm:cxn modelId="{203497E6-E3B4-4027-8094-06E21150B9BB}" type="presParOf" srcId="{B4653F89-7DB3-4FB5-8AFB-809475A96AB7}" destId="{11F754F5-D5D5-484C-AC99-653C7DEFEFBB}" srcOrd="1" destOrd="0" presId="urn:microsoft.com/office/officeart/2005/8/layout/orgChart1"/>
    <dgm:cxn modelId="{71829FB0-27EB-4569-88AA-280EFE50A876}" type="presParOf" srcId="{F9D7C483-983F-48AF-B785-8345FCF8110C}" destId="{325A28F7-4C37-4E5E-A92E-257F8526CDB4}" srcOrd="1" destOrd="0" presId="urn:microsoft.com/office/officeart/2005/8/layout/orgChart1"/>
    <dgm:cxn modelId="{BE255085-213B-4911-A0C4-89DD7028B050}" type="presParOf" srcId="{F9D7C483-983F-48AF-B785-8345FCF8110C}" destId="{A60AC9EA-3B89-44D3-8212-A5D1D37F3405}" srcOrd="2" destOrd="0" presId="urn:microsoft.com/office/officeart/2005/8/layout/orgChart1"/>
    <dgm:cxn modelId="{165850C2-923F-4355-B1E0-F174CEF45D1E}" type="presParOf" srcId="{85A1E99C-009D-4606-8336-FFB8BB396638}" destId="{7F18EAB0-8274-4A76-94A6-2E73C9AD311E}" srcOrd="1" destOrd="0" presId="urn:microsoft.com/office/officeart/2005/8/layout/orgChart1"/>
    <dgm:cxn modelId="{771D1316-C595-4DB4-94AA-8368EFE212D8}" type="presParOf" srcId="{7F18EAB0-8274-4A76-94A6-2E73C9AD311E}" destId="{AA03B363-F527-45D2-9211-0CAE5CDC0F80}" srcOrd="0" destOrd="0" presId="urn:microsoft.com/office/officeart/2005/8/layout/orgChart1"/>
    <dgm:cxn modelId="{DD9B6D03-9091-4D86-BC77-FC2DD9F2D953}" type="presParOf" srcId="{AA03B363-F527-45D2-9211-0CAE5CDC0F80}" destId="{40B88B85-FE83-4152-A40F-263786B3C4A4}" srcOrd="0" destOrd="0" presId="urn:microsoft.com/office/officeart/2005/8/layout/orgChart1"/>
    <dgm:cxn modelId="{9CD4A8CA-D7E4-4670-A8B4-4EAB195C3FB8}" type="presParOf" srcId="{AA03B363-F527-45D2-9211-0CAE5CDC0F80}" destId="{7F8A555D-BD68-470D-A078-691A1250CEA8}" srcOrd="1" destOrd="0" presId="urn:microsoft.com/office/officeart/2005/8/layout/orgChart1"/>
    <dgm:cxn modelId="{63B7BA55-DF01-4907-A7E3-30CEFCA77CF2}" type="presParOf" srcId="{7F18EAB0-8274-4A76-94A6-2E73C9AD311E}" destId="{AE6888DF-B18B-4FFF-AB65-6FB6640E7A59}" srcOrd="1" destOrd="0" presId="urn:microsoft.com/office/officeart/2005/8/layout/orgChart1"/>
    <dgm:cxn modelId="{9B8FF3AF-0E64-461A-9E87-A01C2154ABE8}" type="presParOf" srcId="{7F18EAB0-8274-4A76-94A6-2E73C9AD311E}" destId="{24F62528-77F4-470F-A5D5-61DC0AC6AB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2EBD5-B234-40CE-8114-D5CD36515C29}">
      <dsp:nvSpPr>
        <dsp:cNvPr id="0" name=""/>
        <dsp:cNvSpPr/>
      </dsp:nvSpPr>
      <dsp:spPr>
        <a:xfrm>
          <a:off x="1732306" y="1109"/>
          <a:ext cx="1972572" cy="986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Graphic node</a:t>
          </a:r>
          <a:endParaRPr lang="ru-RU" sz="2700" kern="1200" dirty="0"/>
        </a:p>
      </dsp:txBody>
      <dsp:txXfrm>
        <a:off x="1761193" y="29996"/>
        <a:ext cx="1914798" cy="928512"/>
      </dsp:txXfrm>
    </dsp:sp>
    <dsp:sp modelId="{85B7EB37-15E3-40DB-B362-A19BE1826C23}">
      <dsp:nvSpPr>
        <dsp:cNvPr id="0" name=""/>
        <dsp:cNvSpPr/>
      </dsp:nvSpPr>
      <dsp:spPr>
        <a:xfrm rot="3600000">
          <a:off x="3018993" y="1732202"/>
          <a:ext cx="1027961" cy="34520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3122553" y="1801242"/>
        <a:ext cx="820841" cy="207120"/>
      </dsp:txXfrm>
    </dsp:sp>
    <dsp:sp modelId="{01375C88-FE2D-4B3D-B559-93DEDAC4C0A0}">
      <dsp:nvSpPr>
        <dsp:cNvPr id="0" name=""/>
        <dsp:cNvSpPr/>
      </dsp:nvSpPr>
      <dsp:spPr>
        <a:xfrm>
          <a:off x="3361068" y="2822208"/>
          <a:ext cx="1972572" cy="986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General node 1</a:t>
          </a:r>
          <a:endParaRPr lang="ru-RU" sz="2700" kern="1200" dirty="0"/>
        </a:p>
      </dsp:txBody>
      <dsp:txXfrm>
        <a:off x="3389955" y="2851095"/>
        <a:ext cx="1914798" cy="928512"/>
      </dsp:txXfrm>
    </dsp:sp>
    <dsp:sp modelId="{6A6438A3-7A14-464A-9EE4-0747FBC41726}">
      <dsp:nvSpPr>
        <dsp:cNvPr id="0" name=""/>
        <dsp:cNvSpPr/>
      </dsp:nvSpPr>
      <dsp:spPr>
        <a:xfrm rot="10800000">
          <a:off x="2204612" y="3142751"/>
          <a:ext cx="1027961" cy="34520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 rot="10800000">
        <a:off x="2308172" y="3211791"/>
        <a:ext cx="820841" cy="207120"/>
      </dsp:txXfrm>
    </dsp:sp>
    <dsp:sp modelId="{49935B0F-6D82-403B-AD7F-9F41172ADA47}">
      <dsp:nvSpPr>
        <dsp:cNvPr id="0" name=""/>
        <dsp:cNvSpPr/>
      </dsp:nvSpPr>
      <dsp:spPr>
        <a:xfrm>
          <a:off x="103544" y="2822208"/>
          <a:ext cx="1972572" cy="986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General node 2</a:t>
          </a:r>
          <a:endParaRPr lang="ru-RU" sz="2700" kern="1200" dirty="0"/>
        </a:p>
      </dsp:txBody>
      <dsp:txXfrm>
        <a:off x="132431" y="2851095"/>
        <a:ext cx="1914798" cy="928512"/>
      </dsp:txXfrm>
    </dsp:sp>
    <dsp:sp modelId="{A105D0E9-C9B4-4977-AA63-44441AF24049}">
      <dsp:nvSpPr>
        <dsp:cNvPr id="0" name=""/>
        <dsp:cNvSpPr/>
      </dsp:nvSpPr>
      <dsp:spPr>
        <a:xfrm rot="18000000">
          <a:off x="1390231" y="1732202"/>
          <a:ext cx="1027961" cy="34520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493791" y="1801242"/>
        <a:ext cx="820841" cy="20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4B75B-7FF8-4864-A4D9-8DED780DC329}">
      <dsp:nvSpPr>
        <dsp:cNvPr id="0" name=""/>
        <dsp:cNvSpPr/>
      </dsp:nvSpPr>
      <dsp:spPr>
        <a:xfrm>
          <a:off x="1072438" y="2084483"/>
          <a:ext cx="1249700" cy="1249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Main node</a:t>
          </a:r>
          <a:endParaRPr lang="ru-RU" sz="3000" kern="1200" dirty="0"/>
        </a:p>
      </dsp:txBody>
      <dsp:txXfrm>
        <a:off x="1255452" y="2267497"/>
        <a:ext cx="883672" cy="883672"/>
      </dsp:txXfrm>
    </dsp:sp>
    <dsp:sp modelId="{6BEF028F-F085-471D-AF94-6FC3F4A70A84}">
      <dsp:nvSpPr>
        <dsp:cNvPr id="0" name=""/>
        <dsp:cNvSpPr/>
      </dsp:nvSpPr>
      <dsp:spPr>
        <a:xfrm rot="16200000">
          <a:off x="1556640" y="1650408"/>
          <a:ext cx="266213" cy="333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596572" y="1756991"/>
        <a:ext cx="186349" cy="199951"/>
      </dsp:txXfrm>
    </dsp:sp>
    <dsp:sp modelId="{925EDBA2-FF9E-45BF-A71D-439E7E797BDA}">
      <dsp:nvSpPr>
        <dsp:cNvPr id="0" name=""/>
        <dsp:cNvSpPr/>
      </dsp:nvSpPr>
      <dsp:spPr>
        <a:xfrm>
          <a:off x="916226" y="20068"/>
          <a:ext cx="1562125" cy="1562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wxWidjets</a:t>
          </a:r>
          <a:endParaRPr lang="ru-RU" sz="1800" kern="1200" dirty="0"/>
        </a:p>
      </dsp:txBody>
      <dsp:txXfrm>
        <a:off x="1144994" y="248836"/>
        <a:ext cx="1104589" cy="1104589"/>
      </dsp:txXfrm>
    </dsp:sp>
    <dsp:sp modelId="{6B02290E-D518-4FE6-B2D1-D1A1D5513838}">
      <dsp:nvSpPr>
        <dsp:cNvPr id="0" name=""/>
        <dsp:cNvSpPr/>
      </dsp:nvSpPr>
      <dsp:spPr>
        <a:xfrm rot="5400000">
          <a:off x="1564182" y="3411167"/>
          <a:ext cx="266213" cy="333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604114" y="3437886"/>
        <a:ext cx="186349" cy="199951"/>
      </dsp:txXfrm>
    </dsp:sp>
    <dsp:sp modelId="{953FA9AC-BCC7-4A9D-B446-9D06AD9D24E3}">
      <dsp:nvSpPr>
        <dsp:cNvPr id="0" name=""/>
        <dsp:cNvSpPr/>
      </dsp:nvSpPr>
      <dsp:spPr>
        <a:xfrm>
          <a:off x="916226" y="3836472"/>
          <a:ext cx="1562125" cy="1562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Logger</a:t>
          </a:r>
          <a:endParaRPr lang="ru-RU" sz="1800" kern="1200" dirty="0"/>
        </a:p>
      </dsp:txBody>
      <dsp:txXfrm>
        <a:off x="1144994" y="4065240"/>
        <a:ext cx="1104589" cy="1104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BC02C-F497-4D9F-8869-F2A0C9ABD59F}">
      <dsp:nvSpPr>
        <dsp:cNvPr id="0" name=""/>
        <dsp:cNvSpPr/>
      </dsp:nvSpPr>
      <dsp:spPr>
        <a:xfrm>
          <a:off x="1919052" y="1225150"/>
          <a:ext cx="1144147" cy="551955"/>
        </a:xfrm>
        <a:custGeom>
          <a:avLst/>
          <a:gdLst/>
          <a:ahLst/>
          <a:cxnLst/>
          <a:rect l="0" t="0" r="0" b="0"/>
          <a:pathLst>
            <a:path>
              <a:moveTo>
                <a:pt x="1144147" y="0"/>
              </a:moveTo>
              <a:lnTo>
                <a:pt x="1144147" y="551955"/>
              </a:lnTo>
              <a:lnTo>
                <a:pt x="0" y="551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D701D-3C4B-4679-8049-F889A20877F4}">
      <dsp:nvSpPr>
        <dsp:cNvPr id="0" name=""/>
        <dsp:cNvSpPr/>
      </dsp:nvSpPr>
      <dsp:spPr>
        <a:xfrm>
          <a:off x="3063199" y="1225150"/>
          <a:ext cx="1727085" cy="2702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046"/>
              </a:lnTo>
              <a:lnTo>
                <a:pt x="1727085" y="2515046"/>
              </a:lnTo>
              <a:lnTo>
                <a:pt x="1727085" y="2702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35062-9F05-4585-B320-52C57A933E52}">
      <dsp:nvSpPr>
        <dsp:cNvPr id="0" name=""/>
        <dsp:cNvSpPr/>
      </dsp:nvSpPr>
      <dsp:spPr>
        <a:xfrm>
          <a:off x="3017479" y="1225150"/>
          <a:ext cx="91440" cy="1199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2407"/>
              </a:lnTo>
              <a:lnTo>
                <a:pt x="88448" y="1012407"/>
              </a:lnTo>
              <a:lnTo>
                <a:pt x="88448" y="119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32D4-E5A4-44AF-B80D-BF31E6CA44C6}">
      <dsp:nvSpPr>
        <dsp:cNvPr id="0" name=""/>
        <dsp:cNvSpPr/>
      </dsp:nvSpPr>
      <dsp:spPr>
        <a:xfrm>
          <a:off x="1332017" y="1225150"/>
          <a:ext cx="1731182" cy="2739475"/>
        </a:xfrm>
        <a:custGeom>
          <a:avLst/>
          <a:gdLst/>
          <a:ahLst/>
          <a:cxnLst/>
          <a:rect l="0" t="0" r="0" b="0"/>
          <a:pathLst>
            <a:path>
              <a:moveTo>
                <a:pt x="1731182" y="0"/>
              </a:moveTo>
              <a:lnTo>
                <a:pt x="1731182" y="2552459"/>
              </a:lnTo>
              <a:lnTo>
                <a:pt x="0" y="2552459"/>
              </a:lnTo>
              <a:lnTo>
                <a:pt x="0" y="27394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8A1B0-D2C8-4D7B-A215-83A626FCB8B4}">
      <dsp:nvSpPr>
        <dsp:cNvPr id="0" name=""/>
        <dsp:cNvSpPr/>
      </dsp:nvSpPr>
      <dsp:spPr>
        <a:xfrm>
          <a:off x="2172646" y="334597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General node</a:t>
          </a:r>
          <a:endParaRPr lang="ru-RU" sz="3200" kern="1200" dirty="0"/>
        </a:p>
      </dsp:txBody>
      <dsp:txXfrm>
        <a:off x="2172646" y="334597"/>
        <a:ext cx="1781106" cy="890553"/>
      </dsp:txXfrm>
    </dsp:sp>
    <dsp:sp modelId="{467F08D2-99C9-4B50-BAB1-D07EFBF5820E}">
      <dsp:nvSpPr>
        <dsp:cNvPr id="0" name=""/>
        <dsp:cNvSpPr/>
      </dsp:nvSpPr>
      <dsp:spPr>
        <a:xfrm>
          <a:off x="441464" y="3964625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Cells</a:t>
          </a:r>
          <a:endParaRPr lang="ru-RU" sz="3200" kern="1200" dirty="0"/>
        </a:p>
      </dsp:txBody>
      <dsp:txXfrm>
        <a:off x="441464" y="3964625"/>
        <a:ext cx="1781106" cy="890553"/>
      </dsp:txXfrm>
    </dsp:sp>
    <dsp:sp modelId="{3AD2D930-D0AE-4A2A-984F-950075C70187}">
      <dsp:nvSpPr>
        <dsp:cNvPr id="0" name=""/>
        <dsp:cNvSpPr/>
      </dsp:nvSpPr>
      <dsp:spPr>
        <a:xfrm>
          <a:off x="2215375" y="2424574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Cell manager</a:t>
          </a:r>
          <a:endParaRPr lang="ru-RU" sz="3200" kern="1200" dirty="0"/>
        </a:p>
      </dsp:txBody>
      <dsp:txXfrm>
        <a:off x="2215375" y="2424574"/>
        <a:ext cx="1781106" cy="890553"/>
      </dsp:txXfrm>
    </dsp:sp>
    <dsp:sp modelId="{E2FF2856-D076-4F96-97CF-4CEE08BEC8D1}">
      <dsp:nvSpPr>
        <dsp:cNvPr id="0" name=""/>
        <dsp:cNvSpPr/>
      </dsp:nvSpPr>
      <dsp:spPr>
        <a:xfrm>
          <a:off x="3899731" y="3927213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Cell monitor</a:t>
          </a:r>
          <a:endParaRPr lang="ru-RU" sz="3200" kern="1200" dirty="0"/>
        </a:p>
      </dsp:txBody>
      <dsp:txXfrm>
        <a:off x="3899731" y="3927213"/>
        <a:ext cx="1781106" cy="890553"/>
      </dsp:txXfrm>
    </dsp:sp>
    <dsp:sp modelId="{6279024D-AF55-47BD-9BC8-7CCD358A30D2}">
      <dsp:nvSpPr>
        <dsp:cNvPr id="0" name=""/>
        <dsp:cNvSpPr/>
      </dsp:nvSpPr>
      <dsp:spPr>
        <a:xfrm>
          <a:off x="137946" y="1331830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Logger</a:t>
          </a:r>
          <a:endParaRPr lang="ru-RU" sz="3200" kern="1200" dirty="0"/>
        </a:p>
      </dsp:txBody>
      <dsp:txXfrm>
        <a:off x="137946" y="1331830"/>
        <a:ext cx="1781106" cy="890553"/>
      </dsp:txXfrm>
    </dsp:sp>
    <dsp:sp modelId="{40B88B85-FE83-4152-A40F-263786B3C4A4}">
      <dsp:nvSpPr>
        <dsp:cNvPr id="0" name=""/>
        <dsp:cNvSpPr/>
      </dsp:nvSpPr>
      <dsp:spPr>
        <a:xfrm>
          <a:off x="4154697" y="1275974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Additional Mailbox</a:t>
          </a:r>
          <a:endParaRPr lang="ru-RU" sz="3200" kern="1200" dirty="0"/>
        </a:p>
      </dsp:txBody>
      <dsp:txXfrm>
        <a:off x="4154697" y="1275974"/>
        <a:ext cx="1781106" cy="890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E7A67B-0B31-4277-AC38-EACC797B8A6F}" type="datetime1">
              <a:rPr lang="ru-RU" smtClean="0"/>
              <a:t>17.08.2023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631982-23A7-4AAC-9962-80E5FE748967}" type="datetime1">
              <a:rPr lang="ru-RU" smtClean="0"/>
              <a:t>17.08.2023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1E9D1-BF42-4EC0-B8FA-48BB14C27E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169DE78-31D4-4ACE-9E53-8F5B4185DCFD}" type="datetime1">
              <a:rPr lang="ru-RU" smtClean="0"/>
              <a:t>17.08.2023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3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17.08.2023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4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17.08.2023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6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5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17.08.2023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4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6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FB6D1-4BB5-4F4A-8334-157488232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5B0CFD-507F-4E77-AF49-4E4003733C0C}" type="datetime1">
              <a:rPr lang="ru-RU" smtClean="0"/>
              <a:t>17.08.2023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7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FB6D1-4BB5-4F4A-8334-157488232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5B0CFD-507F-4E77-AF49-4E4003733C0C}" type="datetime1">
              <a:rPr lang="ru-RU" smtClean="0"/>
              <a:t>17.08.2023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12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8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FB6D1-4BB5-4F4A-8334-157488232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5B0CFD-507F-4E77-AF49-4E4003733C0C}" type="datetime1">
              <a:rPr lang="ru-RU" smtClean="0"/>
              <a:t>17.08.2023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4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9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FB6D1-4BB5-4F4A-8334-157488232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5B0CFD-507F-4E77-AF49-4E4003733C0C}" type="datetime1">
              <a:rPr lang="ru-RU" smtClean="0"/>
              <a:t>17.08.2023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3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10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09CB6-706A-499E-B469-C7567F8D48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42D6A89-D4A6-4859-94E4-A231ECD78CF7}" type="datetime1">
              <a:rPr lang="ru-RU" smtClean="0"/>
              <a:t>17.08.2023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4800"/>
              <a:t>3DFloat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ИЗМЕНИТЬ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ru-RU" sz="1600"/>
              <a:t>Текст слайда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Рисунок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0" name="Рисунок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Команда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6" name="Рисунок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8" name="Рисунок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Рисунок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5" name="Текст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9" name="Текст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 fontScale="90000"/>
          </a:bodyPr>
          <a:lstStyle/>
          <a:p>
            <a:pPr algn="ctr" rtl="0"/>
            <a:r>
              <a:rPr lang="en-US" dirty="0"/>
              <a:t>Life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Evolution</a:t>
            </a:r>
            <a:br>
              <a:rPr lang="en-US" dirty="0"/>
            </a:br>
            <a:r>
              <a:rPr lang="en-US" dirty="0"/>
              <a:t>of Cells</a:t>
            </a:r>
            <a:endParaRPr lang="ru-RU" dirty="0"/>
          </a:p>
        </p:txBody>
      </p:sp>
      <p:pic>
        <p:nvPicPr>
          <p:cNvPr id="14" name="Рисунок 13" descr="Цифровой фон точек данных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158360"/>
            <a:ext cx="3565524" cy="1731963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n-US" dirty="0"/>
              <a:t>Functional Programming in Concurrent and Distributed Systems</a:t>
            </a:r>
          </a:p>
          <a:p>
            <a:pPr rtl="0"/>
            <a:r>
              <a:rPr lang="en-US" dirty="0"/>
              <a:t>Yevgeniy Gluhoy</a:t>
            </a:r>
          </a:p>
          <a:p>
            <a:pPr rtl="0"/>
            <a:r>
              <a:rPr lang="en-US" dirty="0"/>
              <a:t>Shaked Basa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US" dirty="0"/>
              <a:t>Simulation</a:t>
            </a:r>
            <a:endParaRPr lang="ru-RU" dirty="0"/>
          </a:p>
        </p:txBody>
      </p:sp>
      <p:pic>
        <p:nvPicPr>
          <p:cNvPr id="16" name="Рисунок 15" descr="Цифровой фон точек данных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dirty="0"/>
              <a:t>Simulation starts from creating a given number (by user) of general cells. Each cell is different process which decides its action in next iteration according to environment.  The simulation can complete in a few minutes, but usually the colony of cells self-sustaining and stable and can live forever.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10</a:t>
            </a:fld>
            <a:endParaRPr lang="ru-RU"/>
          </a:p>
        </p:txBody>
      </p:sp>
      <p:pic>
        <p:nvPicPr>
          <p:cNvPr id="3" name="Рисунок 2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A93EE91-59C6-B329-89F2-1F01A03BE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7" y="65511"/>
            <a:ext cx="4468263" cy="36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373529"/>
          </a:xfrm>
        </p:spPr>
        <p:txBody>
          <a:bodyPr rtlCol="0"/>
          <a:lstStyle/>
          <a:p>
            <a:pPr rtl="0"/>
            <a:r>
              <a:rPr lang="en-US" dirty="0"/>
              <a:t>Thank you for the attention!</a:t>
            </a:r>
            <a:endParaRPr lang="ru-RU" dirty="0"/>
          </a:p>
        </p:txBody>
      </p:sp>
      <p:sp>
        <p:nvSpPr>
          <p:cNvPr id="23" name="Подзаголовок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169" y="2819205"/>
            <a:ext cx="5437187" cy="2692831"/>
          </a:xfrm>
        </p:spPr>
        <p:txBody>
          <a:bodyPr rtlCol="0"/>
          <a:lstStyle/>
          <a:p>
            <a:pPr rtl="0"/>
            <a:r>
              <a:rPr lang="en-US" dirty="0"/>
              <a:t>Any additional information and statistics might be found on GitHub, including FSM for each type of cell and for the control plane</a:t>
            </a:r>
            <a:endParaRPr lang="ru-RU" dirty="0"/>
          </a:p>
          <a:p>
            <a:pPr rtl="0"/>
            <a:r>
              <a:rPr lang="en-US" dirty="0"/>
              <a:t>https://github.com/gekaizum/Functional_programming_project</a:t>
            </a:r>
            <a:endParaRPr lang="ru-RU" dirty="0"/>
          </a:p>
        </p:txBody>
      </p:sp>
      <p:pic>
        <p:nvPicPr>
          <p:cNvPr id="27" name="Рисунок 26" descr="Цифровой фон точек данных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Рисунок 32" descr="Цифровой фон точек данных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638590"/>
          </a:xfrm>
        </p:spPr>
        <p:txBody>
          <a:bodyPr rtlCol="0"/>
          <a:lstStyle/>
          <a:p>
            <a:pPr rtl="0"/>
            <a:r>
              <a:rPr lang="en-US" dirty="0"/>
              <a:t>About project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16973"/>
            <a:ext cx="3565525" cy="2143421"/>
          </a:xfrm>
        </p:spPr>
        <p:txBody>
          <a:bodyPr rtlCol="0"/>
          <a:lstStyle/>
          <a:p>
            <a:pPr rtl="0"/>
            <a:r>
              <a:rPr lang="en-US" sz="2400" dirty="0"/>
              <a:t>There are three main parts:</a:t>
            </a:r>
            <a:endParaRPr lang="ru-RU" sz="2400" dirty="0"/>
          </a:p>
          <a:p>
            <a:pPr marL="457200" indent="-457200" rtl="0">
              <a:buAutoNum type="arabicPeriod"/>
            </a:pPr>
            <a:r>
              <a:rPr lang="en-US" dirty="0"/>
              <a:t>Board </a:t>
            </a:r>
          </a:p>
          <a:p>
            <a:pPr marL="457200" indent="-457200" rtl="0">
              <a:buAutoNum type="arabicPeriod"/>
            </a:pPr>
            <a:r>
              <a:rPr lang="en-US" dirty="0"/>
              <a:t>Cells</a:t>
            </a:r>
          </a:p>
          <a:p>
            <a:pPr marL="457200" indent="-457200" rtl="0">
              <a:buAutoNum type="arabicPeriod"/>
            </a:pPr>
            <a:r>
              <a:rPr lang="en-US" dirty="0"/>
              <a:t>Control plane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8" name="Рисунок 7" descr="Цифровые данные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0838" y="1447262"/>
            <a:ext cx="2487422" cy="2487422"/>
          </a:xfrm>
        </p:spPr>
      </p:pic>
      <p:pic>
        <p:nvPicPr>
          <p:cNvPr id="10" name="Рисунок 9" descr="Точки данных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63" y="596392"/>
            <a:ext cx="1233488" cy="1233488"/>
          </a:xfrm>
        </p:spPr>
      </p:pic>
      <p:pic>
        <p:nvPicPr>
          <p:cNvPr id="12" name="Рисунок 11" descr="Фон данных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2582" y="3324733"/>
            <a:ext cx="1935905" cy="1935905"/>
          </a:xfrm>
        </p:spPr>
      </p:pic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 useBgFill="1"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8" name="Рисунок 7" descr="Цифровой фон точек данных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ea typeface="+mj-ea"/>
                <a:cs typeface="+mj-cs"/>
              </a:rPr>
              <a:t>1. Board</a:t>
            </a:r>
            <a:endParaRPr lang="ru-RU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69" y="2129549"/>
            <a:ext cx="5437187" cy="3232184"/>
          </a:xfrm>
        </p:spPr>
        <p:txBody>
          <a:bodyPr vert="horz" wrap="square" lIns="0" tIns="0" rIns="0" bIns="0" rtlCol="0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kern="1200" dirty="0">
                <a:ea typeface="+mn-ea"/>
                <a:cs typeface="+mn-cs"/>
              </a:rPr>
              <a:t>S</a:t>
            </a:r>
            <a:r>
              <a:rPr lang="en-US" dirty="0"/>
              <a:t>quare with side size X – our world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Has 2 parameters: Energy and Organic.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High value of one of these parameters means – contamination of this part of a world.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World is ETS table with X*X entries</a:t>
            </a:r>
            <a:endParaRPr lang="ru-RU" dirty="0"/>
          </a:p>
          <a:p>
            <a:pPr marL="0" indent="0" rtl="0">
              <a:lnSpc>
                <a:spcPct val="100000"/>
              </a:lnSpc>
              <a:buNone/>
            </a:pPr>
            <a:endParaRPr lang="ru-RU" kern="1200" dirty="0"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 descr="Изображение выглядит как снимок экрана, текст, Операционная система, программное обеспечение">
            <a:extLst>
              <a:ext uri="{FF2B5EF4-FFF2-40B4-BE49-F238E27FC236}">
                <a16:creationId xmlns:a16="http://schemas.microsoft.com/office/drawing/2014/main" id="{EAE66107-EE9E-D35F-5B27-3B6B67ED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72" y="1597175"/>
            <a:ext cx="3530740" cy="32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Цифровой фон точек данных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ea typeface="+mj-ea"/>
                <a:cs typeface="+mj-cs"/>
              </a:rPr>
              <a:t>2. Cells</a:t>
            </a:r>
            <a:endParaRPr lang="ru-RU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644" y="2100746"/>
            <a:ext cx="5172123" cy="343376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</a:pPr>
            <a:r>
              <a:rPr lang="en-US" b="1" kern="1200" dirty="0">
                <a:ea typeface="+mn-ea"/>
                <a:cs typeface="+mn-cs"/>
              </a:rPr>
              <a:t>Each cell has parameters of organic and energy and die when energy==0; in addition, cells dies when they</a:t>
            </a:r>
            <a:r>
              <a:rPr lang="en-US" b="1" dirty="0"/>
              <a:t> located in contaminated place; each cell has TTL parameter.</a:t>
            </a:r>
          </a:p>
          <a:p>
            <a:pPr marL="0" indent="0" rtl="0">
              <a:lnSpc>
                <a:spcPct val="100000"/>
              </a:lnSpc>
            </a:pPr>
            <a:endParaRPr lang="en-US" b="1" dirty="0"/>
          </a:p>
          <a:p>
            <a:pPr marL="0" indent="0" rtl="0">
              <a:lnSpc>
                <a:spcPct val="100000"/>
              </a:lnSpc>
            </a:pPr>
            <a:r>
              <a:rPr lang="en-US" b="1" dirty="0"/>
              <a:t>There are five type of cells.</a:t>
            </a:r>
          </a:p>
          <a:p>
            <a:pPr marL="0" indent="0" rtl="0">
              <a:lnSpc>
                <a:spcPct val="100000"/>
              </a:lnSpc>
            </a:pPr>
            <a:endParaRPr lang="en-US" b="1" kern="1200" dirty="0"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6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ru-RU" kern="1200" dirty="0">
                <a:latin typeface="Times New Roman" panose="02020603050405020304" pitchFamily="18" charset="0"/>
                <a:ea typeface="+mj-ea"/>
                <a:cs typeface="+mj-cs"/>
              </a:rPr>
              <a:t>2. </a:t>
            </a:r>
            <a:r>
              <a:rPr lang="ru-RU" kern="1200" dirty="0" err="1">
                <a:latin typeface="Times New Roman" panose="02020603050405020304" pitchFamily="18" charset="0"/>
                <a:ea typeface="+mj-ea"/>
                <a:cs typeface="+mj-cs"/>
              </a:rPr>
              <a:t>Cells</a:t>
            </a:r>
            <a:r>
              <a:rPr lang="en-US" kern="1200" dirty="0">
                <a:latin typeface="Times New Roman" panose="02020603050405020304" pitchFamily="18" charset="0"/>
                <a:ea typeface="+mj-ea"/>
                <a:cs typeface="+mj-cs"/>
              </a:rPr>
              <a:t> (Cont</a:t>
            </a:r>
            <a:r>
              <a:rPr lang="en-US" dirty="0"/>
              <a:t>.</a:t>
            </a:r>
            <a:r>
              <a:rPr lang="en-US" kern="1200" dirty="0">
                <a:latin typeface="Times New Roman" panose="02020603050405020304" pitchFamily="18" charset="0"/>
                <a:ea typeface="+mj-ea"/>
                <a:cs typeface="+mj-cs"/>
              </a:rPr>
              <a:t>)</a:t>
            </a:r>
            <a:endParaRPr lang="ru-RU" kern="1200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10" name="Рисунок 9" descr="Изображение выглядит как круг, зелен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D1D56D5F-472F-15CB-8A25-89464CC02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3" r="2" b="7865"/>
          <a:stretch/>
        </p:blipFill>
        <p:spPr>
          <a:xfrm>
            <a:off x="412420" y="1936601"/>
            <a:ext cx="1343281" cy="1139974"/>
          </a:xfrm>
          <a:prstGeom prst="rect">
            <a:avLst/>
          </a:prstGeom>
          <a:noFill/>
        </p:spPr>
      </p:pic>
      <p:pic>
        <p:nvPicPr>
          <p:cNvPr id="7" name="Рисунок 6" descr="Изображение выглядит как зарисовка, круг, графическая вставка, эмотикон&#10;&#10;Автоматически созданное описание">
            <a:extLst>
              <a:ext uri="{FF2B5EF4-FFF2-40B4-BE49-F238E27FC236}">
                <a16:creationId xmlns:a16="http://schemas.microsoft.com/office/drawing/2014/main" id="{388570A8-5CD3-BA7D-14AF-8B3B58D23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12" r="2" b="7825"/>
          <a:stretch/>
        </p:blipFill>
        <p:spPr>
          <a:xfrm>
            <a:off x="2687509" y="1936601"/>
            <a:ext cx="1343281" cy="1139974"/>
          </a:xfrm>
          <a:prstGeom prst="rect">
            <a:avLst/>
          </a:prstGeom>
          <a:noFill/>
        </p:spPr>
      </p:pic>
      <p:pic>
        <p:nvPicPr>
          <p:cNvPr id="19" name="Рисунок 18" descr="Изображение выглядит как апельсин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5DB3F89-CA8D-F8E7-DE1B-427705EAE05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7227" b="7227"/>
          <a:stretch>
            <a:fillRect/>
          </a:stretch>
        </p:blipFill>
        <p:spPr>
          <a:xfrm>
            <a:off x="6930121" y="1919834"/>
            <a:ext cx="1442379" cy="1223181"/>
          </a:xfrm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7FDF398-5100-C845-B59E-48B9A49FF0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421" y="3289002"/>
            <a:ext cx="1262556" cy="377144"/>
          </a:xfrm>
        </p:spPr>
        <p:txBody>
          <a:bodyPr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C16C616-C5CE-DC8E-D6EC-4F38B11A5D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6471" y="3648553"/>
            <a:ext cx="2008261" cy="1988388"/>
          </a:xfrm>
        </p:spPr>
        <p:txBody>
          <a:bodyPr/>
          <a:lstStyle/>
          <a:p>
            <a:r>
              <a:rPr lang="en-US" sz="2000" kern="1200" dirty="0">
                <a:latin typeface="Calibri" panose="020F0502020204030204" pitchFamily="34" charset="0"/>
                <a:ea typeface="+mn-ea"/>
                <a:cs typeface="+mn-cs"/>
              </a:rPr>
              <a:t>Description: u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ses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 photosynthesis 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to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gain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new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energy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5A822F2-AAAE-70F5-9CE2-0D5BFC1566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41275" y="3317776"/>
            <a:ext cx="1389515" cy="320025"/>
          </a:xfrm>
        </p:spPr>
        <p:txBody>
          <a:bodyPr/>
          <a:lstStyle/>
          <a:p>
            <a:pPr algn="ctr"/>
            <a:r>
              <a:rPr lang="ru-RU" kern="1200" dirty="0">
                <a:latin typeface="Calibri" panose="020F0502020204030204" pitchFamily="34" charset="0"/>
                <a:ea typeface="+mn-ea"/>
                <a:cs typeface="+mn-cs"/>
              </a:rPr>
              <a:t>General </a:t>
            </a:r>
            <a:r>
              <a:rPr lang="ru-RU" kern="1200" dirty="0" err="1">
                <a:latin typeface="Calibri" panose="020F0502020204030204" pitchFamily="34" charset="0"/>
                <a:ea typeface="+mn-ea"/>
                <a:cs typeface="+mn-cs"/>
              </a:rPr>
              <a:t>cell</a:t>
            </a:r>
            <a:endParaRPr lang="en-US" dirty="0"/>
          </a:p>
        </p:txBody>
      </p:sp>
      <p:sp>
        <p:nvSpPr>
          <p:cNvPr id="5" name="Подзаголовок 15">
            <a:extLst>
              <a:ext uri="{FF2B5EF4-FFF2-40B4-BE49-F238E27FC236}">
                <a16:creationId xmlns:a16="http://schemas.microsoft.com/office/drawing/2014/main" id="{1D05E039-7C39-DC55-44B3-484A8D211C62}"/>
              </a:ext>
            </a:extLst>
          </p:cNvPr>
          <p:cNvSpPr txBox="1">
            <a:spLocks/>
          </p:cNvSpPr>
          <p:nvPr/>
        </p:nvSpPr>
        <p:spPr>
          <a:xfrm>
            <a:off x="9415614" y="3666146"/>
            <a:ext cx="1921481" cy="262355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/>
              <a:t>Description: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sleeping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cell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has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no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TTL,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becomes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General Cell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when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it’s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time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come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ru-RU" sz="500" b="1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lang="ru-RU" sz="500" b="1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337883A-715F-AE96-DF22-F2A32AC76A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9633" y="3344241"/>
            <a:ext cx="1711325" cy="365760"/>
          </a:xfrm>
        </p:spPr>
        <p:txBody>
          <a:bodyPr/>
          <a:lstStyle/>
          <a:p>
            <a:pPr algn="ctr"/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Antena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6145B452-6609-3BB0-1FBE-7EDEE268B0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03486" y="3743358"/>
            <a:ext cx="1711325" cy="2238682"/>
          </a:xfrm>
        </p:spPr>
        <p:txBody>
          <a:bodyPr/>
          <a:lstStyle/>
          <a:p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Possible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Actions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Move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Create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new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cell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Transform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to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new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type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of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cell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more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). 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Has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no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TTL.</a:t>
            </a:r>
          </a:p>
          <a:p>
            <a:endParaRPr lang="en-US" dirty="0"/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3B9AF05-C254-A33C-D208-C75EFC6788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5647" y="3359460"/>
            <a:ext cx="1711325" cy="289093"/>
          </a:xfrm>
        </p:spPr>
        <p:txBody>
          <a:bodyPr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D6D6F5AA-7591-2910-ECD1-FD8EED67473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95645" y="3787288"/>
            <a:ext cx="2034981" cy="3070712"/>
          </a:xfrm>
        </p:spPr>
        <p:txBody>
          <a:bodyPr/>
          <a:lstStyle/>
          <a:p>
            <a:r>
              <a:rPr lang="en-US" b="1" kern="1200" dirty="0">
                <a:latin typeface="Calibri" panose="020F0502020204030204" pitchFamily="34" charset="0"/>
                <a:ea typeface="+mn-ea"/>
                <a:cs typeface="+mn-cs"/>
              </a:rPr>
              <a:t>Description: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absorb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organic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from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environment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and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transforms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into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energy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can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survive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in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places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with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organic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contamination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pic>
        <p:nvPicPr>
          <p:cNvPr id="14" name="Рисунок 13" descr="Изображение выглядит как круг, Цвет электрик, Красочность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CC0F298-EC65-7201-E503-C330887729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t="2719" b="2719"/>
          <a:stretch>
            <a:fillRect/>
          </a:stretch>
        </p:blipFill>
        <p:spPr>
          <a:xfrm>
            <a:off x="4816227" y="1919834"/>
            <a:ext cx="1441328" cy="1223181"/>
          </a:xfr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7CB48F2-BD97-E6BC-1F6C-BD71980257F9}"/>
              </a:ext>
            </a:extLst>
          </p:cNvPr>
          <p:cNvSpPr txBox="1">
            <a:spLocks/>
          </p:cNvSpPr>
          <p:nvPr/>
        </p:nvSpPr>
        <p:spPr>
          <a:xfrm>
            <a:off x="4541164" y="3787288"/>
            <a:ext cx="2008261" cy="25220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lang="en-US" sz="2000" dirty="0"/>
              <a:t>Description: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absorb</a:t>
            </a:r>
            <a:r>
              <a:rPr lang="en-US" b="1" kern="1200" dirty="0"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energy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from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environment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can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survive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in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places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with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energy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contamination</a:t>
            </a:r>
            <a:endParaRPr lang="en-US" dirty="0"/>
          </a:p>
        </p:txBody>
      </p:sp>
      <p:pic>
        <p:nvPicPr>
          <p:cNvPr id="25" name="Рисунок 24" descr="Изображение выглядит как графическая вставка, эмотикон, желтый&#10;&#10;Автоматически созданное описание">
            <a:extLst>
              <a:ext uri="{FF2B5EF4-FFF2-40B4-BE49-F238E27FC236}">
                <a16:creationId xmlns:a16="http://schemas.microsoft.com/office/drawing/2014/main" id="{4901BDEA-6825-E818-E93A-0AE63EC95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2203" y="1919833"/>
            <a:ext cx="1209675" cy="1238250"/>
          </a:xfrm>
          <a:prstGeom prst="rect">
            <a:avLst/>
          </a:prstGeom>
        </p:spPr>
      </p:pic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0F99707F-1891-B797-154D-B1C247C08EA0}"/>
              </a:ext>
            </a:extLst>
          </p:cNvPr>
          <p:cNvSpPr txBox="1">
            <a:spLocks/>
          </p:cNvSpPr>
          <p:nvPr/>
        </p:nvSpPr>
        <p:spPr>
          <a:xfrm>
            <a:off x="9501377" y="3280687"/>
            <a:ext cx="1711325" cy="2890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Seed</a:t>
            </a:r>
          </a:p>
        </p:txBody>
      </p:sp>
    </p:spTree>
    <p:extLst>
      <p:ext uri="{BB962C8B-B14F-4D97-AF65-F5344CB8AC3E}">
        <p14:creationId xmlns:p14="http://schemas.microsoft.com/office/powerpoint/2010/main" val="142242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3. Control plane</a:t>
            </a:r>
            <a:r>
              <a:rPr lang="ru-RU" dirty="0"/>
              <a:t>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70" y="1245887"/>
            <a:ext cx="5437186" cy="268341"/>
          </a:xfrm>
        </p:spPr>
        <p:txBody>
          <a:bodyPr rtlCol="0"/>
          <a:lstStyle/>
          <a:p>
            <a:pPr rtl="0"/>
            <a:r>
              <a:rPr lang="en-US" dirty="0"/>
              <a:t>Technical details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752067"/>
            <a:ext cx="4752906" cy="3515555"/>
          </a:xfrm>
        </p:spPr>
        <p:txBody>
          <a:bodyPr rtlCol="0"/>
          <a:lstStyle/>
          <a:p>
            <a:pPr rtl="0"/>
            <a:r>
              <a:rPr lang="en-US" dirty="0"/>
              <a:t>Requirements: minimum 2 Erlang nodes, “World size” always might be bigger or equal to number of cells</a:t>
            </a:r>
          </a:p>
          <a:p>
            <a:pPr rtl="0"/>
            <a:r>
              <a:rPr lang="en-US" dirty="0"/>
              <a:t>Control plane divided into two main parts “Simulation program” and “User interface”. </a:t>
            </a:r>
          </a:p>
          <a:p>
            <a:pPr rtl="0"/>
            <a:r>
              <a:rPr lang="en-US" dirty="0"/>
              <a:t>User interface created using </a:t>
            </a:r>
            <a:r>
              <a:rPr lang="en-US" dirty="0" err="1"/>
              <a:t>wxWidjets</a:t>
            </a:r>
            <a:endParaRPr lang="en-US" dirty="0"/>
          </a:p>
          <a:p>
            <a:pPr rtl="0"/>
            <a:r>
              <a:rPr lang="en-US" dirty="0"/>
              <a:t>User interface contain “Control panels” and “World frame”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15" name="Рисунок 1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FBF4558-BCC1-ECE4-350A-6544AA95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83" y="1245887"/>
            <a:ext cx="2120147" cy="419775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A284600D-A4E6-E592-7F46-A2356F7D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41" y="1264280"/>
            <a:ext cx="4307593" cy="31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3. Control plane</a:t>
            </a:r>
            <a:r>
              <a:rPr lang="ru-RU" dirty="0"/>
              <a:t> </a:t>
            </a:r>
            <a:r>
              <a:rPr lang="en-US" dirty="0"/>
              <a:t>(Cont.)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70" y="1245887"/>
            <a:ext cx="5437186" cy="268341"/>
          </a:xfrm>
        </p:spPr>
        <p:txBody>
          <a:bodyPr rtlCol="0"/>
          <a:lstStyle/>
          <a:p>
            <a:pPr rtl="0"/>
            <a:r>
              <a:rPr lang="en-US" dirty="0"/>
              <a:t>Technical details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752067"/>
            <a:ext cx="4752906" cy="3515555"/>
          </a:xfrm>
        </p:spPr>
        <p:txBody>
          <a:bodyPr rtlCol="0"/>
          <a:lstStyle/>
          <a:p>
            <a:pPr rtl="0"/>
            <a:r>
              <a:rPr lang="en-US" dirty="0"/>
              <a:t>Simulation program has a main node – graphic node and general nodes (at least one).</a:t>
            </a:r>
          </a:p>
          <a:p>
            <a:pPr rtl="0"/>
            <a:r>
              <a:rPr lang="en-US" dirty="0"/>
              <a:t>Each node can communicate with each node.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E692FA5-05E5-0193-A1B3-9ECE8755F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155689"/>
              </p:ext>
            </p:extLst>
          </p:nvPr>
        </p:nvGraphicFramePr>
        <p:xfrm>
          <a:off x="5503906" y="1458017"/>
          <a:ext cx="5437186" cy="3809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575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3. Control plane</a:t>
            </a:r>
            <a:r>
              <a:rPr lang="ru-RU" dirty="0"/>
              <a:t> </a:t>
            </a:r>
            <a:r>
              <a:rPr lang="en-US" dirty="0"/>
              <a:t>(Cont.)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70" y="1245887"/>
            <a:ext cx="5437186" cy="268341"/>
          </a:xfrm>
        </p:spPr>
        <p:txBody>
          <a:bodyPr rtlCol="0"/>
          <a:lstStyle/>
          <a:p>
            <a:pPr rtl="0"/>
            <a:r>
              <a:rPr lang="en-US" dirty="0"/>
              <a:t>Graphic node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206" y="1627806"/>
            <a:ext cx="4752906" cy="5033294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dirty="0"/>
              <a:t>Main data storage – contain all information about the world.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Recovery manager – restarts simulation from last save point when one of nodes was lost.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User interface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Simulation starer – launch servers on general nodes, divides world and cells between them.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Main node implemented using Erlang gen server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9D16D019-08A2-131B-FCBC-DFE6306DB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279525"/>
              </p:ext>
            </p:extLst>
          </p:nvPr>
        </p:nvGraphicFramePr>
        <p:xfrm>
          <a:off x="5730206" y="1088545"/>
          <a:ext cx="33945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32D88E45-A001-CD76-1651-48DB52EEB464}"/>
              </a:ext>
            </a:extLst>
          </p:cNvPr>
          <p:cNvSpPr/>
          <p:nvPr/>
        </p:nvSpPr>
        <p:spPr>
          <a:xfrm>
            <a:off x="7222832" y="2922997"/>
            <a:ext cx="382926" cy="22470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183636E4-5C65-F27D-8B21-82307B364BE2}"/>
              </a:ext>
            </a:extLst>
          </p:cNvPr>
          <p:cNvSpPr/>
          <p:nvPr/>
        </p:nvSpPr>
        <p:spPr>
          <a:xfrm rot="16200000">
            <a:off x="9140896" y="2579325"/>
            <a:ext cx="562599" cy="239754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DED81-4B64-2D11-93B1-90CB74F1DF17}"/>
              </a:ext>
            </a:extLst>
          </p:cNvPr>
          <p:cNvSpPr txBox="1"/>
          <p:nvPr/>
        </p:nvSpPr>
        <p:spPr>
          <a:xfrm>
            <a:off x="8151543" y="3120534"/>
            <a:ext cx="299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Outer world connection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79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3. Control plane</a:t>
            </a:r>
            <a:r>
              <a:rPr lang="ru-RU" dirty="0"/>
              <a:t> </a:t>
            </a:r>
            <a:r>
              <a:rPr lang="en-US" dirty="0"/>
              <a:t>(Cont.)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70" y="1245887"/>
            <a:ext cx="5437186" cy="268341"/>
          </a:xfrm>
        </p:spPr>
        <p:txBody>
          <a:bodyPr rtlCol="0"/>
          <a:lstStyle/>
          <a:p>
            <a:pPr rtl="0"/>
            <a:r>
              <a:rPr lang="en-US" dirty="0"/>
              <a:t>General node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752067"/>
            <a:ext cx="4752906" cy="4392359"/>
          </a:xfrm>
        </p:spPr>
        <p:txBody>
          <a:bodyPr rtlCol="0"/>
          <a:lstStyle/>
          <a:p>
            <a:pPr rtl="0"/>
            <a:r>
              <a:rPr lang="en-US" dirty="0"/>
              <a:t>Simulations happens here</a:t>
            </a:r>
          </a:p>
          <a:p>
            <a:pPr rtl="0"/>
            <a:r>
              <a:rPr lang="en-US" dirty="0"/>
              <a:t>Controls cells life cycles on it’s part of world</a:t>
            </a:r>
          </a:p>
          <a:p>
            <a:pPr rtl="0"/>
            <a:r>
              <a:rPr lang="en-US" dirty="0"/>
              <a:t>Periodically sends updates of a world to main node</a:t>
            </a:r>
          </a:p>
          <a:p>
            <a:pPr rtl="0"/>
            <a:r>
              <a:rPr lang="en-US" dirty="0"/>
              <a:t>General node and Cell manager implemented using Erlang gen server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183636E4-5C65-F27D-8B21-82307B364BE2}"/>
              </a:ext>
            </a:extLst>
          </p:cNvPr>
          <p:cNvSpPr/>
          <p:nvPr/>
        </p:nvSpPr>
        <p:spPr>
          <a:xfrm rot="10800000">
            <a:off x="8321012" y="274638"/>
            <a:ext cx="562599" cy="1259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DED81-4B64-2D11-93B1-90CB74F1DF17}"/>
              </a:ext>
            </a:extLst>
          </p:cNvPr>
          <p:cNvSpPr txBox="1"/>
          <p:nvPr/>
        </p:nvSpPr>
        <p:spPr>
          <a:xfrm>
            <a:off x="8846884" y="775058"/>
            <a:ext cx="299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Outer world connection</a:t>
            </a:r>
            <a:endParaRPr lang="ru-RU" dirty="0"/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A9E51892-703D-D326-D575-A24488C34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51721"/>
              </p:ext>
            </p:extLst>
          </p:nvPr>
        </p:nvGraphicFramePr>
        <p:xfrm>
          <a:off x="5556211" y="1393726"/>
          <a:ext cx="6092202" cy="526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Прямая соединительная линия 3">
            <a:extLst>
              <a:ext uri="{FF2B5EF4-FFF2-40B4-BE49-F238E27FC236}">
                <a16:creationId xmlns:a16="http://schemas.microsoft.com/office/drawing/2014/main" id="{5ED99650-0DCA-F8E0-C5CA-4F6C52639BA8}"/>
              </a:ext>
            </a:extLst>
          </p:cNvPr>
          <p:cNvSpPr/>
          <p:nvPr/>
        </p:nvSpPr>
        <p:spPr>
          <a:xfrm rot="10800000">
            <a:off x="8602311" y="3153022"/>
            <a:ext cx="1144147" cy="5519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44147" y="0"/>
                </a:moveTo>
                <a:lnTo>
                  <a:pt x="1144147" y="551955"/>
                </a:lnTo>
                <a:lnTo>
                  <a:pt x="0" y="55195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0450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9.tgt.Office_50301374_TF33713516_Win32_OJ112196127.potx" id="{7A3E99C7-7398-4AA7-AB21-8D666C96B31B}" vid="{C127490F-BAD3-4E07-8D92-987EE13E246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{3C251B87-4B6B-4F49-A88B-19FD15BB356E}tf33713516_win32</Template>
  <TotalTime>169</TotalTime>
  <Words>563</Words>
  <Application>Microsoft Office PowerPoint</Application>
  <PresentationFormat>Широкоэкранный</PresentationFormat>
  <Paragraphs>99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3DFloatVTI</vt:lpstr>
      <vt:lpstr>Life  and Evolution of Cells</vt:lpstr>
      <vt:lpstr>About project</vt:lpstr>
      <vt:lpstr>1. Board</vt:lpstr>
      <vt:lpstr>2. Cells</vt:lpstr>
      <vt:lpstr>2. Cells (Cont.)</vt:lpstr>
      <vt:lpstr>3. Control plane </vt:lpstr>
      <vt:lpstr>3. Control plane (Cont.)</vt:lpstr>
      <vt:lpstr>3. Control plane (Cont.)</vt:lpstr>
      <vt:lpstr>3. Control plane (Cont.)</vt:lpstr>
      <vt:lpstr>Simulation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 and Evolution of Cells</dc:title>
  <dc:creator>Yevgeniy Gluhoy</dc:creator>
  <cp:lastModifiedBy>Yevgeniy Gluhoy</cp:lastModifiedBy>
  <cp:revision>7</cp:revision>
  <dcterms:created xsi:type="dcterms:W3CDTF">2023-08-16T08:56:01Z</dcterms:created>
  <dcterms:modified xsi:type="dcterms:W3CDTF">2023-08-16T23:07:31Z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