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7422D-0222-44B7-86D2-408CBE6D4368}" v="191" dt="2021-06-08T08:46:07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e glowing light bulb in sea of unlit bulbs">
            <a:extLst>
              <a:ext uri="{FF2B5EF4-FFF2-40B4-BE49-F238E27FC236}">
                <a16:creationId xmlns:a16="http://schemas.microsoft.com/office/drawing/2014/main" id="{32F9499E-D254-45E0-9C04-7B3503E8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09" r="-2" b="2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l-PL" sz="4000">
                <a:cs typeface="Calibri Light"/>
              </a:rPr>
              <a:t>Human Activity Recognition</a:t>
            </a:r>
            <a:endParaRPr lang="en-US" sz="40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000">
                <a:ea typeface="+mn-lt"/>
                <a:cs typeface="+mn-lt"/>
              </a:rPr>
              <a:t>Yevhenii Vinichenko, Wolny Krzysztof</a:t>
            </a:r>
            <a:endParaRPr lang="en-US" sz="200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BA39D-AEDA-41CF-ABCE-3CCB47DD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DBSCAN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86C608-ECF6-4E25-9FE3-AEF0AEF7B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838" y="961812"/>
            <a:ext cx="673172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0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B94E5-5532-49FD-8213-F968825E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DBSCAN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86FDBE-F9AC-45D8-B996-8FC1F31CF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380" y="961812"/>
            <a:ext cx="659663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8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EC071-6CDF-40FA-B701-D92BBE15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GMM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F0F41988-ED1D-4A12-A0B2-25040F81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462" y="2426818"/>
            <a:ext cx="543896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6F3DAECD-1EBB-4B48-B3AB-86423E00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301" y="2563805"/>
            <a:ext cx="5455917" cy="37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A8BCF-2342-44D8-9A46-15D7E544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GMM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9C7FB5-0763-4217-8A69-7979CFAEA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380" y="961812"/>
            <a:ext cx="659663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6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620B4-5F43-49AA-94F7-50083EC9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GMM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6DAAFFAA-1C6B-4A45-A5F5-994085A3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66" y="2532919"/>
            <a:ext cx="5348010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909D6039-AF1E-4553-BD82-E5E09EC74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380" y="2532919"/>
            <a:ext cx="534801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0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5CD56-54A7-486D-AC42-79CC4B4D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GMM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18A6DB-718E-43E1-89E9-0891BDE2B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107" y="1733458"/>
            <a:ext cx="3888856" cy="33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3446E-2802-4E24-8FDC-7E8D99AD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Klasteryzacja hierarchiczna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A42AAE8-3ED3-4B2B-BCC1-C339931E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94" y="510288"/>
            <a:ext cx="5348010" cy="399763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D191B1A-3055-4351-9688-43C7D7E0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6" y="510288"/>
            <a:ext cx="5348010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2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283B3-A4C9-4C97-8C03-145BEE56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Klasteryzacja hierarchiczna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99F54C2-E386-40E6-942E-8F43C50EB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573" y="1521255"/>
            <a:ext cx="4462481" cy="382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252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Motyw pakietu Office</vt:lpstr>
      <vt:lpstr>Human Activity Recognition</vt:lpstr>
      <vt:lpstr>DBSCAN</vt:lpstr>
      <vt:lpstr>DBSCAN</vt:lpstr>
      <vt:lpstr>GMM</vt:lpstr>
      <vt:lpstr>GMM</vt:lpstr>
      <vt:lpstr>GMM</vt:lpstr>
      <vt:lpstr>GMM</vt:lpstr>
      <vt:lpstr>Klasteryzacja hierarchiczna</vt:lpstr>
      <vt:lpstr>Klasteryzacja hierarchiczna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</cp:revision>
  <dcterms:created xsi:type="dcterms:W3CDTF">2021-06-08T08:19:21Z</dcterms:created>
  <dcterms:modified xsi:type="dcterms:W3CDTF">2021-06-08T08:54:40Z</dcterms:modified>
</cp:coreProperties>
</file>