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Kage Bold" charset="1" panose="00000800000000000000"/>
      <p:regular r:id="rId15"/>
    </p:embeddedFont>
    <p:embeddedFont>
      <p:font typeface="Poppins" charset="1" panose="00000500000000000000"/>
      <p:regular r:id="rId16"/>
    </p:embeddedFont>
    <p:embeddedFont>
      <p:font typeface="Prata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9122" b="-505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827061"/>
            <a:ext cx="9934595" cy="169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63"/>
              </a:lnSpc>
            </a:pPr>
            <a:r>
              <a:rPr lang="en-US" sz="5896" spc="754">
                <a:solidFill>
                  <a:srgbClr val="3A383D"/>
                </a:solidFill>
                <a:latin typeface="Kage Bold"/>
              </a:rPr>
              <a:t>BASIS DATA TICKET </a:t>
            </a:r>
          </a:p>
          <a:p>
            <a:pPr algn="ctr">
              <a:lnSpc>
                <a:spcPts val="6663"/>
              </a:lnSpc>
            </a:pPr>
            <a:r>
              <a:rPr lang="en-US" sz="5896" spc="754">
                <a:solidFill>
                  <a:srgbClr val="3A383D"/>
                </a:solidFill>
                <a:latin typeface="Kage Bold"/>
              </a:rPr>
              <a:t>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1533" y="1286550"/>
            <a:ext cx="7250534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3A383D"/>
                </a:solidFill>
                <a:latin typeface="Poppins"/>
              </a:rPr>
              <a:t>UAS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67612" y="5420360"/>
            <a:ext cx="5415363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354">
                <a:solidFill>
                  <a:srgbClr val="3A383D"/>
                </a:solidFill>
                <a:latin typeface="Prata"/>
              </a:rPr>
              <a:t>PUTU AYU MAS DYAH SAVITRI DEWI</a:t>
            </a:r>
          </a:p>
          <a:p>
            <a:pPr algn="ctr">
              <a:lnSpc>
                <a:spcPts val="3079"/>
              </a:lnSpc>
            </a:pPr>
            <a:r>
              <a:rPr lang="en-US" sz="2199" spc="354">
                <a:solidFill>
                  <a:srgbClr val="3A383D"/>
                </a:solidFill>
                <a:latin typeface="Prata"/>
              </a:rPr>
              <a:t>2201010063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3339" y="2571719"/>
            <a:ext cx="7908741" cy="3723458"/>
          </a:xfrm>
          <a:custGeom>
            <a:avLst/>
            <a:gdLst/>
            <a:ahLst/>
            <a:cxnLst/>
            <a:rect r="r" b="b" t="t" l="l"/>
            <a:pathLst>
              <a:path h="3723458" w="7908741">
                <a:moveTo>
                  <a:pt x="0" y="0"/>
                </a:moveTo>
                <a:lnTo>
                  <a:pt x="7908741" y="0"/>
                </a:lnTo>
                <a:lnTo>
                  <a:pt x="7908741" y="3723458"/>
                </a:lnTo>
                <a:lnTo>
                  <a:pt x="0" y="3723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1151376"/>
            <a:ext cx="8290560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 spc="936">
                <a:solidFill>
                  <a:srgbClr val="3A383D"/>
                </a:solidFill>
                <a:latin typeface="Kage Bold"/>
              </a:rPr>
              <a:t>DIAGRAM ERD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798" y="2659437"/>
            <a:ext cx="6986003" cy="3213772"/>
          </a:xfrm>
          <a:custGeom>
            <a:avLst/>
            <a:gdLst/>
            <a:ahLst/>
            <a:cxnLst/>
            <a:rect r="r" b="b" t="t" l="l"/>
            <a:pathLst>
              <a:path h="3213772" w="6986003">
                <a:moveTo>
                  <a:pt x="0" y="0"/>
                </a:moveTo>
                <a:lnTo>
                  <a:pt x="6986004" y="0"/>
                </a:lnTo>
                <a:lnTo>
                  <a:pt x="6986004" y="3213772"/>
                </a:lnTo>
                <a:lnTo>
                  <a:pt x="0" y="32137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760095"/>
            <a:ext cx="8290560" cy="152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9"/>
              </a:lnSpc>
            </a:pPr>
            <a:r>
              <a:rPr lang="en-US" sz="5300" spc="620">
                <a:solidFill>
                  <a:srgbClr val="3A383D"/>
                </a:solidFill>
                <a:latin typeface="Kage Bold"/>
              </a:rPr>
              <a:t>PEMBUATAN TRIGGER DAN 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7671" y="2638644"/>
            <a:ext cx="7278259" cy="2037912"/>
          </a:xfrm>
          <a:custGeom>
            <a:avLst/>
            <a:gdLst/>
            <a:ahLst/>
            <a:cxnLst/>
            <a:rect r="r" b="b" t="t" l="l"/>
            <a:pathLst>
              <a:path h="2037912" w="7278259">
                <a:moveTo>
                  <a:pt x="0" y="0"/>
                </a:moveTo>
                <a:lnTo>
                  <a:pt x="7278258" y="0"/>
                </a:lnTo>
                <a:lnTo>
                  <a:pt x="7278258" y="2037912"/>
                </a:lnTo>
                <a:lnTo>
                  <a:pt x="0" y="20379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197" y="2900224"/>
            <a:ext cx="7610255" cy="1514751"/>
          </a:xfrm>
          <a:custGeom>
            <a:avLst/>
            <a:gdLst/>
            <a:ahLst/>
            <a:cxnLst/>
            <a:rect r="r" b="b" t="t" l="l"/>
            <a:pathLst>
              <a:path h="1514751" w="7610255">
                <a:moveTo>
                  <a:pt x="0" y="0"/>
                </a:moveTo>
                <a:lnTo>
                  <a:pt x="7610256" y="0"/>
                </a:lnTo>
                <a:lnTo>
                  <a:pt x="7610256" y="1514752"/>
                </a:lnTo>
                <a:lnTo>
                  <a:pt x="0" y="15147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760095"/>
            <a:ext cx="8290560" cy="152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9"/>
              </a:lnSpc>
            </a:pPr>
            <a:r>
              <a:rPr lang="en-US" sz="5300" spc="620">
                <a:solidFill>
                  <a:srgbClr val="3A383D"/>
                </a:solidFill>
                <a:latin typeface="Kage Bold"/>
              </a:rPr>
              <a:t>PEMBUATAN OPERASI PERHITUNGAN AGREGAT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311" y="3336537"/>
            <a:ext cx="8150769" cy="617839"/>
          </a:xfrm>
          <a:custGeom>
            <a:avLst/>
            <a:gdLst/>
            <a:ahLst/>
            <a:cxnLst/>
            <a:rect r="r" b="b" t="t" l="l"/>
            <a:pathLst>
              <a:path h="617839" w="8150769">
                <a:moveTo>
                  <a:pt x="0" y="0"/>
                </a:moveTo>
                <a:lnTo>
                  <a:pt x="8150769" y="0"/>
                </a:lnTo>
                <a:lnTo>
                  <a:pt x="8150769" y="617839"/>
                </a:lnTo>
                <a:lnTo>
                  <a:pt x="0" y="617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74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1151376"/>
            <a:ext cx="8290560" cy="23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 spc="936">
                <a:solidFill>
                  <a:srgbClr val="3A383D"/>
                </a:solidFill>
                <a:latin typeface="Kage Bold"/>
              </a:rPr>
              <a:t>PEMBUATAN LEFT JOIN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295569" y="3954376"/>
            <a:ext cx="5144716" cy="2797903"/>
          </a:xfrm>
          <a:custGeom>
            <a:avLst/>
            <a:gdLst/>
            <a:ahLst/>
            <a:cxnLst/>
            <a:rect r="r" b="b" t="t" l="l"/>
            <a:pathLst>
              <a:path h="2797903" w="5144716">
                <a:moveTo>
                  <a:pt x="0" y="0"/>
                </a:moveTo>
                <a:lnTo>
                  <a:pt x="5144716" y="0"/>
                </a:lnTo>
                <a:lnTo>
                  <a:pt x="5144716" y="2797904"/>
                </a:lnTo>
                <a:lnTo>
                  <a:pt x="0" y="2797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44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2007" y="3329878"/>
            <a:ext cx="7929585" cy="655444"/>
          </a:xfrm>
          <a:custGeom>
            <a:avLst/>
            <a:gdLst/>
            <a:ahLst/>
            <a:cxnLst/>
            <a:rect r="r" b="b" t="t" l="l"/>
            <a:pathLst>
              <a:path h="655444" w="7929585">
                <a:moveTo>
                  <a:pt x="0" y="0"/>
                </a:moveTo>
                <a:lnTo>
                  <a:pt x="7929586" y="0"/>
                </a:lnTo>
                <a:lnTo>
                  <a:pt x="7929586" y="655444"/>
                </a:lnTo>
                <a:lnTo>
                  <a:pt x="0" y="655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1151376"/>
            <a:ext cx="8290560" cy="230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 spc="936">
                <a:solidFill>
                  <a:srgbClr val="3A383D"/>
                </a:solidFill>
                <a:latin typeface="Kage Bold"/>
              </a:rPr>
              <a:t>PEMBUATAN INNER JOIN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9930" y="2895649"/>
            <a:ext cx="8253740" cy="1523903"/>
          </a:xfrm>
          <a:custGeom>
            <a:avLst/>
            <a:gdLst/>
            <a:ahLst/>
            <a:cxnLst/>
            <a:rect r="r" b="b" t="t" l="l"/>
            <a:pathLst>
              <a:path h="1523903" w="8253740">
                <a:moveTo>
                  <a:pt x="0" y="0"/>
                </a:moveTo>
                <a:lnTo>
                  <a:pt x="8253740" y="0"/>
                </a:lnTo>
                <a:lnTo>
                  <a:pt x="8253740" y="1523902"/>
                </a:lnTo>
                <a:lnTo>
                  <a:pt x="0" y="1523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1151376"/>
            <a:ext cx="8290560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 spc="936">
                <a:solidFill>
                  <a:srgbClr val="3A383D"/>
                </a:solidFill>
                <a:latin typeface="Kage Bold"/>
              </a:rPr>
              <a:t>HAVING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3718" y="2428542"/>
            <a:ext cx="7746164" cy="2458116"/>
          </a:xfrm>
          <a:custGeom>
            <a:avLst/>
            <a:gdLst/>
            <a:ahLst/>
            <a:cxnLst/>
            <a:rect r="r" b="b" t="t" l="l"/>
            <a:pathLst>
              <a:path h="2458116" w="7746164">
                <a:moveTo>
                  <a:pt x="0" y="0"/>
                </a:moveTo>
                <a:lnTo>
                  <a:pt x="7746164" y="0"/>
                </a:lnTo>
                <a:lnTo>
                  <a:pt x="7746164" y="2458116"/>
                </a:lnTo>
                <a:lnTo>
                  <a:pt x="0" y="2458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1520" y="1151376"/>
            <a:ext cx="8290560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40"/>
              </a:lnSpc>
            </a:pPr>
            <a:r>
              <a:rPr lang="en-US" sz="8000" spc="936">
                <a:solidFill>
                  <a:srgbClr val="3A383D"/>
                </a:solidFill>
                <a:latin typeface="Kage Bold"/>
              </a:rPr>
              <a:t>WILDCARD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DAF5PkIpiyk</dc:identifier>
  <dcterms:modified xsi:type="dcterms:W3CDTF">2011-08-01T06:04:30Z</dcterms:modified>
  <cp:revision>1</cp:revision>
  <dc:title>Abu-Abu Oranye Modern Minimalis Presentasi Polusi</dc:title>
</cp:coreProperties>
</file>