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04" d="100"/>
          <a:sy n="104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4540F-3584-2E32-FF17-6F5182621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E01E86-710C-CFFF-C5B0-7188B095A2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42231-CEB5-DA5F-2CE0-027558A6F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41A6B-9559-5B48-8794-7958431492A5}" type="datetimeFigureOut">
              <a:rPr lang="en-US" smtClean="0"/>
              <a:t>7/14/25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39417-B042-1C0B-C63A-BF5C88D0C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F6969-7A3A-3897-F0DF-993E4C8F3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75CF-AB74-D84D-B3B6-0C9544E19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17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D3D54-39E4-352D-355C-1D3347A5B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93C61-65AF-D645-B4FF-0BFC41D74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1529E-3B57-276C-1A15-5C5A95635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41A6B-9559-5B48-8794-7958431492A5}" type="datetimeFigureOut">
              <a:rPr lang="en-US" smtClean="0"/>
              <a:t>7/14/25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7DD80-41F9-721A-558A-95EC3D4E3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6F363-072F-459E-112E-64DEDF363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75CF-AB74-D84D-B3B6-0C9544E19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229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73B1CC-9C2C-C655-6873-0CE9FB3BDE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F39615-6EFE-C332-43FC-0F9EC21380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4C6BC-8578-6DE4-F46C-172A3880E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41A6B-9559-5B48-8794-7958431492A5}" type="datetimeFigureOut">
              <a:rPr lang="en-US" smtClean="0"/>
              <a:t>7/14/25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89AC9-9A84-FD05-43B6-33ADE3C88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6E705-7335-5035-D002-657489E4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75CF-AB74-D84D-B3B6-0C9544E19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210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4901F-35F4-D626-2A72-F2042D1D9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CBADB-E178-372A-F1A6-B5B081793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DA766-AFD4-B752-9A85-3E1BD9BC0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41A6B-9559-5B48-8794-7958431492A5}" type="datetimeFigureOut">
              <a:rPr lang="en-US" smtClean="0"/>
              <a:t>7/14/25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83A87-A002-990F-D98A-E34089493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D2604-F35D-C5AF-2BF0-1D4183DFA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75CF-AB74-D84D-B3B6-0C9544E19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15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9894-8507-FC23-22CE-E6BA499D8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EB2A9-DE19-5699-6DF3-755D6F41B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93FE7-B220-6345-445A-7F8E52921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41A6B-9559-5B48-8794-7958431492A5}" type="datetimeFigureOut">
              <a:rPr lang="en-US" smtClean="0"/>
              <a:t>7/14/25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C5740-350A-A9C3-2464-A615D5D53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2CA1D-86B8-CF75-D49B-1D7C44987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75CF-AB74-D84D-B3B6-0C9544E19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94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76501-6B43-AD09-D998-29494DEE8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DF936-BCBD-C80D-F5B6-19D9CC45AF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A70D87-1333-0006-56D8-46CB8B5B0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0F3DDF-1DF1-EB67-FE8E-30E09CB76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41A6B-9559-5B48-8794-7958431492A5}" type="datetimeFigureOut">
              <a:rPr lang="en-US" smtClean="0"/>
              <a:t>7/14/25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BE48F-B865-4A9F-029A-DCBB5094A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E07B6-84FB-329C-2508-706B6B59A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75CF-AB74-D84D-B3B6-0C9544E19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329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8A4B2-6A8D-89C3-FB5B-48E4AB824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15006-FF73-1530-39B1-7E508A22C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3F8F05-01A2-5842-EDDC-B1DC8155D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8B1D8B-22A9-5305-A72F-76723D4ECD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367448-7C6A-5D21-6FA6-9E0FA8045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67C9E9-C9A2-22C0-D3FA-F2A226416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41A6B-9559-5B48-8794-7958431492A5}" type="datetimeFigureOut">
              <a:rPr lang="en-US" smtClean="0"/>
              <a:t>7/14/25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63C6DC-1330-3516-AF8A-1C3A4A192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0CAEB5-30BD-DE83-B4AB-DA1DF2CB6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75CF-AB74-D84D-B3B6-0C9544E19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70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8C869-2BD9-702D-859F-0D985FC45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4A7455-90CF-9CC7-931C-A05EABBC0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41A6B-9559-5B48-8794-7958431492A5}" type="datetimeFigureOut">
              <a:rPr lang="en-US" smtClean="0"/>
              <a:t>7/14/25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247903-C580-B73F-A53C-7359E6875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35D8BF-6797-35DA-C8C1-7A12FB13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75CF-AB74-D84D-B3B6-0C9544E19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678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4D9930-ED48-1283-6E15-32E0C629F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41A6B-9559-5B48-8794-7958431492A5}" type="datetimeFigureOut">
              <a:rPr lang="en-US" smtClean="0"/>
              <a:t>7/14/25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0358C8-92A4-304D-8193-C7C5EFE1F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B1E844-EEFC-C843-A87A-CC7A69E88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75CF-AB74-D84D-B3B6-0C9544E19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370DF-8953-1B81-99EF-F4E3ACA96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7F613-70F0-85FC-FF9D-512084955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E99DB-67BF-6C17-1AE4-01C0CEBF1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1C9C3-4E94-5B72-8C73-A1A8A8DE0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41A6B-9559-5B48-8794-7958431492A5}" type="datetimeFigureOut">
              <a:rPr lang="en-US" smtClean="0"/>
              <a:t>7/14/25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E88F3-F21A-629A-8F73-A7D34BFD0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BA5B8-E252-8122-CEC8-56E8171A6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75CF-AB74-D84D-B3B6-0C9544E19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03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3B339-9F5E-EF3F-A882-18DC248D4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9874EE-4698-A542-42BB-0EF8FB1AEF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DE71E0-363A-5491-7312-976F5FFDE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E2B1D-78A8-0216-5874-03029EC73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41A6B-9559-5B48-8794-7958431492A5}" type="datetimeFigureOut">
              <a:rPr lang="en-US" smtClean="0"/>
              <a:t>7/14/25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8824C-05AD-56EC-848A-ECC28BC11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30C12-6F93-6730-1135-457E058F0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75CF-AB74-D84D-B3B6-0C9544E19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72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AF94BA-861A-DD59-3BA9-CC12BB8CC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6D3CB-84F9-5FCE-D21C-5C6F124C2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69284-EC59-36B9-DB2D-0168F3EBB9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C41A6B-9559-5B48-8794-7958431492A5}" type="datetimeFigureOut">
              <a:rPr lang="en-US" smtClean="0"/>
              <a:t>7/14/25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72B5E-FB00-0468-0A02-BAD55C5914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5429-EC13-98B0-B959-94E3A9414D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5B75CF-AB74-D84D-B3B6-0C9544E19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63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D1624-3302-16FE-3B99-A7DDD5EEC3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RFP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ED8FFA-CA95-0FA7-B06F-90C54DB13A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482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D81A2-4DEE-31A4-CE3C-0793105DD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of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22D8E-B3A4-17B9-9FF4-1FE4511C16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following in in Scope :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BD8669-62D0-33CA-AFF6-CB2FE85EB8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And this is out of Scope B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095907-21B6-73B3-598D-817FEAEBF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800" y="2648636"/>
            <a:ext cx="2489200" cy="596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6999BC-E184-F4D7-4F76-935A4DFA8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882" y="2487999"/>
            <a:ext cx="25527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95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18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RFP </vt:lpstr>
      <vt:lpstr>Statement of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Reh</dc:creator>
  <cp:lastModifiedBy>Michael Reh</cp:lastModifiedBy>
  <cp:revision>1</cp:revision>
  <cp:lastPrinted>2025-07-14T14:01:42Z</cp:lastPrinted>
  <dcterms:created xsi:type="dcterms:W3CDTF">2025-07-14T13:58:45Z</dcterms:created>
  <dcterms:modified xsi:type="dcterms:W3CDTF">2025-07-14T15:29:44Z</dcterms:modified>
</cp:coreProperties>
</file>