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540F-3584-2E32-FF17-6F518262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01E86-710C-CFFF-C5B0-7188B095A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42231-CEB5-DA5F-2CE0-027558A6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9417-B042-1C0B-C63A-BF5C88D0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6969-7A3A-3897-F0DF-993E4C8F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3D54-39E4-352D-355C-1D3347A5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93C61-65AF-D645-B4FF-0BFC41D7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529E-3B57-276C-1A15-5C5A9563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DD80-41F9-721A-558A-95EC3D4E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6F363-072F-459E-112E-64DEDF36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3B1CC-9C2C-C655-6873-0CE9FB3BD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39615-6EFE-C332-43FC-0F9EC2138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C6BC-8578-6DE4-F46C-172A3880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9AC9-9A84-FD05-43B6-33ADE3C8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E705-7335-5035-D002-657489E4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901F-35F4-D626-2A72-F2042D1D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BADB-E178-372A-F1A6-B5B08179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A766-AFD4-B752-9A85-3E1BD9BC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3A87-A002-990F-D98A-E3408949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2604-F35D-C5AF-2BF0-1D4183DF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9894-8507-FC23-22CE-E6BA499D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B2A9-DE19-5699-6DF3-755D6F41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3FE7-B220-6345-445A-7F8E5292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5740-350A-A9C3-2464-A615D5D5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CA1D-86B8-CF75-D49B-1D7C4498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6501-6B43-AD09-D998-29494DEE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F936-BCBD-C80D-F5B6-19D9CC45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0D87-1333-0006-56D8-46CB8B5B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3DDF-1DF1-EB67-FE8E-30E09CB7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E48F-B865-4A9F-029A-DCBB5094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E07B6-84FB-329C-2508-706B6B59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A4B2-6A8D-89C3-FB5B-48E4AB8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5006-FF73-1530-39B1-7E508A22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8F05-01A2-5842-EDDC-B1DC8155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B1D8B-22A9-5305-A72F-76723D4EC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67448-7C6A-5D21-6FA6-9E0FA8045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7C9E9-C9A2-22C0-D3FA-F2A22641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3C6DC-1330-3516-AF8A-1C3A4A19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CAEB5-30BD-DE83-B4AB-DA1DF2CB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7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C869-2BD9-702D-859F-0D985FC4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7455-90CF-9CC7-931C-A05EABBC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47903-C580-B73F-A53C-7359E687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5D8BF-6797-35DA-C8C1-7A12FB13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7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D9930-ED48-1283-6E15-32E0C629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358C8-92A4-304D-8193-C7C5EFE1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E844-EEFC-C843-A87A-CC7A69E8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70DF-8953-1B81-99EF-F4E3ACA9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F613-70F0-85FC-FF9D-51208495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99DB-67BF-6C17-1AE4-01C0CEBF1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C9C3-4E94-5B72-8C73-A1A8A8DE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E88F3-F21A-629A-8F73-A7D34BFD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A5B8-E252-8122-CEC8-56E8171A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B339-9F5E-EF3F-A882-18DC248D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874EE-4698-A542-42BB-0EF8FB1A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E71E0-363A-5491-7312-976F5FFDE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2B1D-78A8-0216-5874-03029EC7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824C-05AD-56EC-848A-ECC28BC1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0C12-6F93-6730-1135-457E058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94BA-861A-DD59-3BA9-CC12BB8C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D3CB-84F9-5FCE-D21C-5C6F124C2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9284-EC59-36B9-DB2D-0168F3EB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41A6B-9559-5B48-8794-7958431492A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72B5E-FB00-0468-0A02-BAD55C591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5429-EC13-98B0-B959-94E3A9414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B75CF-AB74-D84D-B3B6-0C9544E1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1624-3302-16FE-3B99-A7DDD5EEC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RFP2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8FFA-CA95-0FA7-B06F-90C54DB13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81A2-4DEE-31A4-CE3C-0793105D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Work</a:t>
            </a:r>
            <a:br>
              <a:rPr lang="en-US" dirty="0"/>
            </a:br>
            <a:r>
              <a:rPr lang="en-US" dirty="0"/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2D8E-B3A4-17B9-9FF4-1FE4511C1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71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is in Scope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 are 200.000 $</a:t>
            </a:r>
          </a:p>
          <a:p>
            <a:r>
              <a:rPr lang="en-US" dirty="0"/>
              <a:t>Duration 2 month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8669-62D0-33CA-AFF6-CB2FE85EB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46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this is out of Scope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32B4-E73D-28EC-4056-112F191C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24" y="2362532"/>
            <a:ext cx="26924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D4AA1-9813-7829-B494-D2BB03F8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36" y="2362532"/>
            <a:ext cx="2552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9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RFP2 </vt:lpstr>
      <vt:lpstr>Statement of Work Phase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Reh</dc:creator>
  <cp:lastModifiedBy>Michael Reh</cp:lastModifiedBy>
  <cp:revision>3</cp:revision>
  <cp:lastPrinted>2025-07-14T14:01:42Z</cp:lastPrinted>
  <dcterms:created xsi:type="dcterms:W3CDTF">2025-07-14T13:58:45Z</dcterms:created>
  <dcterms:modified xsi:type="dcterms:W3CDTF">2025-07-15T17:55:52Z</dcterms:modified>
</cp:coreProperties>
</file>