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6E39-A4A7-42D8-8443-919C3F9BBF7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DD454-41EC-4830-A60D-BD1301857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1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5a85591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5a85591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5a85591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5a85591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9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сетка_2 1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890233"/>
            <a:ext cx="28500" cy="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58770"/>
      </p:ext>
    </p:extLst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6EDF-1D62-43C4-9CCC-E2E05E8AA54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60000" y="410533"/>
            <a:ext cx="7065300" cy="1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П</a:t>
            </a:r>
            <a:r>
              <a:rPr lang="ru-RU" sz="3000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итч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7814798" y="233553"/>
            <a:ext cx="1162236" cy="6398433"/>
            <a:chOff x="4572000" y="241250"/>
            <a:chExt cx="1263300" cy="4798825"/>
          </a:xfrm>
        </p:grpSpPr>
        <p:sp>
          <p:nvSpPr>
            <p:cNvPr id="260" name="Google Shape;260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7"/>
          <p:cNvSpPr txBox="1"/>
          <p:nvPr/>
        </p:nvSpPr>
        <p:spPr>
          <a:xfrm rot="-5400000">
            <a:off x="5986900" y="3642867"/>
            <a:ext cx="4316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</a:t>
            </a:r>
            <a:b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питча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1" y="3355566"/>
            <a:ext cx="211887" cy="3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8784000" y="38371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784000" y="42585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784000" y="46798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784075" y="51012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8784075" y="55226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8784075" y="59439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0454" y="312034"/>
            <a:ext cx="1050920" cy="1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67325" y="1209167"/>
            <a:ext cx="7376700" cy="513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-US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 browser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Ключевые особенности проекта</a:t>
            </a:r>
            <a:r>
              <a:rPr lang="en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1) Открытый исходный код</a:t>
            </a: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Гибкость для заказчика</a:t>
            </a: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Безопасность</a:t>
            </a: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2) Возможность обратной связи с   </a:t>
            </a: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аудиторией</a:t>
            </a:r>
            <a:endParaRPr lang="ru-RU"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3) Возможность </a:t>
            </a:r>
            <a:r>
              <a:rPr lang="ru-RU" sz="2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кастомной</a:t>
            </a: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разработки</a:t>
            </a: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90600" lvl="2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90600" lvl="2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533400" lvl="1">
              <a:lnSpc>
                <a:spcPct val="130000"/>
              </a:lnSpc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802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60000" y="410533"/>
            <a:ext cx="7065300" cy="1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000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Дополнительный функционал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7814798" y="233553"/>
            <a:ext cx="1162236" cy="6398433"/>
            <a:chOff x="4572000" y="241250"/>
            <a:chExt cx="1263300" cy="4798825"/>
          </a:xfrm>
        </p:grpSpPr>
        <p:sp>
          <p:nvSpPr>
            <p:cNvPr id="260" name="Google Shape;260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7"/>
          <p:cNvSpPr txBox="1"/>
          <p:nvPr/>
        </p:nvSpPr>
        <p:spPr>
          <a:xfrm rot="-5400000">
            <a:off x="5986900" y="3642867"/>
            <a:ext cx="4316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</a:t>
            </a:r>
            <a:b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питча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1" y="3355566"/>
            <a:ext cx="211887" cy="3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8784000" y="38371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784000" y="42585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784000" y="46798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784075" y="51012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8784075" y="55226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8784075" y="59439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0454" y="312034"/>
            <a:ext cx="1050920" cy="1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67325" y="1209168"/>
            <a:ext cx="7376700" cy="265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Вкладки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r>
              <a:rPr lang="en-US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GitHub </a:t>
            </a:r>
            <a:r>
              <a:rPr lang="ru-RU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lang="ru-RU"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90600" lvl="2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90600" lvl="2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533400" lvl="1">
              <a:lnSpc>
                <a:spcPct val="130000"/>
              </a:lnSpc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27786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Экран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geksogen</dc:creator>
  <cp:lastModifiedBy>geksogen</cp:lastModifiedBy>
  <cp:revision>5</cp:revision>
  <dcterms:created xsi:type="dcterms:W3CDTF">2020-06-05T15:04:32Z</dcterms:created>
  <dcterms:modified xsi:type="dcterms:W3CDTF">2020-06-11T13:17:08Z</dcterms:modified>
</cp:coreProperties>
</file>