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66E39-A4A7-42D8-8443-919C3F9BBF7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DD454-41EC-4830-A60D-BD1301857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81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5a855915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5a855915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5a855915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5a855915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0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96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сетка_2 1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890233"/>
            <a:ext cx="28500" cy="2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58770"/>
      </p:ext>
    </p:extLst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0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3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8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6EDF-1D62-43C4-9CCC-E2E05E8AA54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8CB6-8496-476D-A911-663CB237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360000" y="410533"/>
            <a:ext cx="7065300" cy="1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Шаблон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9" name="Google Shape;259;p37"/>
          <p:cNvGrpSpPr/>
          <p:nvPr/>
        </p:nvGrpSpPr>
        <p:grpSpPr>
          <a:xfrm>
            <a:off x="7814798" y="233553"/>
            <a:ext cx="1162236" cy="6398433"/>
            <a:chOff x="4572000" y="241250"/>
            <a:chExt cx="1263300" cy="4798825"/>
          </a:xfrm>
        </p:grpSpPr>
        <p:sp>
          <p:nvSpPr>
            <p:cNvPr id="260" name="Google Shape;260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7"/>
          <p:cNvSpPr txBox="1"/>
          <p:nvPr/>
        </p:nvSpPr>
        <p:spPr>
          <a:xfrm rot="-5400000">
            <a:off x="5986900" y="3642867"/>
            <a:ext cx="4316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Составление</a:t>
            </a:r>
            <a:b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питча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1" y="3355566"/>
            <a:ext cx="211887" cy="37123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/>
          <p:nvPr/>
        </p:nvSpPr>
        <p:spPr>
          <a:xfrm>
            <a:off x="8784000" y="38371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8784000" y="42585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8784000" y="46798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8784075" y="51012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8784075" y="55226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8784075" y="59439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0454" y="312034"/>
            <a:ext cx="1050920" cy="1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367325" y="1209167"/>
            <a:ext cx="7376700" cy="4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Название проекта.</a:t>
            </a:r>
            <a:endParaRPr sz="2400"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Описание проекта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для чего создан проект, что позволяет делать.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Демонстрация проекта: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покажите и прокомментируйте возможности вашего приложения</a:t>
            </a:r>
            <a:endParaRPr sz="2400" i="1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5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360000" y="410533"/>
            <a:ext cx="7065300" cy="1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П</a:t>
            </a:r>
            <a:r>
              <a:rPr lang="ru-RU" sz="3000" dirty="0" smtClean="0">
                <a:latin typeface="Montserrat ExtraBold"/>
                <a:ea typeface="Montserrat ExtraBold"/>
                <a:cs typeface="Montserrat ExtraBold"/>
                <a:sym typeface="Montserrat ExtraBold"/>
              </a:rPr>
              <a:t>итч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9" name="Google Shape;259;p37"/>
          <p:cNvGrpSpPr/>
          <p:nvPr/>
        </p:nvGrpSpPr>
        <p:grpSpPr>
          <a:xfrm>
            <a:off x="7814798" y="233553"/>
            <a:ext cx="1162236" cy="6398433"/>
            <a:chOff x="4572000" y="241250"/>
            <a:chExt cx="1263300" cy="4798825"/>
          </a:xfrm>
        </p:grpSpPr>
        <p:sp>
          <p:nvSpPr>
            <p:cNvPr id="260" name="Google Shape;260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7"/>
          <p:cNvSpPr txBox="1"/>
          <p:nvPr/>
        </p:nvSpPr>
        <p:spPr>
          <a:xfrm rot="-5400000">
            <a:off x="5986900" y="3642867"/>
            <a:ext cx="4316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Составление</a:t>
            </a:r>
            <a:b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питча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1" y="3355566"/>
            <a:ext cx="211887" cy="37123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/>
          <p:nvPr/>
        </p:nvSpPr>
        <p:spPr>
          <a:xfrm>
            <a:off x="8784000" y="38371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8784000" y="42585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8784000" y="46798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8784075" y="5101251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8784075" y="5522617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8784075" y="5943984"/>
            <a:ext cx="192900" cy="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0454" y="312034"/>
            <a:ext cx="1050920" cy="1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367325" y="1209167"/>
            <a:ext cx="7376700" cy="4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Название проекта.</a:t>
            </a:r>
            <a:endParaRPr sz="2400"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Описание проекта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для чего создан проект, что позволяет делать.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Демонстрация проекта: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покажите и прокомментируйте возможности вашего приложения</a:t>
            </a:r>
            <a:endParaRPr sz="2400" i="1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38024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Экран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geksogen</dc:creator>
  <cp:lastModifiedBy>geksogen</cp:lastModifiedBy>
  <cp:revision>1</cp:revision>
  <dcterms:created xsi:type="dcterms:W3CDTF">2020-06-05T15:04:32Z</dcterms:created>
  <dcterms:modified xsi:type="dcterms:W3CDTF">2020-06-05T15:11:44Z</dcterms:modified>
</cp:coreProperties>
</file>