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6E39-A4A7-42D8-8443-919C3F9BBF7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D454-41EC-4830-A60D-BD1301857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9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сетка_2 1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890233"/>
            <a:ext cx="28500" cy="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58770"/>
      </p:ext>
    </p:extLst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60000" y="410533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П</a:t>
            </a:r>
            <a:r>
              <a:rPr lang="ru-RU" sz="300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итч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67325" y="1209168"/>
            <a:ext cx="7376700" cy="265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-US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 browser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Ключевые особенности проекта</a:t>
            </a:r>
            <a:r>
              <a:rPr lang="en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1) Открытый исходный код</a:t>
            </a: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Гибкость для заказчика</a:t>
            </a: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Безопасность</a:t>
            </a: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2) Возможность обратной связи с   аудиторией</a:t>
            </a:r>
            <a:endParaRPr lang="ru-RU"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3) Возможность </a:t>
            </a:r>
            <a:r>
              <a:rPr lang="ru-RU" sz="2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кастомной</a:t>
            </a:r>
            <a:r>
              <a:rPr lang="ru-RU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разработки</a:t>
            </a: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76200" lvl="0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90600" lvl="2">
              <a:lnSpc>
                <a:spcPct val="130000"/>
              </a:lnSpc>
              <a:buClr>
                <a:schemeClr val="dk1"/>
              </a:buClr>
              <a:buSzPts val="2400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81000">
              <a:lnSpc>
                <a:spcPct val="130000"/>
              </a:lnSpc>
              <a:buClr>
                <a:schemeClr val="dk1"/>
              </a:buClr>
              <a:buSzPts val="2400"/>
              <a:buFont typeface="Montserrat"/>
              <a:buChar char="●"/>
            </a:pPr>
            <a:endParaRPr lang="ru-RU" sz="24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533400" lvl="1">
              <a:lnSpc>
                <a:spcPct val="130000"/>
              </a:lnSpc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8024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Экран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geksogen</dc:creator>
  <cp:lastModifiedBy>geksogen</cp:lastModifiedBy>
  <cp:revision>4</cp:revision>
  <dcterms:created xsi:type="dcterms:W3CDTF">2020-06-05T15:04:32Z</dcterms:created>
  <dcterms:modified xsi:type="dcterms:W3CDTF">2020-06-05T16:16:38Z</dcterms:modified>
</cp:coreProperties>
</file>