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9" r:id="rId2"/>
    <p:sldId id="260" r:id="rId3"/>
    <p:sldId id="257" r:id="rId4"/>
    <p:sldId id="258" r:id="rId5"/>
    <p:sldId id="262" r:id="rId6"/>
    <p:sldId id="263" r:id="rId7"/>
    <p:sldId id="261" r:id="rId8"/>
    <p:sldId id="264"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D6D6"/>
    <a:srgbClr val="EFE6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79"/>
  </p:normalViewPr>
  <p:slideViewPr>
    <p:cSldViewPr snapToGrid="0">
      <p:cViewPr>
        <p:scale>
          <a:sx n="129" d="100"/>
          <a:sy n="129" d="100"/>
        </p:scale>
        <p:origin x="17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2ED2C6-2B6C-5F4C-8D9F-4E17E358E1E9}" type="datetimeFigureOut">
              <a:rPr kumimoji="1" lang="zh-CN" altLang="en-US" smtClean="0"/>
              <a:t>2024/11/15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2C1784-B748-6D41-AF81-A261249E53C2}" type="slidenum">
              <a:rPr kumimoji="1" lang="zh-CN" altLang="en-US" smtClean="0"/>
              <a:t>‹#›</a:t>
            </a:fld>
            <a:endParaRPr kumimoji="1" lang="zh-CN" altLang="en-US"/>
          </a:p>
        </p:txBody>
      </p:sp>
    </p:spTree>
    <p:extLst>
      <p:ext uri="{BB962C8B-B14F-4D97-AF65-F5344CB8AC3E}">
        <p14:creationId xmlns:p14="http://schemas.microsoft.com/office/powerpoint/2010/main" val="849833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E2E22-31A2-0E61-47CF-6C008DE474B8}"/>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CDDFBCB5-CD54-DAA9-7D09-720E079BD1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BEFC2EFF-29A5-3D2C-E239-152E575459A7}"/>
              </a:ext>
            </a:extLst>
          </p:cNvPr>
          <p:cNvSpPr>
            <a:spLocks noGrp="1"/>
          </p:cNvSpPr>
          <p:nvPr>
            <p:ph type="dt" sz="half" idx="10"/>
          </p:nvPr>
        </p:nvSpPr>
        <p:spPr/>
        <p:txBody>
          <a:bodyPr/>
          <a:lstStyle/>
          <a:p>
            <a:fld id="{A665D5BE-0C3C-3147-972A-904B11020F0D}" type="datetimeFigureOut">
              <a:rPr kumimoji="1" lang="zh-CN" altLang="en-US" smtClean="0"/>
              <a:t>2024/11/15</a:t>
            </a:fld>
            <a:endParaRPr kumimoji="1" lang="zh-CN" altLang="en-US"/>
          </a:p>
        </p:txBody>
      </p:sp>
      <p:sp>
        <p:nvSpPr>
          <p:cNvPr id="5" name="页脚占位符 4">
            <a:extLst>
              <a:ext uri="{FF2B5EF4-FFF2-40B4-BE49-F238E27FC236}">
                <a16:creationId xmlns:a16="http://schemas.microsoft.com/office/drawing/2014/main" id="{3E88348A-EBA8-0A8A-8809-C0CDDD00E52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54787B7-0401-1741-5F7D-8355FAFA8551}"/>
              </a:ext>
            </a:extLst>
          </p:cNvPr>
          <p:cNvSpPr>
            <a:spLocks noGrp="1"/>
          </p:cNvSpPr>
          <p:nvPr>
            <p:ph type="sldNum" sz="quarter" idx="12"/>
          </p:nvPr>
        </p:nvSpPr>
        <p:spPr/>
        <p:txBody>
          <a:bodyPr/>
          <a:lstStyle/>
          <a:p>
            <a:fld id="{DF6F9CFB-3380-DC47-9DAB-A2F0136075DD}" type="slidenum">
              <a:rPr kumimoji="1" lang="zh-CN" altLang="en-US" smtClean="0"/>
              <a:t>‹#›</a:t>
            </a:fld>
            <a:endParaRPr kumimoji="1" lang="zh-CN" altLang="en-US"/>
          </a:p>
        </p:txBody>
      </p:sp>
    </p:spTree>
    <p:extLst>
      <p:ext uri="{BB962C8B-B14F-4D97-AF65-F5344CB8AC3E}">
        <p14:creationId xmlns:p14="http://schemas.microsoft.com/office/powerpoint/2010/main" val="3043279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9F4A31-2E67-C971-C208-1C7789A4FC06}"/>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2DB127D-AA82-791B-DF62-366EF91EC700}"/>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C1513FF-7154-85FD-9888-F56D98E4BF8C}"/>
              </a:ext>
            </a:extLst>
          </p:cNvPr>
          <p:cNvSpPr>
            <a:spLocks noGrp="1"/>
          </p:cNvSpPr>
          <p:nvPr>
            <p:ph type="dt" sz="half" idx="10"/>
          </p:nvPr>
        </p:nvSpPr>
        <p:spPr/>
        <p:txBody>
          <a:bodyPr/>
          <a:lstStyle/>
          <a:p>
            <a:fld id="{A665D5BE-0C3C-3147-972A-904B11020F0D}" type="datetimeFigureOut">
              <a:rPr kumimoji="1" lang="zh-CN" altLang="en-US" smtClean="0"/>
              <a:t>2024/11/15</a:t>
            </a:fld>
            <a:endParaRPr kumimoji="1" lang="zh-CN" altLang="en-US"/>
          </a:p>
        </p:txBody>
      </p:sp>
      <p:sp>
        <p:nvSpPr>
          <p:cNvPr id="5" name="页脚占位符 4">
            <a:extLst>
              <a:ext uri="{FF2B5EF4-FFF2-40B4-BE49-F238E27FC236}">
                <a16:creationId xmlns:a16="http://schemas.microsoft.com/office/drawing/2014/main" id="{1379BF9C-BEC5-AF2A-B9AF-DAD80232B8E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8C8BC01-6397-ED88-159B-0521FBE90F6A}"/>
              </a:ext>
            </a:extLst>
          </p:cNvPr>
          <p:cNvSpPr>
            <a:spLocks noGrp="1"/>
          </p:cNvSpPr>
          <p:nvPr>
            <p:ph type="sldNum" sz="quarter" idx="12"/>
          </p:nvPr>
        </p:nvSpPr>
        <p:spPr/>
        <p:txBody>
          <a:bodyPr/>
          <a:lstStyle/>
          <a:p>
            <a:fld id="{DF6F9CFB-3380-DC47-9DAB-A2F0136075DD}" type="slidenum">
              <a:rPr kumimoji="1" lang="zh-CN" altLang="en-US" smtClean="0"/>
              <a:t>‹#›</a:t>
            </a:fld>
            <a:endParaRPr kumimoji="1" lang="zh-CN" altLang="en-US"/>
          </a:p>
        </p:txBody>
      </p:sp>
    </p:spTree>
    <p:extLst>
      <p:ext uri="{BB962C8B-B14F-4D97-AF65-F5344CB8AC3E}">
        <p14:creationId xmlns:p14="http://schemas.microsoft.com/office/powerpoint/2010/main" val="3131580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6F09660-FC87-F41E-0BF6-324D02C59AE2}"/>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1AA5892-EC8A-D998-157E-71E4CF497AC0}"/>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9DA3B14-46C5-5285-E3DD-19FBD4C771D8}"/>
              </a:ext>
            </a:extLst>
          </p:cNvPr>
          <p:cNvSpPr>
            <a:spLocks noGrp="1"/>
          </p:cNvSpPr>
          <p:nvPr>
            <p:ph type="dt" sz="half" idx="10"/>
          </p:nvPr>
        </p:nvSpPr>
        <p:spPr/>
        <p:txBody>
          <a:bodyPr/>
          <a:lstStyle/>
          <a:p>
            <a:fld id="{A665D5BE-0C3C-3147-972A-904B11020F0D}" type="datetimeFigureOut">
              <a:rPr kumimoji="1" lang="zh-CN" altLang="en-US" smtClean="0"/>
              <a:t>2024/11/15</a:t>
            </a:fld>
            <a:endParaRPr kumimoji="1" lang="zh-CN" altLang="en-US"/>
          </a:p>
        </p:txBody>
      </p:sp>
      <p:sp>
        <p:nvSpPr>
          <p:cNvPr id="5" name="页脚占位符 4">
            <a:extLst>
              <a:ext uri="{FF2B5EF4-FFF2-40B4-BE49-F238E27FC236}">
                <a16:creationId xmlns:a16="http://schemas.microsoft.com/office/drawing/2014/main" id="{8A950922-E053-40C8-C13A-9DD67254F94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E7AD73B-2834-895F-3A8F-632777FA6A53}"/>
              </a:ext>
            </a:extLst>
          </p:cNvPr>
          <p:cNvSpPr>
            <a:spLocks noGrp="1"/>
          </p:cNvSpPr>
          <p:nvPr>
            <p:ph type="sldNum" sz="quarter" idx="12"/>
          </p:nvPr>
        </p:nvSpPr>
        <p:spPr/>
        <p:txBody>
          <a:bodyPr/>
          <a:lstStyle/>
          <a:p>
            <a:fld id="{DF6F9CFB-3380-DC47-9DAB-A2F0136075DD}" type="slidenum">
              <a:rPr kumimoji="1" lang="zh-CN" altLang="en-US" smtClean="0"/>
              <a:t>‹#›</a:t>
            </a:fld>
            <a:endParaRPr kumimoji="1" lang="zh-CN" altLang="en-US"/>
          </a:p>
        </p:txBody>
      </p:sp>
    </p:spTree>
    <p:extLst>
      <p:ext uri="{BB962C8B-B14F-4D97-AF65-F5344CB8AC3E}">
        <p14:creationId xmlns:p14="http://schemas.microsoft.com/office/powerpoint/2010/main" val="1325942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2FC0D7-64AC-F782-2761-4A239B0B1A7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8270668-2A37-7591-6939-68860A3C4826}"/>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8EF1799-6BE6-2B52-ACA5-4E804EBFEDAC}"/>
              </a:ext>
            </a:extLst>
          </p:cNvPr>
          <p:cNvSpPr>
            <a:spLocks noGrp="1"/>
          </p:cNvSpPr>
          <p:nvPr>
            <p:ph type="dt" sz="half" idx="10"/>
          </p:nvPr>
        </p:nvSpPr>
        <p:spPr/>
        <p:txBody>
          <a:bodyPr/>
          <a:lstStyle/>
          <a:p>
            <a:fld id="{A665D5BE-0C3C-3147-972A-904B11020F0D}" type="datetimeFigureOut">
              <a:rPr kumimoji="1" lang="zh-CN" altLang="en-US" smtClean="0"/>
              <a:t>2024/11/15</a:t>
            </a:fld>
            <a:endParaRPr kumimoji="1" lang="zh-CN" altLang="en-US"/>
          </a:p>
        </p:txBody>
      </p:sp>
      <p:sp>
        <p:nvSpPr>
          <p:cNvPr id="5" name="页脚占位符 4">
            <a:extLst>
              <a:ext uri="{FF2B5EF4-FFF2-40B4-BE49-F238E27FC236}">
                <a16:creationId xmlns:a16="http://schemas.microsoft.com/office/drawing/2014/main" id="{795E5467-94EC-EA70-6CDA-E55A040C037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C4CAC3A-19B7-EE6F-FD25-A67B6056AC96}"/>
              </a:ext>
            </a:extLst>
          </p:cNvPr>
          <p:cNvSpPr>
            <a:spLocks noGrp="1"/>
          </p:cNvSpPr>
          <p:nvPr>
            <p:ph type="sldNum" sz="quarter" idx="12"/>
          </p:nvPr>
        </p:nvSpPr>
        <p:spPr/>
        <p:txBody>
          <a:bodyPr/>
          <a:lstStyle/>
          <a:p>
            <a:fld id="{DF6F9CFB-3380-DC47-9DAB-A2F0136075DD}" type="slidenum">
              <a:rPr kumimoji="1" lang="zh-CN" altLang="en-US" smtClean="0"/>
              <a:t>‹#›</a:t>
            </a:fld>
            <a:endParaRPr kumimoji="1" lang="zh-CN" altLang="en-US"/>
          </a:p>
        </p:txBody>
      </p:sp>
    </p:spTree>
    <p:extLst>
      <p:ext uri="{BB962C8B-B14F-4D97-AF65-F5344CB8AC3E}">
        <p14:creationId xmlns:p14="http://schemas.microsoft.com/office/powerpoint/2010/main" val="1175067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42DD58-46FB-BFA4-AE72-614E378DF4ED}"/>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962ADFBE-1CB4-E2EB-0A84-B7C70770B22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B21BABA9-E97B-A343-BF11-B91D8E266DF1}"/>
              </a:ext>
            </a:extLst>
          </p:cNvPr>
          <p:cNvSpPr>
            <a:spLocks noGrp="1"/>
          </p:cNvSpPr>
          <p:nvPr>
            <p:ph type="dt" sz="half" idx="10"/>
          </p:nvPr>
        </p:nvSpPr>
        <p:spPr/>
        <p:txBody>
          <a:bodyPr/>
          <a:lstStyle/>
          <a:p>
            <a:fld id="{A665D5BE-0C3C-3147-972A-904B11020F0D}" type="datetimeFigureOut">
              <a:rPr kumimoji="1" lang="zh-CN" altLang="en-US" smtClean="0"/>
              <a:t>2024/11/15</a:t>
            </a:fld>
            <a:endParaRPr kumimoji="1" lang="zh-CN" altLang="en-US"/>
          </a:p>
        </p:txBody>
      </p:sp>
      <p:sp>
        <p:nvSpPr>
          <p:cNvPr id="5" name="页脚占位符 4">
            <a:extLst>
              <a:ext uri="{FF2B5EF4-FFF2-40B4-BE49-F238E27FC236}">
                <a16:creationId xmlns:a16="http://schemas.microsoft.com/office/drawing/2014/main" id="{ACCC1D3B-6520-03E2-87F0-A4691BDEC42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2179748-B085-6D81-2B77-E30840C7653E}"/>
              </a:ext>
            </a:extLst>
          </p:cNvPr>
          <p:cNvSpPr>
            <a:spLocks noGrp="1"/>
          </p:cNvSpPr>
          <p:nvPr>
            <p:ph type="sldNum" sz="quarter" idx="12"/>
          </p:nvPr>
        </p:nvSpPr>
        <p:spPr/>
        <p:txBody>
          <a:bodyPr/>
          <a:lstStyle/>
          <a:p>
            <a:fld id="{DF6F9CFB-3380-DC47-9DAB-A2F0136075DD}" type="slidenum">
              <a:rPr kumimoji="1" lang="zh-CN" altLang="en-US" smtClean="0"/>
              <a:t>‹#›</a:t>
            </a:fld>
            <a:endParaRPr kumimoji="1" lang="zh-CN" altLang="en-US"/>
          </a:p>
        </p:txBody>
      </p:sp>
    </p:spTree>
    <p:extLst>
      <p:ext uri="{BB962C8B-B14F-4D97-AF65-F5344CB8AC3E}">
        <p14:creationId xmlns:p14="http://schemas.microsoft.com/office/powerpoint/2010/main" val="525892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71997B-B380-7482-CE1E-AFC21DA789C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884E7D53-6F99-D91A-9808-2FFDDA70798B}"/>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0911A518-051C-6ECE-2CED-2878DC37BC4A}"/>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2122EDBD-4E9D-2657-CB88-F44C59761D06}"/>
              </a:ext>
            </a:extLst>
          </p:cNvPr>
          <p:cNvSpPr>
            <a:spLocks noGrp="1"/>
          </p:cNvSpPr>
          <p:nvPr>
            <p:ph type="dt" sz="half" idx="10"/>
          </p:nvPr>
        </p:nvSpPr>
        <p:spPr/>
        <p:txBody>
          <a:bodyPr/>
          <a:lstStyle/>
          <a:p>
            <a:fld id="{A665D5BE-0C3C-3147-972A-904B11020F0D}" type="datetimeFigureOut">
              <a:rPr kumimoji="1" lang="zh-CN" altLang="en-US" smtClean="0"/>
              <a:t>2024/11/15</a:t>
            </a:fld>
            <a:endParaRPr kumimoji="1" lang="zh-CN" altLang="en-US"/>
          </a:p>
        </p:txBody>
      </p:sp>
      <p:sp>
        <p:nvSpPr>
          <p:cNvPr id="6" name="页脚占位符 5">
            <a:extLst>
              <a:ext uri="{FF2B5EF4-FFF2-40B4-BE49-F238E27FC236}">
                <a16:creationId xmlns:a16="http://schemas.microsoft.com/office/drawing/2014/main" id="{D9C2B59C-FF22-4310-3F04-2783C6DA18A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5373F65-E7E5-9C9E-D9F8-B86BB9F3B19F}"/>
              </a:ext>
            </a:extLst>
          </p:cNvPr>
          <p:cNvSpPr>
            <a:spLocks noGrp="1"/>
          </p:cNvSpPr>
          <p:nvPr>
            <p:ph type="sldNum" sz="quarter" idx="12"/>
          </p:nvPr>
        </p:nvSpPr>
        <p:spPr/>
        <p:txBody>
          <a:bodyPr/>
          <a:lstStyle/>
          <a:p>
            <a:fld id="{DF6F9CFB-3380-DC47-9DAB-A2F0136075DD}" type="slidenum">
              <a:rPr kumimoji="1" lang="zh-CN" altLang="en-US" smtClean="0"/>
              <a:t>‹#›</a:t>
            </a:fld>
            <a:endParaRPr kumimoji="1" lang="zh-CN" altLang="en-US"/>
          </a:p>
        </p:txBody>
      </p:sp>
    </p:spTree>
    <p:extLst>
      <p:ext uri="{BB962C8B-B14F-4D97-AF65-F5344CB8AC3E}">
        <p14:creationId xmlns:p14="http://schemas.microsoft.com/office/powerpoint/2010/main" val="2124336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DD3383-0B7B-F9C7-19C8-025261C124C7}"/>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D7E8D9B-F74D-2495-BF17-933607E1CA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30FC5E55-07B2-2556-B3BE-1F29C839D7B4}"/>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AED545A4-1169-AFD7-CF94-96089EA5D3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0ECB9A01-D741-4DCE-0270-0958EBD1D8C5}"/>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7BD84BB9-2471-8A34-5BB6-5CE857530E8C}"/>
              </a:ext>
            </a:extLst>
          </p:cNvPr>
          <p:cNvSpPr>
            <a:spLocks noGrp="1"/>
          </p:cNvSpPr>
          <p:nvPr>
            <p:ph type="dt" sz="half" idx="10"/>
          </p:nvPr>
        </p:nvSpPr>
        <p:spPr/>
        <p:txBody>
          <a:bodyPr/>
          <a:lstStyle/>
          <a:p>
            <a:fld id="{A665D5BE-0C3C-3147-972A-904B11020F0D}" type="datetimeFigureOut">
              <a:rPr kumimoji="1" lang="zh-CN" altLang="en-US" smtClean="0"/>
              <a:t>2024/11/15</a:t>
            </a:fld>
            <a:endParaRPr kumimoji="1" lang="zh-CN" altLang="en-US"/>
          </a:p>
        </p:txBody>
      </p:sp>
      <p:sp>
        <p:nvSpPr>
          <p:cNvPr id="8" name="页脚占位符 7">
            <a:extLst>
              <a:ext uri="{FF2B5EF4-FFF2-40B4-BE49-F238E27FC236}">
                <a16:creationId xmlns:a16="http://schemas.microsoft.com/office/drawing/2014/main" id="{D19FF167-9EA0-0726-5649-77DB1B498FDC}"/>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4ABDAF9B-E473-ACBE-9C35-D2606D789387}"/>
              </a:ext>
            </a:extLst>
          </p:cNvPr>
          <p:cNvSpPr>
            <a:spLocks noGrp="1"/>
          </p:cNvSpPr>
          <p:nvPr>
            <p:ph type="sldNum" sz="quarter" idx="12"/>
          </p:nvPr>
        </p:nvSpPr>
        <p:spPr/>
        <p:txBody>
          <a:bodyPr/>
          <a:lstStyle/>
          <a:p>
            <a:fld id="{DF6F9CFB-3380-DC47-9DAB-A2F0136075DD}" type="slidenum">
              <a:rPr kumimoji="1" lang="zh-CN" altLang="en-US" smtClean="0"/>
              <a:t>‹#›</a:t>
            </a:fld>
            <a:endParaRPr kumimoji="1" lang="zh-CN" altLang="en-US"/>
          </a:p>
        </p:txBody>
      </p:sp>
    </p:spTree>
    <p:extLst>
      <p:ext uri="{BB962C8B-B14F-4D97-AF65-F5344CB8AC3E}">
        <p14:creationId xmlns:p14="http://schemas.microsoft.com/office/powerpoint/2010/main" val="326464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6A04A3-2D95-7C43-7A78-6F503AFB8EA5}"/>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AB22653B-8BC1-5B9A-4CEB-DBF528C58311}"/>
              </a:ext>
            </a:extLst>
          </p:cNvPr>
          <p:cNvSpPr>
            <a:spLocks noGrp="1"/>
          </p:cNvSpPr>
          <p:nvPr>
            <p:ph type="dt" sz="half" idx="10"/>
          </p:nvPr>
        </p:nvSpPr>
        <p:spPr/>
        <p:txBody>
          <a:bodyPr/>
          <a:lstStyle/>
          <a:p>
            <a:fld id="{A665D5BE-0C3C-3147-972A-904B11020F0D}" type="datetimeFigureOut">
              <a:rPr kumimoji="1" lang="zh-CN" altLang="en-US" smtClean="0"/>
              <a:t>2024/11/15</a:t>
            </a:fld>
            <a:endParaRPr kumimoji="1" lang="zh-CN" altLang="en-US"/>
          </a:p>
        </p:txBody>
      </p:sp>
      <p:sp>
        <p:nvSpPr>
          <p:cNvPr id="4" name="页脚占位符 3">
            <a:extLst>
              <a:ext uri="{FF2B5EF4-FFF2-40B4-BE49-F238E27FC236}">
                <a16:creationId xmlns:a16="http://schemas.microsoft.com/office/drawing/2014/main" id="{5C0F115F-9D47-2D9A-1576-36DD5FBC7608}"/>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6D402019-9769-6486-F8BE-0515700A108F}"/>
              </a:ext>
            </a:extLst>
          </p:cNvPr>
          <p:cNvSpPr>
            <a:spLocks noGrp="1"/>
          </p:cNvSpPr>
          <p:nvPr>
            <p:ph type="sldNum" sz="quarter" idx="12"/>
          </p:nvPr>
        </p:nvSpPr>
        <p:spPr/>
        <p:txBody>
          <a:bodyPr/>
          <a:lstStyle/>
          <a:p>
            <a:fld id="{DF6F9CFB-3380-DC47-9DAB-A2F0136075DD}" type="slidenum">
              <a:rPr kumimoji="1" lang="zh-CN" altLang="en-US" smtClean="0"/>
              <a:t>‹#›</a:t>
            </a:fld>
            <a:endParaRPr kumimoji="1" lang="zh-CN" altLang="en-US"/>
          </a:p>
        </p:txBody>
      </p:sp>
    </p:spTree>
    <p:extLst>
      <p:ext uri="{BB962C8B-B14F-4D97-AF65-F5344CB8AC3E}">
        <p14:creationId xmlns:p14="http://schemas.microsoft.com/office/powerpoint/2010/main" val="3471161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AEF2505-6215-165A-BB48-28CC7ECFCC81}"/>
              </a:ext>
            </a:extLst>
          </p:cNvPr>
          <p:cNvSpPr>
            <a:spLocks noGrp="1"/>
          </p:cNvSpPr>
          <p:nvPr>
            <p:ph type="dt" sz="half" idx="10"/>
          </p:nvPr>
        </p:nvSpPr>
        <p:spPr/>
        <p:txBody>
          <a:bodyPr/>
          <a:lstStyle/>
          <a:p>
            <a:fld id="{A665D5BE-0C3C-3147-972A-904B11020F0D}" type="datetimeFigureOut">
              <a:rPr kumimoji="1" lang="zh-CN" altLang="en-US" smtClean="0"/>
              <a:t>2024/11/15</a:t>
            </a:fld>
            <a:endParaRPr kumimoji="1" lang="zh-CN" altLang="en-US"/>
          </a:p>
        </p:txBody>
      </p:sp>
      <p:sp>
        <p:nvSpPr>
          <p:cNvPr id="3" name="页脚占位符 2">
            <a:extLst>
              <a:ext uri="{FF2B5EF4-FFF2-40B4-BE49-F238E27FC236}">
                <a16:creationId xmlns:a16="http://schemas.microsoft.com/office/drawing/2014/main" id="{E5F9AAAF-180C-608C-8E55-8376DEA6525B}"/>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DD36705D-0AE7-BBED-B796-57AC5CE3D700}"/>
              </a:ext>
            </a:extLst>
          </p:cNvPr>
          <p:cNvSpPr>
            <a:spLocks noGrp="1"/>
          </p:cNvSpPr>
          <p:nvPr>
            <p:ph type="sldNum" sz="quarter" idx="12"/>
          </p:nvPr>
        </p:nvSpPr>
        <p:spPr/>
        <p:txBody>
          <a:bodyPr/>
          <a:lstStyle/>
          <a:p>
            <a:fld id="{DF6F9CFB-3380-DC47-9DAB-A2F0136075DD}" type="slidenum">
              <a:rPr kumimoji="1" lang="zh-CN" altLang="en-US" smtClean="0"/>
              <a:t>‹#›</a:t>
            </a:fld>
            <a:endParaRPr kumimoji="1" lang="zh-CN" altLang="en-US"/>
          </a:p>
        </p:txBody>
      </p:sp>
    </p:spTree>
    <p:extLst>
      <p:ext uri="{BB962C8B-B14F-4D97-AF65-F5344CB8AC3E}">
        <p14:creationId xmlns:p14="http://schemas.microsoft.com/office/powerpoint/2010/main" val="1292796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8A45B9-0FD7-8DB2-AB81-CEBF32DC7C9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A8AADBCA-1C95-3E2D-5A89-D8D1B76614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74D4E317-5C21-9EB7-EA44-EE30B9EB9C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08DDAEF7-065F-A872-A990-4F7A8AD77AE1}"/>
              </a:ext>
            </a:extLst>
          </p:cNvPr>
          <p:cNvSpPr>
            <a:spLocks noGrp="1"/>
          </p:cNvSpPr>
          <p:nvPr>
            <p:ph type="dt" sz="half" idx="10"/>
          </p:nvPr>
        </p:nvSpPr>
        <p:spPr/>
        <p:txBody>
          <a:bodyPr/>
          <a:lstStyle/>
          <a:p>
            <a:fld id="{A665D5BE-0C3C-3147-972A-904B11020F0D}" type="datetimeFigureOut">
              <a:rPr kumimoji="1" lang="zh-CN" altLang="en-US" smtClean="0"/>
              <a:t>2024/11/15</a:t>
            </a:fld>
            <a:endParaRPr kumimoji="1" lang="zh-CN" altLang="en-US"/>
          </a:p>
        </p:txBody>
      </p:sp>
      <p:sp>
        <p:nvSpPr>
          <p:cNvPr id="6" name="页脚占位符 5">
            <a:extLst>
              <a:ext uri="{FF2B5EF4-FFF2-40B4-BE49-F238E27FC236}">
                <a16:creationId xmlns:a16="http://schemas.microsoft.com/office/drawing/2014/main" id="{DBA6464B-1116-E8EC-0FBE-4EA2D2487DD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AAED31E-53B4-33B2-7746-6884C94E5FA7}"/>
              </a:ext>
            </a:extLst>
          </p:cNvPr>
          <p:cNvSpPr>
            <a:spLocks noGrp="1"/>
          </p:cNvSpPr>
          <p:nvPr>
            <p:ph type="sldNum" sz="quarter" idx="12"/>
          </p:nvPr>
        </p:nvSpPr>
        <p:spPr/>
        <p:txBody>
          <a:bodyPr/>
          <a:lstStyle/>
          <a:p>
            <a:fld id="{DF6F9CFB-3380-DC47-9DAB-A2F0136075DD}" type="slidenum">
              <a:rPr kumimoji="1" lang="zh-CN" altLang="en-US" smtClean="0"/>
              <a:t>‹#›</a:t>
            </a:fld>
            <a:endParaRPr kumimoji="1" lang="zh-CN" altLang="en-US"/>
          </a:p>
        </p:txBody>
      </p:sp>
    </p:spTree>
    <p:extLst>
      <p:ext uri="{BB962C8B-B14F-4D97-AF65-F5344CB8AC3E}">
        <p14:creationId xmlns:p14="http://schemas.microsoft.com/office/powerpoint/2010/main" val="2074168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9A859E-55BD-AFD1-A168-D73C701133C9}"/>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ED29B1D8-8C71-90F4-E6D5-2D60B1BA93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BE63D4E1-F799-DAA2-6794-6EC31B93D1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81E62F9A-D0FC-36F9-9893-86C38B2D7F59}"/>
              </a:ext>
            </a:extLst>
          </p:cNvPr>
          <p:cNvSpPr>
            <a:spLocks noGrp="1"/>
          </p:cNvSpPr>
          <p:nvPr>
            <p:ph type="dt" sz="half" idx="10"/>
          </p:nvPr>
        </p:nvSpPr>
        <p:spPr/>
        <p:txBody>
          <a:bodyPr/>
          <a:lstStyle/>
          <a:p>
            <a:fld id="{A665D5BE-0C3C-3147-972A-904B11020F0D}" type="datetimeFigureOut">
              <a:rPr kumimoji="1" lang="zh-CN" altLang="en-US" smtClean="0"/>
              <a:t>2024/11/15</a:t>
            </a:fld>
            <a:endParaRPr kumimoji="1" lang="zh-CN" altLang="en-US"/>
          </a:p>
        </p:txBody>
      </p:sp>
      <p:sp>
        <p:nvSpPr>
          <p:cNvPr id="6" name="页脚占位符 5">
            <a:extLst>
              <a:ext uri="{FF2B5EF4-FFF2-40B4-BE49-F238E27FC236}">
                <a16:creationId xmlns:a16="http://schemas.microsoft.com/office/drawing/2014/main" id="{B754CB3F-5527-1EE6-BC77-3A584DB5936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02B300A-1C99-3D28-0BA4-EB58B6A98467}"/>
              </a:ext>
            </a:extLst>
          </p:cNvPr>
          <p:cNvSpPr>
            <a:spLocks noGrp="1"/>
          </p:cNvSpPr>
          <p:nvPr>
            <p:ph type="sldNum" sz="quarter" idx="12"/>
          </p:nvPr>
        </p:nvSpPr>
        <p:spPr/>
        <p:txBody>
          <a:bodyPr/>
          <a:lstStyle/>
          <a:p>
            <a:fld id="{DF6F9CFB-3380-DC47-9DAB-A2F0136075DD}" type="slidenum">
              <a:rPr kumimoji="1" lang="zh-CN" altLang="en-US" smtClean="0"/>
              <a:t>‹#›</a:t>
            </a:fld>
            <a:endParaRPr kumimoji="1" lang="zh-CN" altLang="en-US"/>
          </a:p>
        </p:txBody>
      </p:sp>
    </p:spTree>
    <p:extLst>
      <p:ext uri="{BB962C8B-B14F-4D97-AF65-F5344CB8AC3E}">
        <p14:creationId xmlns:p14="http://schemas.microsoft.com/office/powerpoint/2010/main" val="2066987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6D6D6"/>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8E192EB-1F75-DAFF-7786-EC33659AF3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C9F7CA0D-9EC5-6225-B6CA-69EE6C46F6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157A336-1356-FFBD-9B29-7211ECB52E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665D5BE-0C3C-3147-972A-904B11020F0D}" type="datetimeFigureOut">
              <a:rPr kumimoji="1" lang="zh-CN" altLang="en-US" smtClean="0"/>
              <a:t>2024/11/15</a:t>
            </a:fld>
            <a:endParaRPr kumimoji="1" lang="zh-CN" altLang="en-US"/>
          </a:p>
        </p:txBody>
      </p:sp>
      <p:sp>
        <p:nvSpPr>
          <p:cNvPr id="5" name="页脚占位符 4">
            <a:extLst>
              <a:ext uri="{FF2B5EF4-FFF2-40B4-BE49-F238E27FC236}">
                <a16:creationId xmlns:a16="http://schemas.microsoft.com/office/drawing/2014/main" id="{1740BDBC-9587-B1A9-2842-6F726FA796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A7FF5975-5D50-9D66-D3E2-273AE89D8D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F6F9CFB-3380-DC47-9DAB-A2F0136075DD}" type="slidenum">
              <a:rPr kumimoji="1" lang="zh-CN" altLang="en-US" smtClean="0"/>
              <a:t>‹#›</a:t>
            </a:fld>
            <a:endParaRPr kumimoji="1" lang="zh-CN" altLang="en-US"/>
          </a:p>
        </p:txBody>
      </p:sp>
    </p:spTree>
    <p:extLst>
      <p:ext uri="{BB962C8B-B14F-4D97-AF65-F5344CB8AC3E}">
        <p14:creationId xmlns:p14="http://schemas.microsoft.com/office/powerpoint/2010/main" val="1934891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1D6F95-FEC7-F550-1149-AC61CADF13DC}"/>
              </a:ext>
            </a:extLst>
          </p:cNvPr>
          <p:cNvSpPr>
            <a:spLocks noGrp="1"/>
          </p:cNvSpPr>
          <p:nvPr>
            <p:ph type="title"/>
          </p:nvPr>
        </p:nvSpPr>
        <p:spPr/>
        <p:txBody>
          <a:bodyPr/>
          <a:lstStyle/>
          <a:p>
            <a:r>
              <a:rPr kumimoji="1" lang="en-US" altLang="zh-CN" b="1" dirty="0">
                <a:solidFill>
                  <a:schemeClr val="accent3">
                    <a:lumMod val="75000"/>
                  </a:schemeClr>
                </a:solidFill>
                <a:latin typeface="Times New Roman" panose="02020603050405020304" pitchFamily="18" charset="0"/>
                <a:cs typeface="Times New Roman" panose="02020603050405020304" pitchFamily="18" charset="0"/>
              </a:rPr>
              <a:t>The story </a:t>
            </a:r>
            <a:endParaRPr kumimoji="1" lang="zh-CN" altLang="en-US" b="1"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B528C8F5-9048-CB5A-10B6-35E7B0BFF3EE}"/>
              </a:ext>
            </a:extLst>
          </p:cNvPr>
          <p:cNvSpPr>
            <a:spLocks noGrp="1"/>
          </p:cNvSpPr>
          <p:nvPr>
            <p:ph idx="1"/>
          </p:nvPr>
        </p:nvSpPr>
        <p:spPr/>
        <p:txBody>
          <a:bodyPr>
            <a:normAutofit lnSpcReduction="10000"/>
          </a:bodyPr>
          <a:lstStyle/>
          <a:p>
            <a:pPr marL="0" indent="0" algn="just">
              <a:lnSpc>
                <a:spcPct val="150000"/>
              </a:lnSpc>
              <a:buNone/>
            </a:pPr>
            <a:r>
              <a:rPr lang="en-GB" altLang="zh-CN" dirty="0">
                <a:latin typeface="Times New Roman" panose="02020603050405020304" pitchFamily="18" charset="0"/>
                <a:cs typeface="Times New Roman" panose="02020603050405020304" pitchFamily="18" charset="0"/>
              </a:rPr>
              <a:t>The extreme weather blankets the city in white, confining people to their homes. The new security staff member (female, 25) becomes the sole person the entire building can rely on. Her line manager pressures her to profit by selling government-issued supplies meant to be free to those in need. While she is unsure how to handle the situation, a young boy(13), accidentally left at home by his parents, overhears the phone conversation. When one lie is made, many lies follows. </a:t>
            </a:r>
            <a:endParaRPr kumimoji="1"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2838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B23CA8-350F-86AC-6107-B7E445E6CDFA}"/>
              </a:ext>
            </a:extLst>
          </p:cNvPr>
          <p:cNvSpPr>
            <a:spLocks noGrp="1"/>
          </p:cNvSpPr>
          <p:nvPr>
            <p:ph type="title"/>
          </p:nvPr>
        </p:nvSpPr>
        <p:spPr/>
        <p:txBody>
          <a:bodyPr/>
          <a:lstStyle/>
          <a:p>
            <a:r>
              <a:rPr kumimoji="1" lang="en-US" altLang="zh-CN" b="1" dirty="0">
                <a:solidFill>
                  <a:schemeClr val="accent3">
                    <a:lumMod val="75000"/>
                  </a:schemeClr>
                </a:solidFill>
                <a:latin typeface="Times New Roman" panose="02020603050405020304" pitchFamily="18" charset="0"/>
                <a:cs typeface="Times New Roman" panose="02020603050405020304" pitchFamily="18" charset="0"/>
              </a:rPr>
              <a:t>Character (point of view)</a:t>
            </a:r>
            <a:endParaRPr kumimoji="1" lang="zh-CN" altLang="en-US" b="1"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07B91F94-21CB-C5F8-6125-30B3992EEF9A}"/>
              </a:ext>
            </a:extLst>
          </p:cNvPr>
          <p:cNvSpPr>
            <a:spLocks noGrp="1"/>
          </p:cNvSpPr>
          <p:nvPr>
            <p:ph idx="1"/>
          </p:nvPr>
        </p:nvSpPr>
        <p:spPr/>
        <p:txBody>
          <a:bodyPr>
            <a:noAutofit/>
          </a:bodyPr>
          <a:lstStyle/>
          <a:p>
            <a:r>
              <a:rPr kumimoji="1" lang="en-US" altLang="zh-CN" sz="3600" dirty="0">
                <a:latin typeface="Times New Roman" panose="02020603050405020304" pitchFamily="18" charset="0"/>
                <a:cs typeface="Times New Roman" panose="02020603050405020304" pitchFamily="18" charset="0"/>
              </a:rPr>
              <a:t>24 year old female guard woman </a:t>
            </a:r>
          </a:p>
          <a:p>
            <a:pPr marL="0" indent="0">
              <a:buNone/>
            </a:pPr>
            <a:endParaRPr kumimoji="1" lang="en-US" altLang="zh-CN" sz="3600" dirty="0">
              <a:latin typeface="Times New Roman" panose="02020603050405020304" pitchFamily="18" charset="0"/>
              <a:cs typeface="Times New Roman" panose="02020603050405020304" pitchFamily="18" charset="0"/>
            </a:endParaRPr>
          </a:p>
          <a:p>
            <a:pPr marL="0" indent="0">
              <a:buNone/>
            </a:pPr>
            <a:endParaRPr kumimoji="1" lang="en-US" altLang="zh-CN" sz="3600" dirty="0">
              <a:latin typeface="Times New Roman" panose="02020603050405020304" pitchFamily="18" charset="0"/>
              <a:cs typeface="Times New Roman" panose="02020603050405020304" pitchFamily="18" charset="0"/>
            </a:endParaRPr>
          </a:p>
          <a:p>
            <a:r>
              <a:rPr kumimoji="1" lang="en-US" altLang="zh-CN" sz="3600" dirty="0">
                <a:latin typeface="Times New Roman" panose="02020603050405020304" pitchFamily="18" charset="0"/>
                <a:cs typeface="Times New Roman" panose="02020603050405020304" pitchFamily="18" charset="0"/>
              </a:rPr>
              <a:t>13 year old boy </a:t>
            </a:r>
          </a:p>
          <a:p>
            <a:endParaRPr kumimoji="1" lang="en-US" altLang="zh-CN" sz="3600" dirty="0">
              <a:latin typeface="Times New Roman" panose="02020603050405020304" pitchFamily="18" charset="0"/>
              <a:cs typeface="Times New Roman" panose="02020603050405020304" pitchFamily="18" charset="0"/>
            </a:endParaRPr>
          </a:p>
          <a:p>
            <a:pPr marL="0" indent="0">
              <a:buNone/>
            </a:pPr>
            <a:endParaRPr kumimoji="1" lang="en-US" altLang="zh-CN" sz="3600" dirty="0">
              <a:latin typeface="Times New Roman" panose="02020603050405020304" pitchFamily="18" charset="0"/>
              <a:cs typeface="Times New Roman" panose="02020603050405020304" pitchFamily="18" charset="0"/>
            </a:endParaRPr>
          </a:p>
          <a:p>
            <a:r>
              <a:rPr kumimoji="1" lang="en-US" altLang="zh-CN" sz="3600" dirty="0">
                <a:latin typeface="Times New Roman" panose="02020603050405020304" pitchFamily="18" charset="0"/>
                <a:cs typeface="Times New Roman" panose="02020603050405020304" pitchFamily="18" charset="0"/>
              </a:rPr>
              <a:t>Neighbor (female, around 40) </a:t>
            </a:r>
            <a:endParaRPr kumimoji="1"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4362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9EFD4C-8CCA-B98C-BA32-E9D9572E9948}"/>
              </a:ext>
            </a:extLst>
          </p:cNvPr>
          <p:cNvSpPr>
            <a:spLocks noGrp="1"/>
          </p:cNvSpPr>
          <p:nvPr>
            <p:ph type="title"/>
          </p:nvPr>
        </p:nvSpPr>
        <p:spPr/>
        <p:txBody>
          <a:bodyPr/>
          <a:lstStyle/>
          <a:p>
            <a:r>
              <a:rPr kumimoji="1" lang="en-US" altLang="zh-CN" b="1" dirty="0">
                <a:solidFill>
                  <a:schemeClr val="accent3">
                    <a:lumMod val="75000"/>
                  </a:schemeClr>
                </a:solidFill>
                <a:latin typeface="Times New Roman" panose="02020603050405020304" pitchFamily="18" charset="0"/>
                <a:cs typeface="Times New Roman" panose="02020603050405020304" pitchFamily="18" charset="0"/>
              </a:rPr>
              <a:t>TWO major settings </a:t>
            </a:r>
            <a:endParaRPr kumimoji="1" lang="zh-CN" altLang="en-US" b="1"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03690C40-8377-2C9E-CFA8-752BB7F8155B}"/>
              </a:ext>
            </a:extLst>
          </p:cNvPr>
          <p:cNvSpPr>
            <a:spLocks noGrp="1"/>
          </p:cNvSpPr>
          <p:nvPr>
            <p:ph idx="1"/>
          </p:nvPr>
        </p:nvSpPr>
        <p:spPr>
          <a:xfrm>
            <a:off x="671861" y="1579176"/>
            <a:ext cx="10848278" cy="4486275"/>
          </a:xfrm>
        </p:spPr>
        <p:txBody>
          <a:bodyPr>
            <a:normAutofit/>
          </a:bodyPr>
          <a:lstStyle/>
          <a:p>
            <a:r>
              <a:rPr kumimoji="1" lang="en-US" altLang="zh-CN" dirty="0">
                <a:latin typeface="Times New Roman" panose="02020603050405020304" pitchFamily="18" charset="0"/>
                <a:cs typeface="Times New Roman" panose="02020603050405020304" pitchFamily="18" charset="0"/>
              </a:rPr>
              <a:t>Corridor </a:t>
            </a:r>
          </a:p>
          <a:p>
            <a:pPr marL="0" indent="0">
              <a:buNone/>
            </a:pPr>
            <a:r>
              <a:rPr kumimoji="1" lang="en-US" altLang="zh-CN" dirty="0">
                <a:latin typeface="Times New Roman" panose="02020603050405020304" pitchFamily="18" charset="0"/>
                <a:cs typeface="Times New Roman" panose="02020603050405020304" pitchFamily="18" charset="0"/>
              </a:rPr>
              <a:t>One elevator for two household on each level </a:t>
            </a:r>
          </a:p>
          <a:p>
            <a:pPr marL="0" indent="0">
              <a:buNone/>
            </a:pPr>
            <a:endParaRPr kumimoji="1" lang="en-US" altLang="zh-CN" dirty="0">
              <a:latin typeface="Times New Roman" panose="02020603050405020304" pitchFamily="18" charset="0"/>
              <a:cs typeface="Times New Roman" panose="02020603050405020304" pitchFamily="18" charset="0"/>
            </a:endParaRPr>
          </a:p>
          <a:p>
            <a:pPr marL="0" indent="0">
              <a:buNone/>
            </a:pPr>
            <a:r>
              <a:rPr kumimoji="1" lang="en-US" altLang="zh-CN" dirty="0">
                <a:latin typeface="Times New Roman" panose="02020603050405020304" pitchFamily="18" charset="0"/>
                <a:cs typeface="Times New Roman" panose="02020603050405020304" pitchFamily="18" charset="0"/>
              </a:rPr>
              <a:t>Two doors face to face</a:t>
            </a:r>
          </a:p>
          <a:p>
            <a:pPr marL="0" indent="0">
              <a:buNone/>
            </a:pPr>
            <a:endParaRPr kumimoji="1" lang="en-US" altLang="zh-CN" dirty="0">
              <a:latin typeface="Times New Roman" panose="02020603050405020304" pitchFamily="18" charset="0"/>
              <a:cs typeface="Times New Roman" panose="02020603050405020304" pitchFamily="18" charset="0"/>
            </a:endParaRPr>
          </a:p>
          <a:p>
            <a:r>
              <a:rPr kumimoji="1" lang="en-US" altLang="zh-CN" dirty="0">
                <a:latin typeface="Times New Roman" panose="02020603050405020304" pitchFamily="18" charset="0"/>
                <a:cs typeface="Times New Roman" panose="02020603050405020304" pitchFamily="18" charset="0"/>
              </a:rPr>
              <a:t>Monitor</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Room</a:t>
            </a:r>
            <a:r>
              <a:rPr kumimoji="1" lang="zh-CN" altLang="en-US" dirty="0">
                <a:latin typeface="Times New Roman" panose="02020603050405020304" pitchFamily="18" charset="0"/>
                <a:cs typeface="Times New Roman" panose="02020603050405020304" pitchFamily="18" charset="0"/>
              </a:rPr>
              <a:t> </a:t>
            </a:r>
            <a:endParaRPr kumimoji="1" lang="en-US" altLang="zh-CN" dirty="0">
              <a:latin typeface="Times New Roman" panose="02020603050405020304" pitchFamily="18" charset="0"/>
              <a:cs typeface="Times New Roman" panose="02020603050405020304" pitchFamily="18" charset="0"/>
            </a:endParaRPr>
          </a:p>
          <a:p>
            <a:pPr marL="0" indent="0">
              <a:buNone/>
            </a:pPr>
            <a:endParaRPr kumimoji="1" lang="en-US" altLang="zh-CN" dirty="0">
              <a:latin typeface="Times New Roman" panose="02020603050405020304" pitchFamily="18" charset="0"/>
              <a:cs typeface="Times New Roman" panose="02020603050405020304" pitchFamily="18" charset="0"/>
            </a:endParaRPr>
          </a:p>
          <a:p>
            <a:pPr marL="0" indent="0">
              <a:buNone/>
            </a:pPr>
            <a:r>
              <a:rPr kumimoji="1" lang="en-US" altLang="zh-CN" dirty="0">
                <a:latin typeface="Times New Roman" panose="02020603050405020304" pitchFamily="18" charset="0"/>
                <a:cs typeface="Times New Roman" panose="02020603050405020304" pitchFamily="18" charset="0"/>
              </a:rPr>
              <a:t>Multiple computers, lots of screens </a:t>
            </a:r>
          </a:p>
          <a:p>
            <a:pPr marL="0" indent="0">
              <a:buNone/>
            </a:pPr>
            <a:endParaRPr kumimoji="1" lang="en-US" altLang="zh-CN" dirty="0"/>
          </a:p>
          <a:p>
            <a:endParaRPr kumimoji="1" lang="zh-CN" altLang="en-US" dirty="0"/>
          </a:p>
        </p:txBody>
      </p:sp>
    </p:spTree>
    <p:extLst>
      <p:ext uri="{BB962C8B-B14F-4D97-AF65-F5344CB8AC3E}">
        <p14:creationId xmlns:p14="http://schemas.microsoft.com/office/powerpoint/2010/main" val="3666236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11D7306-3C3E-A411-3804-054FEC90FC36}"/>
              </a:ext>
            </a:extLst>
          </p:cNvPr>
          <p:cNvSpPr/>
          <p:nvPr/>
        </p:nvSpPr>
        <p:spPr>
          <a:xfrm>
            <a:off x="9579164" y="2254102"/>
            <a:ext cx="394176" cy="18781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 name="矩形 5">
            <a:extLst>
              <a:ext uri="{FF2B5EF4-FFF2-40B4-BE49-F238E27FC236}">
                <a16:creationId xmlns:a16="http://schemas.microsoft.com/office/drawing/2014/main" id="{BD2B59AC-5892-FB29-3CF3-802D59F32C7A}"/>
              </a:ext>
            </a:extLst>
          </p:cNvPr>
          <p:cNvSpPr/>
          <p:nvPr/>
        </p:nvSpPr>
        <p:spPr>
          <a:xfrm rot="16200000">
            <a:off x="7870304" y="210549"/>
            <a:ext cx="793790" cy="2623930"/>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a:extLst>
              <a:ext uri="{FF2B5EF4-FFF2-40B4-BE49-F238E27FC236}">
                <a16:creationId xmlns:a16="http://schemas.microsoft.com/office/drawing/2014/main" id="{060DE90B-8309-B322-793C-4FE4440AFE30}"/>
              </a:ext>
            </a:extLst>
          </p:cNvPr>
          <p:cNvSpPr/>
          <p:nvPr/>
        </p:nvSpPr>
        <p:spPr>
          <a:xfrm rot="16200000">
            <a:off x="7870304" y="3551838"/>
            <a:ext cx="793792" cy="2623928"/>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32157A0C-DBD8-862F-42BC-D5B81673C484}"/>
              </a:ext>
            </a:extLst>
          </p:cNvPr>
          <p:cNvSpPr txBox="1"/>
          <p:nvPr/>
        </p:nvSpPr>
        <p:spPr>
          <a:xfrm>
            <a:off x="10149006" y="2806995"/>
            <a:ext cx="1844520" cy="584775"/>
          </a:xfrm>
          <a:prstGeom prst="rect">
            <a:avLst/>
          </a:prstGeom>
          <a:noFill/>
        </p:spPr>
        <p:txBody>
          <a:bodyPr wrap="square" rtlCol="0">
            <a:spAutoFit/>
          </a:bodyPr>
          <a:lstStyle/>
          <a:p>
            <a:r>
              <a:rPr kumimoji="1" lang="en-US" altLang="zh-CN" sz="3200" b="1" dirty="0"/>
              <a:t>Elevator </a:t>
            </a:r>
            <a:endParaRPr kumimoji="1" lang="zh-CN" altLang="en-US" sz="3200" b="1" dirty="0"/>
          </a:p>
        </p:txBody>
      </p:sp>
      <p:sp>
        <p:nvSpPr>
          <p:cNvPr id="10" name="文本框 9">
            <a:extLst>
              <a:ext uri="{FF2B5EF4-FFF2-40B4-BE49-F238E27FC236}">
                <a16:creationId xmlns:a16="http://schemas.microsoft.com/office/drawing/2014/main" id="{40863822-56D0-EC3D-911E-EBD77EE41ACD}"/>
              </a:ext>
            </a:extLst>
          </p:cNvPr>
          <p:cNvSpPr txBox="1"/>
          <p:nvPr/>
        </p:nvSpPr>
        <p:spPr>
          <a:xfrm>
            <a:off x="7344939" y="373497"/>
            <a:ext cx="1844520" cy="584775"/>
          </a:xfrm>
          <a:prstGeom prst="rect">
            <a:avLst/>
          </a:prstGeom>
          <a:noFill/>
        </p:spPr>
        <p:txBody>
          <a:bodyPr wrap="square" rtlCol="0">
            <a:spAutoFit/>
          </a:bodyPr>
          <a:lstStyle/>
          <a:p>
            <a:r>
              <a:rPr kumimoji="1" lang="en-US" altLang="zh-CN" sz="3200" b="1" dirty="0"/>
              <a:t>Family 1 </a:t>
            </a:r>
            <a:endParaRPr kumimoji="1" lang="zh-CN" altLang="en-US" sz="3200" b="1" dirty="0"/>
          </a:p>
        </p:txBody>
      </p:sp>
      <p:sp>
        <p:nvSpPr>
          <p:cNvPr id="11" name="文本框 10">
            <a:extLst>
              <a:ext uri="{FF2B5EF4-FFF2-40B4-BE49-F238E27FC236}">
                <a16:creationId xmlns:a16="http://schemas.microsoft.com/office/drawing/2014/main" id="{C8583ADD-726C-D488-AC07-2F1BDDFE5E90}"/>
              </a:ext>
            </a:extLst>
          </p:cNvPr>
          <p:cNvSpPr txBox="1"/>
          <p:nvPr/>
        </p:nvSpPr>
        <p:spPr>
          <a:xfrm>
            <a:off x="7344939" y="5616780"/>
            <a:ext cx="1844520" cy="584775"/>
          </a:xfrm>
          <a:prstGeom prst="rect">
            <a:avLst/>
          </a:prstGeom>
          <a:noFill/>
        </p:spPr>
        <p:txBody>
          <a:bodyPr wrap="square" rtlCol="0">
            <a:spAutoFit/>
          </a:bodyPr>
          <a:lstStyle/>
          <a:p>
            <a:r>
              <a:rPr kumimoji="1" lang="en-US" altLang="zh-CN" sz="3200" b="1" dirty="0"/>
              <a:t>Family 2</a:t>
            </a:r>
            <a:endParaRPr kumimoji="1" lang="zh-CN" altLang="en-US" sz="3200" b="1" dirty="0"/>
          </a:p>
        </p:txBody>
      </p:sp>
      <p:grpSp>
        <p:nvGrpSpPr>
          <p:cNvPr id="16" name="组合 15">
            <a:extLst>
              <a:ext uri="{FF2B5EF4-FFF2-40B4-BE49-F238E27FC236}">
                <a16:creationId xmlns:a16="http://schemas.microsoft.com/office/drawing/2014/main" id="{5B32E65E-460B-662F-8A88-7BE1FF6FB4CE}"/>
              </a:ext>
            </a:extLst>
          </p:cNvPr>
          <p:cNvGrpSpPr/>
          <p:nvPr/>
        </p:nvGrpSpPr>
        <p:grpSpPr>
          <a:xfrm>
            <a:off x="5055563" y="1956159"/>
            <a:ext cx="1345167" cy="2525233"/>
            <a:chOff x="5302618" y="2129152"/>
            <a:chExt cx="1345167" cy="2525233"/>
          </a:xfrm>
        </p:grpSpPr>
        <p:sp>
          <p:nvSpPr>
            <p:cNvPr id="12" name="矩形 11">
              <a:extLst>
                <a:ext uri="{FF2B5EF4-FFF2-40B4-BE49-F238E27FC236}">
                  <a16:creationId xmlns:a16="http://schemas.microsoft.com/office/drawing/2014/main" id="{DEC34BFC-628C-9853-B0B4-489B1495ADCE}"/>
                </a:ext>
              </a:extLst>
            </p:cNvPr>
            <p:cNvSpPr/>
            <p:nvPr/>
          </p:nvSpPr>
          <p:spPr>
            <a:xfrm>
              <a:off x="5302618" y="2129152"/>
              <a:ext cx="202024" cy="25252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3" name="矩形 12">
              <a:extLst>
                <a:ext uri="{FF2B5EF4-FFF2-40B4-BE49-F238E27FC236}">
                  <a16:creationId xmlns:a16="http://schemas.microsoft.com/office/drawing/2014/main" id="{D26C4C1B-9CD0-CDA9-2EED-D25F407A4644}"/>
                </a:ext>
              </a:extLst>
            </p:cNvPr>
            <p:cNvSpPr/>
            <p:nvPr/>
          </p:nvSpPr>
          <p:spPr>
            <a:xfrm>
              <a:off x="5684465" y="2304839"/>
              <a:ext cx="173665" cy="21738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4" name="矩形 13">
              <a:extLst>
                <a:ext uri="{FF2B5EF4-FFF2-40B4-BE49-F238E27FC236}">
                  <a16:creationId xmlns:a16="http://schemas.microsoft.com/office/drawing/2014/main" id="{5694168A-74CA-E61A-80F1-C3E68A187F22}"/>
                </a:ext>
              </a:extLst>
            </p:cNvPr>
            <p:cNvSpPr/>
            <p:nvPr/>
          </p:nvSpPr>
          <p:spPr>
            <a:xfrm>
              <a:off x="6107987" y="2489945"/>
              <a:ext cx="173665" cy="18781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5" name="矩形 14">
              <a:extLst>
                <a:ext uri="{FF2B5EF4-FFF2-40B4-BE49-F238E27FC236}">
                  <a16:creationId xmlns:a16="http://schemas.microsoft.com/office/drawing/2014/main" id="{8D791AED-861C-A635-85E0-3EFDA7F7FA6B}"/>
                </a:ext>
              </a:extLst>
            </p:cNvPr>
            <p:cNvSpPr/>
            <p:nvPr/>
          </p:nvSpPr>
          <p:spPr>
            <a:xfrm>
              <a:off x="6474120" y="2729161"/>
              <a:ext cx="173665" cy="13252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sp>
        <p:nvSpPr>
          <p:cNvPr id="18" name="文本框 17">
            <a:extLst>
              <a:ext uri="{FF2B5EF4-FFF2-40B4-BE49-F238E27FC236}">
                <a16:creationId xmlns:a16="http://schemas.microsoft.com/office/drawing/2014/main" id="{062AAE7A-C1F3-DAF7-A446-A026CF01FF45}"/>
              </a:ext>
            </a:extLst>
          </p:cNvPr>
          <p:cNvSpPr txBox="1"/>
          <p:nvPr/>
        </p:nvSpPr>
        <p:spPr>
          <a:xfrm>
            <a:off x="5141922" y="958272"/>
            <a:ext cx="1538250" cy="584775"/>
          </a:xfrm>
          <a:prstGeom prst="rect">
            <a:avLst/>
          </a:prstGeom>
          <a:noFill/>
        </p:spPr>
        <p:txBody>
          <a:bodyPr wrap="square" rtlCol="0">
            <a:spAutoFit/>
          </a:bodyPr>
          <a:lstStyle/>
          <a:p>
            <a:r>
              <a:rPr kumimoji="1" lang="en-US" altLang="zh-CN" sz="3200" b="1" dirty="0"/>
              <a:t>Stairs </a:t>
            </a:r>
            <a:endParaRPr kumimoji="1" lang="zh-CN" altLang="en-US" sz="3200" b="1" dirty="0"/>
          </a:p>
        </p:txBody>
      </p:sp>
      <p:sp>
        <p:nvSpPr>
          <p:cNvPr id="19" name="矩形 18">
            <a:extLst>
              <a:ext uri="{FF2B5EF4-FFF2-40B4-BE49-F238E27FC236}">
                <a16:creationId xmlns:a16="http://schemas.microsoft.com/office/drawing/2014/main" id="{5FFDD455-4D7D-FF4F-755E-9AE8C6787448}"/>
              </a:ext>
            </a:extLst>
          </p:cNvPr>
          <p:cNvSpPr/>
          <p:nvPr/>
        </p:nvSpPr>
        <p:spPr>
          <a:xfrm rot="10800000">
            <a:off x="2976933" y="1250659"/>
            <a:ext cx="1590531" cy="3929807"/>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0" name="文本框 19">
            <a:extLst>
              <a:ext uri="{FF2B5EF4-FFF2-40B4-BE49-F238E27FC236}">
                <a16:creationId xmlns:a16="http://schemas.microsoft.com/office/drawing/2014/main" id="{0E054283-2C25-5D38-D335-C1E579220B70}"/>
              </a:ext>
            </a:extLst>
          </p:cNvPr>
          <p:cNvSpPr txBox="1"/>
          <p:nvPr/>
        </p:nvSpPr>
        <p:spPr>
          <a:xfrm rot="10800000">
            <a:off x="3372088" y="1511355"/>
            <a:ext cx="800219" cy="2591280"/>
          </a:xfrm>
          <a:prstGeom prst="rect">
            <a:avLst/>
          </a:prstGeom>
          <a:noFill/>
        </p:spPr>
        <p:txBody>
          <a:bodyPr vert="eaVert" wrap="square" rtlCol="0">
            <a:spAutoFit/>
          </a:bodyPr>
          <a:lstStyle/>
          <a:p>
            <a:r>
              <a:rPr kumimoji="1" lang="en-US" altLang="zh-CN" sz="4000" dirty="0">
                <a:latin typeface="Times New Roman" panose="02020603050405020304" pitchFamily="18" charset="0"/>
                <a:cs typeface="Times New Roman" panose="02020603050405020304" pitchFamily="18" charset="0"/>
              </a:rPr>
              <a:t>platform</a:t>
            </a:r>
            <a:endParaRPr kumimoji="1" lang="zh-CN" altLang="en-US" sz="4000" dirty="0">
              <a:latin typeface="Times New Roman" panose="02020603050405020304" pitchFamily="18" charset="0"/>
              <a:cs typeface="Times New Roman" panose="02020603050405020304" pitchFamily="18" charset="0"/>
            </a:endParaRPr>
          </a:p>
        </p:txBody>
      </p:sp>
      <p:sp>
        <p:nvSpPr>
          <p:cNvPr id="21" name="手动操作 20">
            <a:extLst>
              <a:ext uri="{FF2B5EF4-FFF2-40B4-BE49-F238E27FC236}">
                <a16:creationId xmlns:a16="http://schemas.microsoft.com/office/drawing/2014/main" id="{7BA436A6-B5F3-AF51-1B30-89155FDC9534}"/>
              </a:ext>
            </a:extLst>
          </p:cNvPr>
          <p:cNvSpPr/>
          <p:nvPr/>
        </p:nvSpPr>
        <p:spPr>
          <a:xfrm rot="16200000">
            <a:off x="943466" y="2920306"/>
            <a:ext cx="2980020" cy="296598"/>
          </a:xfrm>
          <a:prstGeom prst="flowChartManualOperation">
            <a:avLst/>
          </a:prstGeom>
          <a:solidFill>
            <a:schemeClr val="bg1">
              <a:alpha val="42116"/>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文本框 21">
            <a:extLst>
              <a:ext uri="{FF2B5EF4-FFF2-40B4-BE49-F238E27FC236}">
                <a16:creationId xmlns:a16="http://schemas.microsoft.com/office/drawing/2014/main" id="{6BBCC3F4-5007-4024-F2B9-4B0D96879F23}"/>
              </a:ext>
            </a:extLst>
          </p:cNvPr>
          <p:cNvSpPr txBox="1"/>
          <p:nvPr/>
        </p:nvSpPr>
        <p:spPr>
          <a:xfrm>
            <a:off x="653348" y="2806995"/>
            <a:ext cx="1468735" cy="523220"/>
          </a:xfrm>
          <a:prstGeom prst="rect">
            <a:avLst/>
          </a:prstGeom>
          <a:noFill/>
        </p:spPr>
        <p:txBody>
          <a:bodyPr wrap="none" rtlCol="0">
            <a:spAutoFit/>
          </a:bodyPr>
          <a:lstStyle/>
          <a:p>
            <a:r>
              <a:rPr kumimoji="1" lang="en-US" altLang="zh-CN" sz="2800" dirty="0">
                <a:latin typeface="Times New Roman" panose="02020603050405020304" pitchFamily="18" charset="0"/>
                <a:cs typeface="Times New Roman" panose="02020603050405020304" pitchFamily="18" charset="0"/>
              </a:rPr>
              <a:t>Window</a:t>
            </a:r>
            <a:r>
              <a:rPr kumimoji="1" lang="en-US" altLang="zh-CN" dirty="0"/>
              <a:t> </a:t>
            </a:r>
            <a:endParaRPr kumimoji="1" lang="zh-CN" altLang="en-US" dirty="0"/>
          </a:p>
        </p:txBody>
      </p:sp>
      <p:sp>
        <p:nvSpPr>
          <p:cNvPr id="24" name="文本框 23">
            <a:extLst>
              <a:ext uri="{FF2B5EF4-FFF2-40B4-BE49-F238E27FC236}">
                <a16:creationId xmlns:a16="http://schemas.microsoft.com/office/drawing/2014/main" id="{77969829-30E6-2B04-731F-06114C3B87C5}"/>
              </a:ext>
            </a:extLst>
          </p:cNvPr>
          <p:cNvSpPr txBox="1"/>
          <p:nvPr/>
        </p:nvSpPr>
        <p:spPr>
          <a:xfrm>
            <a:off x="275660" y="164763"/>
            <a:ext cx="2528097" cy="769441"/>
          </a:xfrm>
          <a:prstGeom prst="rect">
            <a:avLst/>
          </a:prstGeom>
          <a:noFill/>
        </p:spPr>
        <p:txBody>
          <a:bodyPr wrap="square" rtlCol="0">
            <a:spAutoFit/>
          </a:bodyPr>
          <a:lstStyle/>
          <a:p>
            <a:r>
              <a:rPr kumimoji="1" lang="en-US" altLang="zh-CN" sz="4400" b="1" dirty="0">
                <a:solidFill>
                  <a:schemeClr val="accent3">
                    <a:lumMod val="75000"/>
                  </a:schemeClr>
                </a:solidFill>
                <a:latin typeface="Times New Roman" panose="02020603050405020304" pitchFamily="18" charset="0"/>
                <a:cs typeface="Times New Roman" panose="02020603050405020304" pitchFamily="18" charset="0"/>
              </a:rPr>
              <a:t>Corridor</a:t>
            </a:r>
            <a:r>
              <a:rPr kumimoji="1" lang="en-US" altLang="zh-CN" dirty="0">
                <a:solidFill>
                  <a:schemeClr val="accent3">
                    <a:lumMod val="75000"/>
                  </a:schemeClr>
                </a:solidFill>
              </a:rPr>
              <a:t> </a:t>
            </a:r>
            <a:endParaRPr kumimoji="1" lang="zh-CN" altLang="en-US" dirty="0">
              <a:solidFill>
                <a:schemeClr val="accent3">
                  <a:lumMod val="75000"/>
                </a:schemeClr>
              </a:solidFill>
            </a:endParaRPr>
          </a:p>
        </p:txBody>
      </p:sp>
    </p:spTree>
    <p:extLst>
      <p:ext uri="{BB962C8B-B14F-4D97-AF65-F5344CB8AC3E}">
        <p14:creationId xmlns:p14="http://schemas.microsoft.com/office/powerpoint/2010/main" val="836874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596C91-635A-2E63-890B-33E99A34AEA7}"/>
              </a:ext>
            </a:extLst>
          </p:cNvPr>
          <p:cNvSpPr>
            <a:spLocks noGrp="1"/>
          </p:cNvSpPr>
          <p:nvPr>
            <p:ph type="title"/>
          </p:nvPr>
        </p:nvSpPr>
        <p:spPr>
          <a:xfrm>
            <a:off x="838200" y="359222"/>
            <a:ext cx="4290391" cy="926962"/>
          </a:xfrm>
        </p:spPr>
        <p:txBody>
          <a:bodyPr/>
          <a:lstStyle/>
          <a:p>
            <a:r>
              <a:rPr kumimoji="1" lang="en-US" altLang="zh-CN" b="1" dirty="0">
                <a:solidFill>
                  <a:schemeClr val="accent3">
                    <a:lumMod val="75000"/>
                  </a:schemeClr>
                </a:solidFill>
                <a:latin typeface="Times New Roman" panose="02020603050405020304" pitchFamily="18" charset="0"/>
                <a:cs typeface="Times New Roman" panose="02020603050405020304" pitchFamily="18" charset="0"/>
              </a:rPr>
              <a:t>Visual reference </a:t>
            </a:r>
            <a:endParaRPr kumimoji="1" lang="zh-CN" altLang="en-US" b="1" dirty="0">
              <a:solidFill>
                <a:schemeClr val="accent3">
                  <a:lumMod val="75000"/>
                </a:schemeClr>
              </a:solidFill>
              <a:latin typeface="Times New Roman" panose="02020603050405020304" pitchFamily="18" charset="0"/>
              <a:cs typeface="Times New Roman" panose="02020603050405020304" pitchFamily="18" charset="0"/>
            </a:endParaRPr>
          </a:p>
        </p:txBody>
      </p:sp>
      <p:pic>
        <p:nvPicPr>
          <p:cNvPr id="7" name="图片 6" descr="房间的摆设布局&#10;&#10;中度可信度描述已自动生成">
            <a:extLst>
              <a:ext uri="{FF2B5EF4-FFF2-40B4-BE49-F238E27FC236}">
                <a16:creationId xmlns:a16="http://schemas.microsoft.com/office/drawing/2014/main" id="{8E07507E-CC49-63D6-7BC9-BDE8F0494E2A}"/>
              </a:ext>
            </a:extLst>
          </p:cNvPr>
          <p:cNvPicPr>
            <a:picLocks noChangeAspect="1"/>
          </p:cNvPicPr>
          <p:nvPr/>
        </p:nvPicPr>
        <p:blipFill>
          <a:blip r:embed="rId2"/>
          <a:stretch>
            <a:fillRect/>
          </a:stretch>
        </p:blipFill>
        <p:spPr>
          <a:xfrm>
            <a:off x="960467" y="1286184"/>
            <a:ext cx="4045856" cy="5390729"/>
          </a:xfrm>
          <a:prstGeom prst="rect">
            <a:avLst/>
          </a:prstGeom>
        </p:spPr>
      </p:pic>
      <p:pic>
        <p:nvPicPr>
          <p:cNvPr id="13" name="图片 12" descr="屏幕上有字&#10;&#10;低可信度描述已自动生成">
            <a:extLst>
              <a:ext uri="{FF2B5EF4-FFF2-40B4-BE49-F238E27FC236}">
                <a16:creationId xmlns:a16="http://schemas.microsoft.com/office/drawing/2014/main" id="{9BDBDA5E-E935-51C2-74AB-3ECA1D688EFC}"/>
              </a:ext>
            </a:extLst>
          </p:cNvPr>
          <p:cNvPicPr>
            <a:picLocks noChangeAspect="1"/>
          </p:cNvPicPr>
          <p:nvPr/>
        </p:nvPicPr>
        <p:blipFill>
          <a:blip r:embed="rId3"/>
          <a:stretch>
            <a:fillRect/>
          </a:stretch>
        </p:blipFill>
        <p:spPr>
          <a:xfrm rot="5400000">
            <a:off x="6228141" y="1956749"/>
            <a:ext cx="5394473" cy="4045855"/>
          </a:xfrm>
          <a:prstGeom prst="rect">
            <a:avLst/>
          </a:prstGeom>
        </p:spPr>
      </p:pic>
      <p:sp>
        <p:nvSpPr>
          <p:cNvPr id="14" name="文本框 13">
            <a:extLst>
              <a:ext uri="{FF2B5EF4-FFF2-40B4-BE49-F238E27FC236}">
                <a16:creationId xmlns:a16="http://schemas.microsoft.com/office/drawing/2014/main" id="{67ED469E-3F01-6261-4F59-B7B120908EBC}"/>
              </a:ext>
            </a:extLst>
          </p:cNvPr>
          <p:cNvSpPr txBox="1"/>
          <p:nvPr/>
        </p:nvSpPr>
        <p:spPr>
          <a:xfrm>
            <a:off x="7414077" y="584176"/>
            <a:ext cx="2632528" cy="477054"/>
          </a:xfrm>
          <a:prstGeom prst="rect">
            <a:avLst/>
          </a:prstGeom>
          <a:noFill/>
        </p:spPr>
        <p:txBody>
          <a:bodyPr wrap="square" rtlCol="0">
            <a:spAutoFit/>
          </a:bodyPr>
          <a:lstStyle/>
          <a:p>
            <a:r>
              <a:rPr kumimoji="1" lang="en-US" altLang="zh-CN" sz="2500" dirty="0">
                <a:latin typeface="Times New Roman" panose="02020603050405020304" pitchFamily="18" charset="0"/>
                <a:cs typeface="Times New Roman" panose="02020603050405020304" pitchFamily="18" charset="0"/>
              </a:rPr>
              <a:t> Fogged Window  </a:t>
            </a:r>
            <a:endParaRPr kumimoji="1" lang="zh-CN" alt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3149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a:extLst>
              <a:ext uri="{FF2B5EF4-FFF2-40B4-BE49-F238E27FC236}">
                <a16:creationId xmlns:a16="http://schemas.microsoft.com/office/drawing/2014/main" id="{02BC6F2B-7E7F-84C1-B406-99F7CE3674DA}"/>
              </a:ext>
            </a:extLst>
          </p:cNvPr>
          <p:cNvPicPr>
            <a:picLocks noGrp="1" noChangeAspect="1"/>
          </p:cNvPicPr>
          <p:nvPr>
            <p:ph idx="1"/>
          </p:nvPr>
        </p:nvPicPr>
        <p:blipFill>
          <a:blip r:embed="rId2"/>
          <a:stretch>
            <a:fillRect/>
          </a:stretch>
        </p:blipFill>
        <p:spPr>
          <a:xfrm>
            <a:off x="3143448" y="568739"/>
            <a:ext cx="4290391" cy="5720522"/>
          </a:xfrm>
        </p:spPr>
      </p:pic>
      <p:sp>
        <p:nvSpPr>
          <p:cNvPr id="5" name="标题 1">
            <a:extLst>
              <a:ext uri="{FF2B5EF4-FFF2-40B4-BE49-F238E27FC236}">
                <a16:creationId xmlns:a16="http://schemas.microsoft.com/office/drawing/2014/main" id="{50383AB3-1241-A0A1-065A-A1AA23408625}"/>
              </a:ext>
            </a:extLst>
          </p:cNvPr>
          <p:cNvSpPr>
            <a:spLocks noGrp="1"/>
          </p:cNvSpPr>
          <p:nvPr>
            <p:ph type="title"/>
          </p:nvPr>
        </p:nvSpPr>
        <p:spPr>
          <a:xfrm>
            <a:off x="838200" y="359222"/>
            <a:ext cx="4290391" cy="926962"/>
          </a:xfrm>
        </p:spPr>
        <p:txBody>
          <a:bodyPr/>
          <a:lstStyle/>
          <a:p>
            <a:r>
              <a:rPr kumimoji="1" lang="en-US" altLang="zh-CN" b="1" dirty="0" err="1">
                <a:solidFill>
                  <a:schemeClr val="accent3">
                    <a:lumMod val="75000"/>
                  </a:schemeClr>
                </a:solidFill>
                <a:latin typeface="Times New Roman" panose="02020603050405020304" pitchFamily="18" charset="0"/>
                <a:cs typeface="Times New Roman" panose="02020603050405020304" pitchFamily="18" charset="0"/>
              </a:rPr>
              <a:t>Colour</a:t>
            </a:r>
            <a:r>
              <a:rPr kumimoji="1" lang="en-US" altLang="zh-CN" dirty="0">
                <a:solidFill>
                  <a:schemeClr val="accent3">
                    <a:lumMod val="75000"/>
                  </a:schemeClr>
                </a:solidFill>
                <a:latin typeface="Times New Roman" panose="02020603050405020304" pitchFamily="18" charset="0"/>
                <a:cs typeface="Times New Roman" panose="02020603050405020304" pitchFamily="18" charset="0"/>
              </a:rPr>
              <a:t> </a:t>
            </a:r>
            <a:endParaRPr kumimoji="1" lang="zh-CN" altLang="en-US"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405076EF-ABEB-A038-3ED1-64E3FED0D2B8}"/>
              </a:ext>
            </a:extLst>
          </p:cNvPr>
          <p:cNvSpPr txBox="1"/>
          <p:nvPr/>
        </p:nvSpPr>
        <p:spPr>
          <a:xfrm>
            <a:off x="7935687" y="1251568"/>
            <a:ext cx="3606800" cy="2015936"/>
          </a:xfrm>
          <a:prstGeom prst="rect">
            <a:avLst/>
          </a:prstGeom>
          <a:noFill/>
        </p:spPr>
        <p:txBody>
          <a:bodyPr wrap="square" rtlCol="0">
            <a:spAutoFit/>
          </a:bodyPr>
          <a:lstStyle/>
          <a:p>
            <a:r>
              <a:rPr kumimoji="1" lang="en-US" altLang="zh-CN" sz="2500" dirty="0">
                <a:latin typeface="Times New Roman" panose="02020603050405020304" pitchFamily="18" charset="0"/>
                <a:cs typeface="Times New Roman" panose="02020603050405020304" pitchFamily="18" charset="0"/>
              </a:rPr>
              <a:t>Doors: dark red, wooden</a:t>
            </a:r>
          </a:p>
          <a:p>
            <a:endParaRPr kumimoji="1" lang="en-US" altLang="zh-CN" sz="2500" dirty="0">
              <a:latin typeface="Times New Roman" panose="02020603050405020304" pitchFamily="18" charset="0"/>
              <a:cs typeface="Times New Roman" panose="02020603050405020304" pitchFamily="18" charset="0"/>
            </a:endParaRPr>
          </a:p>
          <a:p>
            <a:r>
              <a:rPr kumimoji="1" lang="en-US" altLang="zh-CN" sz="2500" dirty="0">
                <a:latin typeface="Times New Roman" panose="02020603050405020304" pitchFamily="18" charset="0"/>
                <a:cs typeface="Times New Roman" panose="02020603050405020304" pitchFamily="18" charset="0"/>
              </a:rPr>
              <a:t>Tiled Wall: reflective </a:t>
            </a:r>
          </a:p>
          <a:p>
            <a:endParaRPr kumimoji="1" lang="en-US" altLang="zh-CN" sz="2500" dirty="0">
              <a:latin typeface="Times New Roman" panose="02020603050405020304" pitchFamily="18" charset="0"/>
              <a:cs typeface="Times New Roman" panose="02020603050405020304" pitchFamily="18" charset="0"/>
            </a:endParaRPr>
          </a:p>
          <a:p>
            <a:r>
              <a:rPr kumimoji="1" lang="en-US" altLang="zh-CN" sz="2500" dirty="0">
                <a:latin typeface="Times New Roman" panose="02020603050405020304" pitchFamily="18" charset="0"/>
                <a:cs typeface="Times New Roman" panose="02020603050405020304" pitchFamily="18" charset="0"/>
              </a:rPr>
              <a:t>Yellow warm </a:t>
            </a:r>
            <a:r>
              <a:rPr kumimoji="1" lang="en-US" altLang="zh-CN" sz="2500" dirty="0" err="1">
                <a:latin typeface="Times New Roman" panose="02020603050405020304" pitchFamily="18" charset="0"/>
                <a:cs typeface="Times New Roman" panose="02020603050405020304" pitchFamily="18" charset="0"/>
              </a:rPr>
              <a:t>colour</a:t>
            </a:r>
            <a:r>
              <a:rPr kumimoji="1" lang="en-US" altLang="zh-CN" sz="2500" dirty="0">
                <a:latin typeface="Times New Roman" panose="02020603050405020304" pitchFamily="18" charset="0"/>
                <a:cs typeface="Times New Roman" panose="02020603050405020304" pitchFamily="18" charset="0"/>
              </a:rPr>
              <a:t>, </a:t>
            </a:r>
            <a:endParaRPr kumimoji="1" lang="zh-CN" alt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7798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B26AF67-BC03-B48C-1141-41EB116B2A5B}"/>
              </a:ext>
            </a:extLst>
          </p:cNvPr>
          <p:cNvSpPr txBox="1"/>
          <p:nvPr/>
        </p:nvSpPr>
        <p:spPr>
          <a:xfrm>
            <a:off x="553956" y="296316"/>
            <a:ext cx="3799383" cy="769441"/>
          </a:xfrm>
          <a:prstGeom prst="rect">
            <a:avLst/>
          </a:prstGeom>
          <a:noFill/>
        </p:spPr>
        <p:txBody>
          <a:bodyPr wrap="square" rtlCol="0">
            <a:spAutoFit/>
          </a:bodyPr>
          <a:lstStyle/>
          <a:p>
            <a:r>
              <a:rPr kumimoji="1" lang="en-US" altLang="zh-CN" sz="4400" b="1" dirty="0">
                <a:solidFill>
                  <a:schemeClr val="accent3">
                    <a:lumMod val="75000"/>
                  </a:schemeClr>
                </a:solidFill>
                <a:latin typeface="Times New Roman" panose="02020603050405020304" pitchFamily="18" charset="0"/>
                <a:cs typeface="Times New Roman" panose="02020603050405020304" pitchFamily="18" charset="0"/>
              </a:rPr>
              <a:t>Monitor room </a:t>
            </a:r>
            <a:r>
              <a:rPr kumimoji="1" lang="en-US" altLang="zh-CN" dirty="0">
                <a:solidFill>
                  <a:schemeClr val="accent3">
                    <a:lumMod val="75000"/>
                  </a:schemeClr>
                </a:solidFill>
              </a:rPr>
              <a:t> </a:t>
            </a:r>
            <a:endParaRPr kumimoji="1" lang="zh-CN" altLang="en-US" dirty="0">
              <a:solidFill>
                <a:schemeClr val="accent3">
                  <a:lumMod val="75000"/>
                </a:schemeClr>
              </a:solidFill>
            </a:endParaRPr>
          </a:p>
        </p:txBody>
      </p:sp>
      <p:pic>
        <p:nvPicPr>
          <p:cNvPr id="10" name="内容占位符 9" descr="电视萤幕画面&#10;&#10;中度可信度描述已自动生成">
            <a:extLst>
              <a:ext uri="{FF2B5EF4-FFF2-40B4-BE49-F238E27FC236}">
                <a16:creationId xmlns:a16="http://schemas.microsoft.com/office/drawing/2014/main" id="{6CF4E55F-1F63-EAA3-2AB3-B23FF6AEE20C}"/>
              </a:ext>
            </a:extLst>
          </p:cNvPr>
          <p:cNvPicPr>
            <a:picLocks noGrp="1" noChangeAspect="1"/>
          </p:cNvPicPr>
          <p:nvPr>
            <p:ph idx="1"/>
          </p:nvPr>
        </p:nvPicPr>
        <p:blipFill>
          <a:blip r:embed="rId2"/>
          <a:stretch>
            <a:fillRect/>
          </a:stretch>
        </p:blipFill>
        <p:spPr>
          <a:xfrm>
            <a:off x="463550" y="1701800"/>
            <a:ext cx="6604967" cy="3715294"/>
          </a:xfrm>
        </p:spPr>
      </p:pic>
      <p:pic>
        <p:nvPicPr>
          <p:cNvPr id="14" name="图片 13" descr="房间里有许多电脑&#10;&#10;描述已自动生成">
            <a:extLst>
              <a:ext uri="{FF2B5EF4-FFF2-40B4-BE49-F238E27FC236}">
                <a16:creationId xmlns:a16="http://schemas.microsoft.com/office/drawing/2014/main" id="{A2331D7A-EF25-77F2-D94F-6ABF91A12520}"/>
              </a:ext>
            </a:extLst>
          </p:cNvPr>
          <p:cNvPicPr>
            <a:picLocks noChangeAspect="1"/>
          </p:cNvPicPr>
          <p:nvPr/>
        </p:nvPicPr>
        <p:blipFill>
          <a:blip r:embed="rId3"/>
          <a:stretch>
            <a:fillRect/>
          </a:stretch>
        </p:blipFill>
        <p:spPr>
          <a:xfrm>
            <a:off x="7512050" y="1065757"/>
            <a:ext cx="3845310" cy="5127080"/>
          </a:xfrm>
          <a:prstGeom prst="rect">
            <a:avLst/>
          </a:prstGeom>
        </p:spPr>
      </p:pic>
    </p:spTree>
    <p:extLst>
      <p:ext uri="{BB962C8B-B14F-4D97-AF65-F5344CB8AC3E}">
        <p14:creationId xmlns:p14="http://schemas.microsoft.com/office/powerpoint/2010/main" val="1415441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B90D68-EF2D-45CA-AF01-C76C29C8A433}"/>
              </a:ext>
            </a:extLst>
          </p:cNvPr>
          <p:cNvSpPr>
            <a:spLocks noGrp="1"/>
          </p:cNvSpPr>
          <p:nvPr>
            <p:ph type="title"/>
          </p:nvPr>
        </p:nvSpPr>
        <p:spPr/>
        <p:txBody>
          <a:bodyPr/>
          <a:lstStyle/>
          <a:p>
            <a:r>
              <a:rPr kumimoji="1" lang="en-US" altLang="zh-CN" dirty="0" err="1">
                <a:solidFill>
                  <a:schemeClr val="accent3">
                    <a:lumMod val="75000"/>
                  </a:schemeClr>
                </a:solidFill>
                <a:latin typeface="Times New Roman" panose="02020603050405020304" pitchFamily="18" charset="0"/>
                <a:ea typeface="Tahoma" panose="020B0604030504040204" pitchFamily="34" charset="0"/>
                <a:cs typeface="Times New Roman" panose="02020603050405020304" pitchFamily="18" charset="0"/>
              </a:rPr>
              <a:t>Colour</a:t>
            </a:r>
            <a:r>
              <a:rPr kumimoji="1" lang="en-US" altLang="zh-CN" dirty="0">
                <a:solidFill>
                  <a:schemeClr val="accent3">
                    <a:lumMod val="75000"/>
                  </a:schemeClr>
                </a:solidFill>
                <a:latin typeface="Times New Roman" panose="02020603050405020304" pitchFamily="18" charset="0"/>
                <a:ea typeface="Tahoma" panose="020B0604030504040204" pitchFamily="34" charset="0"/>
                <a:cs typeface="Times New Roman" panose="02020603050405020304" pitchFamily="18" charset="0"/>
              </a:rPr>
              <a:t> </a:t>
            </a:r>
            <a:endParaRPr kumimoji="1" lang="zh-CN" altLang="en-US" dirty="0">
              <a:solidFill>
                <a:schemeClr val="accent3">
                  <a:lumMod val="75000"/>
                </a:schemeClr>
              </a:solidFill>
              <a:latin typeface="Times New Roman" panose="02020603050405020304" pitchFamily="18" charset="0"/>
              <a:cs typeface="Times New Roman" panose="02020603050405020304" pitchFamily="18" charset="0"/>
            </a:endParaRPr>
          </a:p>
        </p:txBody>
      </p:sp>
      <p:pic>
        <p:nvPicPr>
          <p:cNvPr id="4" name="内容占位符 3" descr="房间的摆设布局&#10;&#10;描述已自动生成">
            <a:extLst>
              <a:ext uri="{FF2B5EF4-FFF2-40B4-BE49-F238E27FC236}">
                <a16:creationId xmlns:a16="http://schemas.microsoft.com/office/drawing/2014/main" id="{262D2145-1089-0A7E-1924-C5C59199844E}"/>
              </a:ext>
            </a:extLst>
          </p:cNvPr>
          <p:cNvPicPr>
            <a:picLocks noGrp="1" noChangeAspect="1"/>
          </p:cNvPicPr>
          <p:nvPr>
            <p:ph idx="1"/>
          </p:nvPr>
        </p:nvPicPr>
        <p:blipFill>
          <a:blip r:embed="rId2"/>
          <a:srcRect l="12390" r="12247" b="553"/>
          <a:stretch/>
        </p:blipFill>
        <p:spPr>
          <a:xfrm>
            <a:off x="3773054" y="154838"/>
            <a:ext cx="3721101" cy="6548324"/>
          </a:xfrm>
          <a:prstGeom prst="rect">
            <a:avLst/>
          </a:prstGeom>
        </p:spPr>
      </p:pic>
    </p:spTree>
    <p:extLst>
      <p:ext uri="{BB962C8B-B14F-4D97-AF65-F5344CB8AC3E}">
        <p14:creationId xmlns:p14="http://schemas.microsoft.com/office/powerpoint/2010/main" val="51825491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175</TotalTime>
  <Words>177</Words>
  <Application>Microsoft Macintosh PowerPoint</Application>
  <PresentationFormat>宽屏</PresentationFormat>
  <Paragraphs>36</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等线</vt:lpstr>
      <vt:lpstr>等线 Light</vt:lpstr>
      <vt:lpstr>Arial</vt:lpstr>
      <vt:lpstr>Times New Roman</vt:lpstr>
      <vt:lpstr>Office 主题​​</vt:lpstr>
      <vt:lpstr>The story </vt:lpstr>
      <vt:lpstr>Character (point of view)</vt:lpstr>
      <vt:lpstr>TWO major settings </vt:lpstr>
      <vt:lpstr>PowerPoint 演示文稿</vt:lpstr>
      <vt:lpstr>Visual reference </vt:lpstr>
      <vt:lpstr>Colour </vt:lpstr>
      <vt:lpstr>PowerPoint 演示文稿</vt:lpstr>
      <vt:lpstr>Colour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Lin WU</dc:creator>
  <cp:lastModifiedBy>Lin WU</cp:lastModifiedBy>
  <cp:revision>3</cp:revision>
  <dcterms:created xsi:type="dcterms:W3CDTF">2024-11-15T05:15:33Z</dcterms:created>
  <dcterms:modified xsi:type="dcterms:W3CDTF">2024-11-15T08:48:45Z</dcterms:modified>
</cp:coreProperties>
</file>