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Lst>
  <p:sldIdLst>
    <p:sldId id="256" r:id="rId5"/>
  </p:sldIdLst>
  <p:sldSz cx="27432000" cy="402336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9F45B6-105F-4229-8307-95191BDF27F5}" v="2" dt="2022-11-11T05:53:33.145"/>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5" autoAdjust="0"/>
    <p:restoredTop sz="94676" autoAdjust="0"/>
  </p:normalViewPr>
  <p:slideViewPr>
    <p:cSldViewPr>
      <p:cViewPr>
        <p:scale>
          <a:sx n="33" d="100"/>
          <a:sy n="33" d="100"/>
        </p:scale>
        <p:origin x="450" y="24"/>
      </p:cViewPr>
      <p:guideLst>
        <p:guide orient="horz" pos="12672"/>
        <p:guide pos="86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gyu LI (20513997)" userId="dea1631c-4442-4cf6-a4bd-172f01973041" providerId="ADAL" clId="{339F45B6-105F-4229-8307-95191BDF27F5}"/>
    <pc:docChg chg="undo redo custSel modSld">
      <pc:chgData name="Changyu LI (20513997)" userId="dea1631c-4442-4cf6-a4bd-172f01973041" providerId="ADAL" clId="{339F45B6-105F-4229-8307-95191BDF27F5}" dt="2022-11-11T06:12:31.257" v="369" actId="20577"/>
      <pc:docMkLst>
        <pc:docMk/>
      </pc:docMkLst>
      <pc:sldChg chg="addSp modSp mod">
        <pc:chgData name="Changyu LI (20513997)" userId="dea1631c-4442-4cf6-a4bd-172f01973041" providerId="ADAL" clId="{339F45B6-105F-4229-8307-95191BDF27F5}" dt="2022-11-11T06:12:31.257" v="369" actId="20577"/>
        <pc:sldMkLst>
          <pc:docMk/>
          <pc:sldMk cId="2251251862" sldId="256"/>
        </pc:sldMkLst>
        <pc:spChg chg="mod">
          <ac:chgData name="Changyu LI (20513997)" userId="dea1631c-4442-4cf6-a4bd-172f01973041" providerId="ADAL" clId="{339F45B6-105F-4229-8307-95191BDF27F5}" dt="2022-11-11T06:06:22.410" v="282" actId="20577"/>
          <ac:spMkLst>
            <pc:docMk/>
            <pc:sldMk cId="2251251862" sldId="256"/>
            <ac:spMk id="2" creationId="{699BD9F9-60A1-1923-3F77-6F74EEF702CE}"/>
          </ac:spMkLst>
        </pc:spChg>
        <pc:spChg chg="add mod">
          <ac:chgData name="Changyu LI (20513997)" userId="dea1631c-4442-4cf6-a4bd-172f01973041" providerId="ADAL" clId="{339F45B6-105F-4229-8307-95191BDF27F5}" dt="2022-11-11T06:06:46.570" v="284" actId="20577"/>
          <ac:spMkLst>
            <pc:docMk/>
            <pc:sldMk cId="2251251862" sldId="256"/>
            <ac:spMk id="3" creationId="{2920700C-6F65-CC05-0194-590278E293F4}"/>
          </ac:spMkLst>
        </pc:spChg>
        <pc:spChg chg="add mod">
          <ac:chgData name="Changyu LI (20513997)" userId="dea1631c-4442-4cf6-a4bd-172f01973041" providerId="ADAL" clId="{339F45B6-105F-4229-8307-95191BDF27F5}" dt="2022-11-11T06:07:25.661" v="285" actId="1076"/>
          <ac:spMkLst>
            <pc:docMk/>
            <pc:sldMk cId="2251251862" sldId="256"/>
            <ac:spMk id="4" creationId="{E4A1736B-C55C-C6F6-F624-1A011D5C2A37}"/>
          </ac:spMkLst>
        </pc:spChg>
        <pc:spChg chg="mod">
          <ac:chgData name="Changyu LI (20513997)" userId="dea1631c-4442-4cf6-a4bd-172f01973041" providerId="ADAL" clId="{339F45B6-105F-4229-8307-95191BDF27F5}" dt="2022-11-11T06:12:31.257" v="369" actId="20577"/>
          <ac:spMkLst>
            <pc:docMk/>
            <pc:sldMk cId="2251251862" sldId="256"/>
            <ac:spMk id="39" creationId="{00000000-0000-0000-0000-000000000000}"/>
          </ac:spMkLst>
        </pc:spChg>
        <pc:spChg chg="mod">
          <ac:chgData name="Changyu LI (20513997)" userId="dea1631c-4442-4cf6-a4bd-172f01973041" providerId="ADAL" clId="{339F45B6-105F-4229-8307-95191BDF27F5}" dt="2022-11-11T06:12:06.072" v="345" actId="20577"/>
          <ac:spMkLst>
            <pc:docMk/>
            <pc:sldMk cId="2251251862" sldId="256"/>
            <ac:spMk id="40" creationId="{00000000-0000-0000-0000-000000000000}"/>
          </ac:spMkLst>
        </pc:spChg>
        <pc:spChg chg="mod">
          <ac:chgData name="Changyu LI (20513997)" userId="dea1631c-4442-4cf6-a4bd-172f01973041" providerId="ADAL" clId="{339F45B6-105F-4229-8307-95191BDF27F5}" dt="2022-11-11T05:53:24.167" v="13" actId="21"/>
          <ac:spMkLst>
            <pc:docMk/>
            <pc:sldMk cId="2251251862" sldId="256"/>
            <ac:spMk id="47" creationId="{00000000-0000-0000-0000-000000000000}"/>
          </ac:spMkLst>
        </pc:spChg>
        <pc:picChg chg="mod">
          <ac:chgData name="Changyu LI (20513997)" userId="dea1631c-4442-4cf6-a4bd-172f01973041" providerId="ADAL" clId="{339F45B6-105F-4229-8307-95191BDF27F5}" dt="2022-11-11T06:02:20.768" v="165" actId="1076"/>
          <ac:picMkLst>
            <pc:docMk/>
            <pc:sldMk cId="2251251862" sldId="256"/>
            <ac:picMk id="5" creationId="{2F84C748-70A2-08DB-2CC4-7ADB5FC9A1E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1DC7-FC35-4849-B8C7-EEDF898772A5}"/>
              </a:ext>
            </a:extLst>
          </p:cNvPr>
          <p:cNvSpPr>
            <a:spLocks noGrp="1"/>
          </p:cNvSpPr>
          <p:nvPr>
            <p:ph type="ctrTitle"/>
          </p:nvPr>
        </p:nvSpPr>
        <p:spPr>
          <a:xfrm>
            <a:off x="3429000" y="6584530"/>
            <a:ext cx="20574000" cy="14007253"/>
          </a:xfrm>
        </p:spPr>
        <p:txBody>
          <a:bodyPr anchor="b"/>
          <a:lstStyle>
            <a:lvl1pPr algn="ctr">
              <a:defRPr sz="13500"/>
            </a:lvl1pPr>
          </a:lstStyle>
          <a:p>
            <a:r>
              <a:rPr lang="en-US"/>
              <a:t>Click to edit Master title style</a:t>
            </a:r>
          </a:p>
        </p:txBody>
      </p:sp>
      <p:sp>
        <p:nvSpPr>
          <p:cNvPr id="3" name="Subtitle 2">
            <a:extLst>
              <a:ext uri="{FF2B5EF4-FFF2-40B4-BE49-F238E27FC236}">
                <a16:creationId xmlns:a16="http://schemas.microsoft.com/office/drawing/2014/main" id="{DA87759C-B52C-4F67-ABB0-67C58651D405}"/>
              </a:ext>
            </a:extLst>
          </p:cNvPr>
          <p:cNvSpPr>
            <a:spLocks noGrp="1"/>
          </p:cNvSpPr>
          <p:nvPr>
            <p:ph type="subTitle" idx="1"/>
          </p:nvPr>
        </p:nvSpPr>
        <p:spPr>
          <a:xfrm>
            <a:off x="3429000" y="21131956"/>
            <a:ext cx="20574000" cy="9713804"/>
          </a:xfrm>
        </p:spPr>
        <p:txBody>
          <a:bodyPr/>
          <a:lstStyle>
            <a:lvl1pPr marL="0" indent="0" algn="ctr">
              <a:buNone/>
              <a:defRPr sz="5400"/>
            </a:lvl1pPr>
            <a:lvl2pPr marL="1028700" indent="0" algn="ctr">
              <a:buNone/>
              <a:defRPr sz="4500"/>
            </a:lvl2pPr>
            <a:lvl3pPr marL="2057400" indent="0" algn="ctr">
              <a:buNone/>
              <a:defRPr sz="4050"/>
            </a:lvl3pPr>
            <a:lvl4pPr marL="3086100" indent="0" algn="ctr">
              <a:buNone/>
              <a:defRPr sz="3600"/>
            </a:lvl4pPr>
            <a:lvl5pPr marL="4114800" indent="0" algn="ctr">
              <a:buNone/>
              <a:defRPr sz="3600"/>
            </a:lvl5pPr>
            <a:lvl6pPr marL="5143500" indent="0" algn="ctr">
              <a:buNone/>
              <a:defRPr sz="3600"/>
            </a:lvl6pPr>
            <a:lvl7pPr marL="6172200" indent="0" algn="ctr">
              <a:buNone/>
              <a:defRPr sz="3600"/>
            </a:lvl7pPr>
            <a:lvl8pPr marL="7200900" indent="0" algn="ctr">
              <a:buNone/>
              <a:defRPr sz="3600"/>
            </a:lvl8pPr>
            <a:lvl9pPr marL="8229600" indent="0" algn="ctr">
              <a:buNone/>
              <a:defRPr sz="3600"/>
            </a:lvl9pPr>
          </a:lstStyle>
          <a:p>
            <a:r>
              <a:rPr lang="en-US"/>
              <a:t>Click to edit Master subtitle style</a:t>
            </a:r>
          </a:p>
        </p:txBody>
      </p:sp>
      <p:sp>
        <p:nvSpPr>
          <p:cNvPr id="4" name="Date Placeholder 3">
            <a:extLst>
              <a:ext uri="{FF2B5EF4-FFF2-40B4-BE49-F238E27FC236}">
                <a16:creationId xmlns:a16="http://schemas.microsoft.com/office/drawing/2014/main" id="{DD5FC245-290D-49B3-87A2-5DF69F1A163D}"/>
              </a:ext>
            </a:extLst>
          </p:cNvPr>
          <p:cNvSpPr>
            <a:spLocks noGrp="1"/>
          </p:cNvSpPr>
          <p:nvPr>
            <p:ph type="dt" sz="half" idx="10"/>
          </p:nvPr>
        </p:nvSpPr>
        <p:spPr/>
        <p:txBody>
          <a:bodyPr/>
          <a:lstStyle/>
          <a:p>
            <a:fld id="{985D6BDF-9D0E-4E2B-85B8-D8F4790360C9}" type="datetimeFigureOut">
              <a:rPr lang="en-US" smtClean="0"/>
              <a:t>11/11/2022</a:t>
            </a:fld>
            <a:endParaRPr lang="en-US" dirty="0"/>
          </a:p>
        </p:txBody>
      </p:sp>
      <p:sp>
        <p:nvSpPr>
          <p:cNvPr id="5" name="Footer Placeholder 4">
            <a:extLst>
              <a:ext uri="{FF2B5EF4-FFF2-40B4-BE49-F238E27FC236}">
                <a16:creationId xmlns:a16="http://schemas.microsoft.com/office/drawing/2014/main" id="{4DFC3046-DD40-4637-81A0-D45B6C666E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C63F-6B8F-4F59-9039-4979BE306A9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88218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7348-EF46-4390-91D5-EB2565D140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DAD6DB-A3F6-47CA-8E71-7536C094C9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B746D-D437-4732-9E77-EFC695FD9FE2}"/>
              </a:ext>
            </a:extLst>
          </p:cNvPr>
          <p:cNvSpPr>
            <a:spLocks noGrp="1"/>
          </p:cNvSpPr>
          <p:nvPr>
            <p:ph type="dt" sz="half" idx="10"/>
          </p:nvPr>
        </p:nvSpPr>
        <p:spPr/>
        <p:txBody>
          <a:bodyPr/>
          <a:lstStyle/>
          <a:p>
            <a:fld id="{985D6BDF-9D0E-4E2B-85B8-D8F4790360C9}" type="datetimeFigureOut">
              <a:rPr lang="en-US" smtClean="0"/>
              <a:t>11/11/2022</a:t>
            </a:fld>
            <a:endParaRPr lang="en-US" dirty="0"/>
          </a:p>
        </p:txBody>
      </p:sp>
      <p:sp>
        <p:nvSpPr>
          <p:cNvPr id="5" name="Footer Placeholder 4">
            <a:extLst>
              <a:ext uri="{FF2B5EF4-FFF2-40B4-BE49-F238E27FC236}">
                <a16:creationId xmlns:a16="http://schemas.microsoft.com/office/drawing/2014/main" id="{4CDFACFD-4E35-4AA7-8328-3C7374EDB5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C202EB-D215-44FF-B42E-ADC50D3EBFB4}"/>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0141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E9A4F-1815-43E8-A521-8BA797BB745E}"/>
              </a:ext>
            </a:extLst>
          </p:cNvPr>
          <p:cNvSpPr>
            <a:spLocks noGrp="1"/>
          </p:cNvSpPr>
          <p:nvPr>
            <p:ph type="title" orient="vert"/>
          </p:nvPr>
        </p:nvSpPr>
        <p:spPr>
          <a:xfrm>
            <a:off x="19631025" y="2142067"/>
            <a:ext cx="5915025" cy="3409611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7131A3-8E34-4AFF-BF20-72A67801C9C0}"/>
              </a:ext>
            </a:extLst>
          </p:cNvPr>
          <p:cNvSpPr>
            <a:spLocks noGrp="1"/>
          </p:cNvSpPr>
          <p:nvPr>
            <p:ph type="body" orient="vert" idx="1"/>
          </p:nvPr>
        </p:nvSpPr>
        <p:spPr>
          <a:xfrm>
            <a:off x="1885950" y="2142067"/>
            <a:ext cx="17402175" cy="3409611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390FB-8F4E-4E40-B3E9-5D590FD86B62}"/>
              </a:ext>
            </a:extLst>
          </p:cNvPr>
          <p:cNvSpPr>
            <a:spLocks noGrp="1"/>
          </p:cNvSpPr>
          <p:nvPr>
            <p:ph type="dt" sz="half" idx="10"/>
          </p:nvPr>
        </p:nvSpPr>
        <p:spPr/>
        <p:txBody>
          <a:bodyPr/>
          <a:lstStyle/>
          <a:p>
            <a:fld id="{985D6BDF-9D0E-4E2B-85B8-D8F4790360C9}" type="datetimeFigureOut">
              <a:rPr lang="en-US" smtClean="0"/>
              <a:t>11/11/2022</a:t>
            </a:fld>
            <a:endParaRPr lang="en-US" dirty="0"/>
          </a:p>
        </p:txBody>
      </p:sp>
      <p:sp>
        <p:nvSpPr>
          <p:cNvPr id="5" name="Footer Placeholder 4">
            <a:extLst>
              <a:ext uri="{FF2B5EF4-FFF2-40B4-BE49-F238E27FC236}">
                <a16:creationId xmlns:a16="http://schemas.microsoft.com/office/drawing/2014/main" id="{A14B9BFE-7206-4620-B6CA-CDEB411D77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A574FB-97E1-453C-B90A-BEA15887D898}"/>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818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2" name="Rectangle 11"/>
          <p:cNvSpPr/>
          <p:nvPr userDrawn="1"/>
        </p:nvSpPr>
        <p:spPr>
          <a:xfrm>
            <a:off x="2670048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0" y="0"/>
            <a:ext cx="27432000" cy="457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0" y="35661600"/>
            <a:ext cx="27432000" cy="457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45600" y="39928800"/>
            <a:ext cx="5297435" cy="185928"/>
          </a:xfrm>
          <a:prstGeom prst="rect">
            <a:avLst/>
          </a:prstGeom>
        </p:spPr>
      </p:pic>
    </p:spTree>
    <p:extLst>
      <p:ext uri="{BB962C8B-B14F-4D97-AF65-F5344CB8AC3E}">
        <p14:creationId xmlns:p14="http://schemas.microsoft.com/office/powerpoint/2010/main" val="204695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8B89-D93F-4394-8D75-03B3FA50F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48426-7658-47F7-9193-28200AE3C4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DBD3D-38BA-4E6B-B71C-863FBD92C33F}"/>
              </a:ext>
            </a:extLst>
          </p:cNvPr>
          <p:cNvSpPr>
            <a:spLocks noGrp="1"/>
          </p:cNvSpPr>
          <p:nvPr>
            <p:ph type="dt" sz="half" idx="10"/>
          </p:nvPr>
        </p:nvSpPr>
        <p:spPr/>
        <p:txBody>
          <a:bodyPr/>
          <a:lstStyle/>
          <a:p>
            <a:fld id="{985D6BDF-9D0E-4E2B-85B8-D8F4790360C9}" type="datetimeFigureOut">
              <a:rPr lang="en-US" smtClean="0"/>
              <a:t>11/11/2022</a:t>
            </a:fld>
            <a:endParaRPr lang="en-US" dirty="0"/>
          </a:p>
        </p:txBody>
      </p:sp>
      <p:sp>
        <p:nvSpPr>
          <p:cNvPr id="5" name="Footer Placeholder 4">
            <a:extLst>
              <a:ext uri="{FF2B5EF4-FFF2-40B4-BE49-F238E27FC236}">
                <a16:creationId xmlns:a16="http://schemas.microsoft.com/office/drawing/2014/main" id="{1618B70E-1536-448A-A76A-699E89692A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78FFFE-C759-4624-AD14-3B47AD9FAE5B}"/>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57152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E2DF-CC63-404F-83E5-BC74B83B889A}"/>
              </a:ext>
            </a:extLst>
          </p:cNvPr>
          <p:cNvSpPr>
            <a:spLocks noGrp="1"/>
          </p:cNvSpPr>
          <p:nvPr>
            <p:ph type="title"/>
          </p:nvPr>
        </p:nvSpPr>
        <p:spPr>
          <a:xfrm>
            <a:off x="1871663" y="10030466"/>
            <a:ext cx="23660100" cy="16736057"/>
          </a:xfrm>
        </p:spPr>
        <p:txBody>
          <a:bodyPr anchor="b"/>
          <a:lstStyle>
            <a:lvl1pPr>
              <a:defRPr sz="13500"/>
            </a:lvl1pPr>
          </a:lstStyle>
          <a:p>
            <a:r>
              <a:rPr lang="en-US"/>
              <a:t>Click to edit Master title style</a:t>
            </a:r>
          </a:p>
        </p:txBody>
      </p:sp>
      <p:sp>
        <p:nvSpPr>
          <p:cNvPr id="3" name="Text Placeholder 2">
            <a:extLst>
              <a:ext uri="{FF2B5EF4-FFF2-40B4-BE49-F238E27FC236}">
                <a16:creationId xmlns:a16="http://schemas.microsoft.com/office/drawing/2014/main" id="{7A45162D-7B4B-4445-A485-2B6B89BDF001}"/>
              </a:ext>
            </a:extLst>
          </p:cNvPr>
          <p:cNvSpPr>
            <a:spLocks noGrp="1"/>
          </p:cNvSpPr>
          <p:nvPr>
            <p:ph type="body" idx="1"/>
          </p:nvPr>
        </p:nvSpPr>
        <p:spPr>
          <a:xfrm>
            <a:off x="1871663" y="26924853"/>
            <a:ext cx="23660100" cy="8801097"/>
          </a:xfrm>
        </p:spPr>
        <p:txBody>
          <a:bodyPr/>
          <a:lstStyle>
            <a:lvl1pPr marL="0" indent="0">
              <a:buNone/>
              <a:defRPr sz="5400">
                <a:solidFill>
                  <a:schemeClr val="tx1">
                    <a:tint val="75000"/>
                  </a:schemeClr>
                </a:solidFill>
              </a:defRPr>
            </a:lvl1pPr>
            <a:lvl2pPr marL="1028700" indent="0">
              <a:buNone/>
              <a:defRPr sz="4500">
                <a:solidFill>
                  <a:schemeClr val="tx1">
                    <a:tint val="75000"/>
                  </a:schemeClr>
                </a:solidFill>
              </a:defRPr>
            </a:lvl2pPr>
            <a:lvl3pPr marL="2057400" indent="0">
              <a:buNone/>
              <a:defRPr sz="4050">
                <a:solidFill>
                  <a:schemeClr val="tx1">
                    <a:tint val="75000"/>
                  </a:schemeClr>
                </a:solidFill>
              </a:defRPr>
            </a:lvl3pPr>
            <a:lvl4pPr marL="3086100" indent="0">
              <a:buNone/>
              <a:defRPr sz="3600">
                <a:solidFill>
                  <a:schemeClr val="tx1">
                    <a:tint val="75000"/>
                  </a:schemeClr>
                </a:solidFill>
              </a:defRPr>
            </a:lvl4pPr>
            <a:lvl5pPr marL="4114800" indent="0">
              <a:buNone/>
              <a:defRPr sz="3600">
                <a:solidFill>
                  <a:schemeClr val="tx1">
                    <a:tint val="75000"/>
                  </a:schemeClr>
                </a:solidFill>
              </a:defRPr>
            </a:lvl5pPr>
            <a:lvl6pPr marL="5143500" indent="0">
              <a:buNone/>
              <a:defRPr sz="3600">
                <a:solidFill>
                  <a:schemeClr val="tx1">
                    <a:tint val="75000"/>
                  </a:schemeClr>
                </a:solidFill>
              </a:defRPr>
            </a:lvl6pPr>
            <a:lvl7pPr marL="6172200" indent="0">
              <a:buNone/>
              <a:defRPr sz="3600">
                <a:solidFill>
                  <a:schemeClr val="tx1">
                    <a:tint val="75000"/>
                  </a:schemeClr>
                </a:solidFill>
              </a:defRPr>
            </a:lvl7pPr>
            <a:lvl8pPr marL="7200900" indent="0">
              <a:buNone/>
              <a:defRPr sz="3600">
                <a:solidFill>
                  <a:schemeClr val="tx1">
                    <a:tint val="75000"/>
                  </a:schemeClr>
                </a:solidFill>
              </a:defRPr>
            </a:lvl8pPr>
            <a:lvl9pPr marL="8229600" indent="0">
              <a:buNone/>
              <a:defRPr sz="3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B8EA8A-F22C-41D7-8490-1BBDFAE851E4}"/>
              </a:ext>
            </a:extLst>
          </p:cNvPr>
          <p:cNvSpPr>
            <a:spLocks noGrp="1"/>
          </p:cNvSpPr>
          <p:nvPr>
            <p:ph type="dt" sz="half" idx="10"/>
          </p:nvPr>
        </p:nvSpPr>
        <p:spPr/>
        <p:txBody>
          <a:bodyPr/>
          <a:lstStyle/>
          <a:p>
            <a:fld id="{985D6BDF-9D0E-4E2B-85B8-D8F4790360C9}" type="datetimeFigureOut">
              <a:rPr lang="en-US" smtClean="0"/>
              <a:t>11/11/2022</a:t>
            </a:fld>
            <a:endParaRPr lang="en-US" dirty="0"/>
          </a:p>
        </p:txBody>
      </p:sp>
      <p:sp>
        <p:nvSpPr>
          <p:cNvPr id="5" name="Footer Placeholder 4">
            <a:extLst>
              <a:ext uri="{FF2B5EF4-FFF2-40B4-BE49-F238E27FC236}">
                <a16:creationId xmlns:a16="http://schemas.microsoft.com/office/drawing/2014/main" id="{324DD495-A011-4ADE-B7A2-72B5D77C44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AEA84B-1B2C-45EC-B490-59B0BFDA5C8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99465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65D9-DA60-493B-A8FD-107C6CE542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0E69B-8E48-420B-9900-FF25268FE257}"/>
              </a:ext>
            </a:extLst>
          </p:cNvPr>
          <p:cNvSpPr>
            <a:spLocks noGrp="1"/>
          </p:cNvSpPr>
          <p:nvPr>
            <p:ph sz="half" idx="1"/>
          </p:nvPr>
        </p:nvSpPr>
        <p:spPr>
          <a:xfrm>
            <a:off x="1885950" y="10710333"/>
            <a:ext cx="1165860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4B964-100E-4878-9C8A-2C183E19F3C0}"/>
              </a:ext>
            </a:extLst>
          </p:cNvPr>
          <p:cNvSpPr>
            <a:spLocks noGrp="1"/>
          </p:cNvSpPr>
          <p:nvPr>
            <p:ph sz="half" idx="2"/>
          </p:nvPr>
        </p:nvSpPr>
        <p:spPr>
          <a:xfrm>
            <a:off x="13887450" y="10710333"/>
            <a:ext cx="1165860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7DAF6B-CD0C-4C75-93A2-06A0D2951F3F}"/>
              </a:ext>
            </a:extLst>
          </p:cNvPr>
          <p:cNvSpPr>
            <a:spLocks noGrp="1"/>
          </p:cNvSpPr>
          <p:nvPr>
            <p:ph type="dt" sz="half" idx="10"/>
          </p:nvPr>
        </p:nvSpPr>
        <p:spPr/>
        <p:txBody>
          <a:bodyPr/>
          <a:lstStyle/>
          <a:p>
            <a:fld id="{985D6BDF-9D0E-4E2B-85B8-D8F4790360C9}" type="datetimeFigureOut">
              <a:rPr lang="en-US" smtClean="0"/>
              <a:t>11/11/2022</a:t>
            </a:fld>
            <a:endParaRPr lang="en-US" dirty="0"/>
          </a:p>
        </p:txBody>
      </p:sp>
      <p:sp>
        <p:nvSpPr>
          <p:cNvPr id="6" name="Footer Placeholder 5">
            <a:extLst>
              <a:ext uri="{FF2B5EF4-FFF2-40B4-BE49-F238E27FC236}">
                <a16:creationId xmlns:a16="http://schemas.microsoft.com/office/drawing/2014/main" id="{9733998C-88E9-4157-B622-9AA4509E50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AA0108-5D7F-4587-8AA9-E7B3F10BDAF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277241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8FFA-B521-4C8B-8C74-7C6CAF508D99}"/>
              </a:ext>
            </a:extLst>
          </p:cNvPr>
          <p:cNvSpPr>
            <a:spLocks noGrp="1"/>
          </p:cNvSpPr>
          <p:nvPr>
            <p:ph type="title"/>
          </p:nvPr>
        </p:nvSpPr>
        <p:spPr>
          <a:xfrm>
            <a:off x="1889523" y="2142070"/>
            <a:ext cx="23660100" cy="77766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B678F-1DD1-48E7-84EA-59CD80AF75D7}"/>
              </a:ext>
            </a:extLst>
          </p:cNvPr>
          <p:cNvSpPr>
            <a:spLocks noGrp="1"/>
          </p:cNvSpPr>
          <p:nvPr>
            <p:ph type="body" idx="1"/>
          </p:nvPr>
        </p:nvSpPr>
        <p:spPr>
          <a:xfrm>
            <a:off x="1889524" y="9862823"/>
            <a:ext cx="11605021" cy="4833617"/>
          </a:xfrm>
        </p:spPr>
        <p:txBody>
          <a:bodyPr anchor="b"/>
          <a:lstStyle>
            <a:lvl1pPr marL="0" indent="0">
              <a:buNone/>
              <a:defRPr sz="5400" b="1"/>
            </a:lvl1pPr>
            <a:lvl2pPr marL="1028700" indent="0">
              <a:buNone/>
              <a:defRPr sz="4500" b="1"/>
            </a:lvl2pPr>
            <a:lvl3pPr marL="2057400" indent="0">
              <a:buNone/>
              <a:defRPr sz="4050" b="1"/>
            </a:lvl3pPr>
            <a:lvl4pPr marL="3086100" indent="0">
              <a:buNone/>
              <a:defRPr sz="3600" b="1"/>
            </a:lvl4pPr>
            <a:lvl5pPr marL="4114800" indent="0">
              <a:buNone/>
              <a:defRPr sz="3600" b="1"/>
            </a:lvl5pPr>
            <a:lvl6pPr marL="5143500" indent="0">
              <a:buNone/>
              <a:defRPr sz="3600" b="1"/>
            </a:lvl6pPr>
            <a:lvl7pPr marL="6172200" indent="0">
              <a:buNone/>
              <a:defRPr sz="3600" b="1"/>
            </a:lvl7pPr>
            <a:lvl8pPr marL="7200900" indent="0">
              <a:buNone/>
              <a:defRPr sz="3600" b="1"/>
            </a:lvl8pPr>
            <a:lvl9pPr marL="8229600" indent="0">
              <a:buNone/>
              <a:defRPr sz="3600" b="1"/>
            </a:lvl9pPr>
          </a:lstStyle>
          <a:p>
            <a:pPr lvl="0"/>
            <a:r>
              <a:rPr lang="en-US"/>
              <a:t>Edit Master text styles</a:t>
            </a:r>
          </a:p>
        </p:txBody>
      </p:sp>
      <p:sp>
        <p:nvSpPr>
          <p:cNvPr id="4" name="Content Placeholder 3">
            <a:extLst>
              <a:ext uri="{FF2B5EF4-FFF2-40B4-BE49-F238E27FC236}">
                <a16:creationId xmlns:a16="http://schemas.microsoft.com/office/drawing/2014/main" id="{0EE0FD66-B2AB-4883-BA7B-FEEA4D9069AD}"/>
              </a:ext>
            </a:extLst>
          </p:cNvPr>
          <p:cNvSpPr>
            <a:spLocks noGrp="1"/>
          </p:cNvSpPr>
          <p:nvPr>
            <p:ph sz="half" idx="2"/>
          </p:nvPr>
        </p:nvSpPr>
        <p:spPr>
          <a:xfrm>
            <a:off x="1889524" y="14696440"/>
            <a:ext cx="11605021"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38C1EE-D15F-4943-B36D-CC876FA3C43F}"/>
              </a:ext>
            </a:extLst>
          </p:cNvPr>
          <p:cNvSpPr>
            <a:spLocks noGrp="1"/>
          </p:cNvSpPr>
          <p:nvPr>
            <p:ph type="body" sz="quarter" idx="3"/>
          </p:nvPr>
        </p:nvSpPr>
        <p:spPr>
          <a:xfrm>
            <a:off x="13887450" y="9862823"/>
            <a:ext cx="11662173" cy="4833617"/>
          </a:xfrm>
        </p:spPr>
        <p:txBody>
          <a:bodyPr anchor="b"/>
          <a:lstStyle>
            <a:lvl1pPr marL="0" indent="0">
              <a:buNone/>
              <a:defRPr sz="5400" b="1"/>
            </a:lvl1pPr>
            <a:lvl2pPr marL="1028700" indent="0">
              <a:buNone/>
              <a:defRPr sz="4500" b="1"/>
            </a:lvl2pPr>
            <a:lvl3pPr marL="2057400" indent="0">
              <a:buNone/>
              <a:defRPr sz="4050" b="1"/>
            </a:lvl3pPr>
            <a:lvl4pPr marL="3086100" indent="0">
              <a:buNone/>
              <a:defRPr sz="3600" b="1"/>
            </a:lvl4pPr>
            <a:lvl5pPr marL="4114800" indent="0">
              <a:buNone/>
              <a:defRPr sz="3600" b="1"/>
            </a:lvl5pPr>
            <a:lvl6pPr marL="5143500" indent="0">
              <a:buNone/>
              <a:defRPr sz="3600" b="1"/>
            </a:lvl6pPr>
            <a:lvl7pPr marL="6172200" indent="0">
              <a:buNone/>
              <a:defRPr sz="3600" b="1"/>
            </a:lvl7pPr>
            <a:lvl8pPr marL="7200900" indent="0">
              <a:buNone/>
              <a:defRPr sz="3600" b="1"/>
            </a:lvl8pPr>
            <a:lvl9pPr marL="8229600" indent="0">
              <a:buNone/>
              <a:defRPr sz="3600" b="1"/>
            </a:lvl9pPr>
          </a:lstStyle>
          <a:p>
            <a:pPr lvl="0"/>
            <a:r>
              <a:rPr lang="en-US"/>
              <a:t>Edit Master text styles</a:t>
            </a:r>
          </a:p>
        </p:txBody>
      </p:sp>
      <p:sp>
        <p:nvSpPr>
          <p:cNvPr id="6" name="Content Placeholder 5">
            <a:extLst>
              <a:ext uri="{FF2B5EF4-FFF2-40B4-BE49-F238E27FC236}">
                <a16:creationId xmlns:a16="http://schemas.microsoft.com/office/drawing/2014/main" id="{41F1F7A0-E5C7-433C-8ABA-0768D0FAC6DA}"/>
              </a:ext>
            </a:extLst>
          </p:cNvPr>
          <p:cNvSpPr>
            <a:spLocks noGrp="1"/>
          </p:cNvSpPr>
          <p:nvPr>
            <p:ph sz="quarter" idx="4"/>
          </p:nvPr>
        </p:nvSpPr>
        <p:spPr>
          <a:xfrm>
            <a:off x="13887450" y="14696440"/>
            <a:ext cx="11662173"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755D7-ECCF-403A-B6A8-975ED9A240C8}"/>
              </a:ext>
            </a:extLst>
          </p:cNvPr>
          <p:cNvSpPr>
            <a:spLocks noGrp="1"/>
          </p:cNvSpPr>
          <p:nvPr>
            <p:ph type="dt" sz="half" idx="10"/>
          </p:nvPr>
        </p:nvSpPr>
        <p:spPr/>
        <p:txBody>
          <a:bodyPr/>
          <a:lstStyle/>
          <a:p>
            <a:fld id="{985D6BDF-9D0E-4E2B-85B8-D8F4790360C9}" type="datetimeFigureOut">
              <a:rPr lang="en-US" smtClean="0"/>
              <a:t>11/11/2022</a:t>
            </a:fld>
            <a:endParaRPr lang="en-US" dirty="0"/>
          </a:p>
        </p:txBody>
      </p:sp>
      <p:sp>
        <p:nvSpPr>
          <p:cNvPr id="8" name="Footer Placeholder 7">
            <a:extLst>
              <a:ext uri="{FF2B5EF4-FFF2-40B4-BE49-F238E27FC236}">
                <a16:creationId xmlns:a16="http://schemas.microsoft.com/office/drawing/2014/main" id="{4F97B1B6-E1ED-4B7A-B2ED-4E06A637272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DDCC9B2-583C-46AE-B651-0BB7C6F75B5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8255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BD50-1B26-45EB-A870-4FE1A3AC16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9165AB-3B6F-4CAE-958F-5EE80EE0F2BB}"/>
              </a:ext>
            </a:extLst>
          </p:cNvPr>
          <p:cNvSpPr>
            <a:spLocks noGrp="1"/>
          </p:cNvSpPr>
          <p:nvPr>
            <p:ph type="dt" sz="half" idx="10"/>
          </p:nvPr>
        </p:nvSpPr>
        <p:spPr/>
        <p:txBody>
          <a:bodyPr/>
          <a:lstStyle/>
          <a:p>
            <a:fld id="{985D6BDF-9D0E-4E2B-85B8-D8F4790360C9}" type="datetimeFigureOut">
              <a:rPr lang="en-US" smtClean="0"/>
              <a:t>11/11/2022</a:t>
            </a:fld>
            <a:endParaRPr lang="en-US" dirty="0"/>
          </a:p>
        </p:txBody>
      </p:sp>
      <p:sp>
        <p:nvSpPr>
          <p:cNvPr id="4" name="Footer Placeholder 3">
            <a:extLst>
              <a:ext uri="{FF2B5EF4-FFF2-40B4-BE49-F238E27FC236}">
                <a16:creationId xmlns:a16="http://schemas.microsoft.com/office/drawing/2014/main" id="{C483F596-4417-4DAD-99E3-048236F16C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9252A5-623F-4C43-81FC-678FDC08F72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6864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8FC5C-A8EC-4A85-B407-D69516FD4FAE}"/>
              </a:ext>
            </a:extLst>
          </p:cNvPr>
          <p:cNvSpPr>
            <a:spLocks noGrp="1"/>
          </p:cNvSpPr>
          <p:nvPr>
            <p:ph type="dt" sz="half" idx="10"/>
          </p:nvPr>
        </p:nvSpPr>
        <p:spPr/>
        <p:txBody>
          <a:bodyPr/>
          <a:lstStyle/>
          <a:p>
            <a:fld id="{985D6BDF-9D0E-4E2B-85B8-D8F4790360C9}" type="datetimeFigureOut">
              <a:rPr lang="en-US" smtClean="0"/>
              <a:t>11/11/2022</a:t>
            </a:fld>
            <a:endParaRPr lang="en-US" dirty="0"/>
          </a:p>
        </p:txBody>
      </p:sp>
      <p:sp>
        <p:nvSpPr>
          <p:cNvPr id="3" name="Footer Placeholder 2">
            <a:extLst>
              <a:ext uri="{FF2B5EF4-FFF2-40B4-BE49-F238E27FC236}">
                <a16:creationId xmlns:a16="http://schemas.microsoft.com/office/drawing/2014/main" id="{E3D79C1D-05C8-44A8-AD6C-EE136ABD33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CF8404A-2714-494B-BFCA-173CE7292CF0}"/>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7528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A736-6BE8-4A89-92E0-4FBA4A405148}"/>
              </a:ext>
            </a:extLst>
          </p:cNvPr>
          <p:cNvSpPr>
            <a:spLocks noGrp="1"/>
          </p:cNvSpPr>
          <p:nvPr>
            <p:ph type="title"/>
          </p:nvPr>
        </p:nvSpPr>
        <p:spPr>
          <a:xfrm>
            <a:off x="1889524" y="2682240"/>
            <a:ext cx="8847533" cy="9387840"/>
          </a:xfrm>
        </p:spPr>
        <p:txBody>
          <a:bodyPr anchor="b"/>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CE314A34-D1B7-4E26-BE61-5B5958F492C9}"/>
              </a:ext>
            </a:extLst>
          </p:cNvPr>
          <p:cNvSpPr>
            <a:spLocks noGrp="1"/>
          </p:cNvSpPr>
          <p:nvPr>
            <p:ph idx="1"/>
          </p:nvPr>
        </p:nvSpPr>
        <p:spPr>
          <a:xfrm>
            <a:off x="11662173" y="5792896"/>
            <a:ext cx="13887450" cy="28591933"/>
          </a:xfrm>
        </p:spPr>
        <p:txBody>
          <a:bodyPr/>
          <a:lstStyle>
            <a:lvl1pPr>
              <a:defRPr sz="7200"/>
            </a:lvl1pPr>
            <a:lvl2pPr>
              <a:defRPr sz="63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E6BABC-41F1-4656-A0DA-594C7814B477}"/>
              </a:ext>
            </a:extLst>
          </p:cNvPr>
          <p:cNvSpPr>
            <a:spLocks noGrp="1"/>
          </p:cNvSpPr>
          <p:nvPr>
            <p:ph type="body" sz="half" idx="2"/>
          </p:nvPr>
        </p:nvSpPr>
        <p:spPr>
          <a:xfrm>
            <a:off x="1889524" y="12070080"/>
            <a:ext cx="8847533" cy="22361316"/>
          </a:xfrm>
        </p:spPr>
        <p:txBody>
          <a:bodyPr/>
          <a:lstStyle>
            <a:lvl1pPr marL="0" indent="0">
              <a:buNone/>
              <a:defRPr sz="3600"/>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a:t>Edit Master text styles</a:t>
            </a:r>
          </a:p>
        </p:txBody>
      </p:sp>
      <p:sp>
        <p:nvSpPr>
          <p:cNvPr id="5" name="Date Placeholder 4">
            <a:extLst>
              <a:ext uri="{FF2B5EF4-FFF2-40B4-BE49-F238E27FC236}">
                <a16:creationId xmlns:a16="http://schemas.microsoft.com/office/drawing/2014/main" id="{E161BAB2-9C67-4E5A-8B45-3E2FC4689D01}"/>
              </a:ext>
            </a:extLst>
          </p:cNvPr>
          <p:cNvSpPr>
            <a:spLocks noGrp="1"/>
          </p:cNvSpPr>
          <p:nvPr>
            <p:ph type="dt" sz="half" idx="10"/>
          </p:nvPr>
        </p:nvSpPr>
        <p:spPr/>
        <p:txBody>
          <a:bodyPr/>
          <a:lstStyle/>
          <a:p>
            <a:fld id="{985D6BDF-9D0E-4E2B-85B8-D8F4790360C9}" type="datetimeFigureOut">
              <a:rPr lang="en-US" smtClean="0"/>
              <a:t>11/11/2022</a:t>
            </a:fld>
            <a:endParaRPr lang="en-US" dirty="0"/>
          </a:p>
        </p:txBody>
      </p:sp>
      <p:sp>
        <p:nvSpPr>
          <p:cNvPr id="6" name="Footer Placeholder 5">
            <a:extLst>
              <a:ext uri="{FF2B5EF4-FFF2-40B4-BE49-F238E27FC236}">
                <a16:creationId xmlns:a16="http://schemas.microsoft.com/office/drawing/2014/main" id="{0C5FE875-F44F-457F-8C5E-5A9FE1F54D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72044B-73A4-4CD8-8DAF-567B30DE1B1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79492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BC1A-10DC-4C09-8C94-D80495E468E2}"/>
              </a:ext>
            </a:extLst>
          </p:cNvPr>
          <p:cNvSpPr>
            <a:spLocks noGrp="1"/>
          </p:cNvSpPr>
          <p:nvPr>
            <p:ph type="title"/>
          </p:nvPr>
        </p:nvSpPr>
        <p:spPr>
          <a:xfrm>
            <a:off x="1889524" y="2682240"/>
            <a:ext cx="8847533" cy="9387840"/>
          </a:xfrm>
        </p:spPr>
        <p:txBody>
          <a:bodyPr anchor="b"/>
          <a:lstStyle>
            <a:lvl1pPr>
              <a:defRPr sz="7200"/>
            </a:lvl1pPr>
          </a:lstStyle>
          <a:p>
            <a:r>
              <a:rPr lang="en-US"/>
              <a:t>Click to edit Master title style</a:t>
            </a:r>
          </a:p>
        </p:txBody>
      </p:sp>
      <p:sp>
        <p:nvSpPr>
          <p:cNvPr id="3" name="Picture Placeholder 2">
            <a:extLst>
              <a:ext uri="{FF2B5EF4-FFF2-40B4-BE49-F238E27FC236}">
                <a16:creationId xmlns:a16="http://schemas.microsoft.com/office/drawing/2014/main" id="{81DA3929-B57A-4277-A26E-C97DB0D3DD3F}"/>
              </a:ext>
            </a:extLst>
          </p:cNvPr>
          <p:cNvSpPr>
            <a:spLocks noGrp="1"/>
          </p:cNvSpPr>
          <p:nvPr>
            <p:ph type="pic" idx="1"/>
          </p:nvPr>
        </p:nvSpPr>
        <p:spPr>
          <a:xfrm>
            <a:off x="11662173" y="5792896"/>
            <a:ext cx="13887450" cy="28591933"/>
          </a:xfrm>
        </p:spPr>
        <p:txBody>
          <a:bodyPr/>
          <a:lstStyle>
            <a:lvl1pPr marL="0" indent="0">
              <a:buNone/>
              <a:defRPr sz="7200"/>
            </a:lvl1pPr>
            <a:lvl2pPr marL="1028700" indent="0">
              <a:buNone/>
              <a:defRPr sz="6300"/>
            </a:lvl2pPr>
            <a:lvl3pPr marL="2057400" indent="0">
              <a:buNone/>
              <a:defRPr sz="5400"/>
            </a:lvl3pPr>
            <a:lvl4pPr marL="3086100" indent="0">
              <a:buNone/>
              <a:defRPr sz="4500"/>
            </a:lvl4pPr>
            <a:lvl5pPr marL="4114800" indent="0">
              <a:buNone/>
              <a:defRPr sz="4500"/>
            </a:lvl5pPr>
            <a:lvl6pPr marL="5143500" indent="0">
              <a:buNone/>
              <a:defRPr sz="4500"/>
            </a:lvl6pPr>
            <a:lvl7pPr marL="6172200" indent="0">
              <a:buNone/>
              <a:defRPr sz="4500"/>
            </a:lvl7pPr>
            <a:lvl8pPr marL="7200900" indent="0">
              <a:buNone/>
              <a:defRPr sz="4500"/>
            </a:lvl8pPr>
            <a:lvl9pPr marL="8229600" indent="0">
              <a:buNone/>
              <a:defRPr sz="4500"/>
            </a:lvl9pPr>
          </a:lstStyle>
          <a:p>
            <a:endParaRPr lang="en-US" dirty="0"/>
          </a:p>
        </p:txBody>
      </p:sp>
      <p:sp>
        <p:nvSpPr>
          <p:cNvPr id="4" name="Text Placeholder 3">
            <a:extLst>
              <a:ext uri="{FF2B5EF4-FFF2-40B4-BE49-F238E27FC236}">
                <a16:creationId xmlns:a16="http://schemas.microsoft.com/office/drawing/2014/main" id="{02FFED32-E893-4621-AB2D-64E6779F6BE4}"/>
              </a:ext>
            </a:extLst>
          </p:cNvPr>
          <p:cNvSpPr>
            <a:spLocks noGrp="1"/>
          </p:cNvSpPr>
          <p:nvPr>
            <p:ph type="body" sz="half" idx="2"/>
          </p:nvPr>
        </p:nvSpPr>
        <p:spPr>
          <a:xfrm>
            <a:off x="1889524" y="12070080"/>
            <a:ext cx="8847533" cy="22361316"/>
          </a:xfrm>
        </p:spPr>
        <p:txBody>
          <a:bodyPr/>
          <a:lstStyle>
            <a:lvl1pPr marL="0" indent="0">
              <a:buNone/>
              <a:defRPr sz="3600"/>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a:t>Edit Master text styles</a:t>
            </a:r>
          </a:p>
        </p:txBody>
      </p:sp>
      <p:sp>
        <p:nvSpPr>
          <p:cNvPr id="5" name="Date Placeholder 4">
            <a:extLst>
              <a:ext uri="{FF2B5EF4-FFF2-40B4-BE49-F238E27FC236}">
                <a16:creationId xmlns:a16="http://schemas.microsoft.com/office/drawing/2014/main" id="{73D4A963-E511-4609-B88C-871E59868408}"/>
              </a:ext>
            </a:extLst>
          </p:cNvPr>
          <p:cNvSpPr>
            <a:spLocks noGrp="1"/>
          </p:cNvSpPr>
          <p:nvPr>
            <p:ph type="dt" sz="half" idx="10"/>
          </p:nvPr>
        </p:nvSpPr>
        <p:spPr/>
        <p:txBody>
          <a:bodyPr/>
          <a:lstStyle/>
          <a:p>
            <a:fld id="{985D6BDF-9D0E-4E2B-85B8-D8F4790360C9}" type="datetimeFigureOut">
              <a:rPr lang="en-US" smtClean="0"/>
              <a:t>11/11/2022</a:t>
            </a:fld>
            <a:endParaRPr lang="en-US" dirty="0"/>
          </a:p>
        </p:txBody>
      </p:sp>
      <p:sp>
        <p:nvSpPr>
          <p:cNvPr id="6" name="Footer Placeholder 5">
            <a:extLst>
              <a:ext uri="{FF2B5EF4-FFF2-40B4-BE49-F238E27FC236}">
                <a16:creationId xmlns:a16="http://schemas.microsoft.com/office/drawing/2014/main" id="{B26A76B6-DB82-429A-B493-6DE7FEE4C0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3B640-C664-4863-BDDF-D3FE23B30D1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4547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1885950" y="2142070"/>
            <a:ext cx="23660100" cy="7776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1885950" y="10710333"/>
            <a:ext cx="23660100" cy="255278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1885950" y="37290589"/>
            <a:ext cx="6172200" cy="2142067"/>
          </a:xfrm>
          <a:prstGeom prst="rect">
            <a:avLst/>
          </a:prstGeom>
        </p:spPr>
        <p:txBody>
          <a:bodyPr vert="horz" lIns="91440" tIns="45720" rIns="91440" bIns="45720" rtlCol="0" anchor="ctr"/>
          <a:lstStyle>
            <a:lvl1pPr algn="l">
              <a:defRPr sz="2700">
                <a:solidFill>
                  <a:schemeClr val="tx1">
                    <a:tint val="75000"/>
                  </a:schemeClr>
                </a:solidFill>
              </a:defRPr>
            </a:lvl1pPr>
          </a:lstStyle>
          <a:p>
            <a:fld id="{985D6BDF-9D0E-4E2B-85B8-D8F4790360C9}" type="datetimeFigureOut">
              <a:rPr lang="en-US" smtClean="0"/>
              <a:t>11/11/2022</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9086850" y="37290589"/>
            <a:ext cx="9258300" cy="2142067"/>
          </a:xfrm>
          <a:prstGeom prst="rect">
            <a:avLst/>
          </a:prstGeom>
        </p:spPr>
        <p:txBody>
          <a:bodyPr vert="horz" lIns="91440" tIns="45720" rIns="91440" bIns="45720" rtlCol="0" anchor="ctr"/>
          <a:lstStyle>
            <a:lvl1pPr algn="ctr">
              <a:defRPr sz="27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19373850" y="37290589"/>
            <a:ext cx="6172200" cy="2142067"/>
          </a:xfrm>
          <a:prstGeom prst="rect">
            <a:avLst/>
          </a:prstGeom>
        </p:spPr>
        <p:txBody>
          <a:bodyPr vert="horz" lIns="91440" tIns="45720" rIns="91440" bIns="45720" rtlCol="0" anchor="ctr"/>
          <a:lstStyle>
            <a:lvl1pPr algn="r">
              <a:defRPr sz="27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263041281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2057400" rtl="0" eaLnBrk="1" latinLnBrk="0" hangingPunct="1">
        <a:lnSpc>
          <a:spcPct val="90000"/>
        </a:lnSpc>
        <a:spcBef>
          <a:spcPct val="0"/>
        </a:spcBef>
        <a:buNone/>
        <a:defRPr sz="9900" kern="1200">
          <a:solidFill>
            <a:schemeClr val="tx1"/>
          </a:solidFill>
          <a:latin typeface="+mj-lt"/>
          <a:ea typeface="+mj-ea"/>
          <a:cs typeface="+mj-cs"/>
        </a:defRPr>
      </a:lvl1pPr>
    </p:titleStyle>
    <p:bodyStyle>
      <a:lvl1pPr marL="514350" indent="-514350" algn="l" defTabSz="2057400" rtl="0" eaLnBrk="1" latinLnBrk="0" hangingPunct="1">
        <a:lnSpc>
          <a:spcPct val="90000"/>
        </a:lnSpc>
        <a:spcBef>
          <a:spcPts val="2250"/>
        </a:spcBef>
        <a:buFont typeface="Arial" panose="020B0604020202020204" pitchFamily="34" charset="0"/>
        <a:buChar char="•"/>
        <a:defRPr sz="6300" kern="1200">
          <a:solidFill>
            <a:schemeClr val="tx1"/>
          </a:solidFill>
          <a:latin typeface="+mn-lt"/>
          <a:ea typeface="+mn-ea"/>
          <a:cs typeface="+mn-cs"/>
        </a:defRPr>
      </a:lvl1pPr>
      <a:lvl2pPr marL="1543050" indent="-514350" algn="l" defTabSz="2057400" rtl="0" eaLnBrk="1" latinLnBrk="0" hangingPunct="1">
        <a:lnSpc>
          <a:spcPct val="90000"/>
        </a:lnSpc>
        <a:spcBef>
          <a:spcPts val="1125"/>
        </a:spcBef>
        <a:buFont typeface="Arial" panose="020B0604020202020204" pitchFamily="34" charset="0"/>
        <a:buChar char="•"/>
        <a:defRPr sz="5400" kern="1200">
          <a:solidFill>
            <a:schemeClr val="tx1"/>
          </a:solidFill>
          <a:latin typeface="+mn-lt"/>
          <a:ea typeface="+mn-ea"/>
          <a:cs typeface="+mn-cs"/>
        </a:defRPr>
      </a:lvl2pPr>
      <a:lvl3pPr marL="2571750" indent="-514350" algn="l" defTabSz="2057400" rtl="0" eaLnBrk="1" latinLnBrk="0" hangingPunct="1">
        <a:lnSpc>
          <a:spcPct val="90000"/>
        </a:lnSpc>
        <a:spcBef>
          <a:spcPts val="1125"/>
        </a:spcBef>
        <a:buFont typeface="Arial" panose="020B0604020202020204" pitchFamily="34" charset="0"/>
        <a:buChar char="•"/>
        <a:defRPr sz="4500" kern="1200">
          <a:solidFill>
            <a:schemeClr val="tx1"/>
          </a:solidFill>
          <a:latin typeface="+mn-lt"/>
          <a:ea typeface="+mn-ea"/>
          <a:cs typeface="+mn-cs"/>
        </a:defRPr>
      </a:lvl3pPr>
      <a:lvl4pPr marL="36004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4pPr>
      <a:lvl5pPr marL="46291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5pPr>
      <a:lvl6pPr marL="56578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5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52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39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p:bodyStyle>
    <p:otherStyle>
      <a:defPPr>
        <a:defRPr lang="en-US"/>
      </a:defPPr>
      <a:lvl1pPr marL="0" algn="l" defTabSz="2057400" rtl="0" eaLnBrk="1" latinLnBrk="0" hangingPunct="1">
        <a:defRPr sz="4050" kern="1200">
          <a:solidFill>
            <a:schemeClr val="tx1"/>
          </a:solidFill>
          <a:latin typeface="+mn-lt"/>
          <a:ea typeface="+mn-ea"/>
          <a:cs typeface="+mn-cs"/>
        </a:defRPr>
      </a:lvl1pPr>
      <a:lvl2pPr marL="1028700" algn="l" defTabSz="2057400" rtl="0" eaLnBrk="1" latinLnBrk="0" hangingPunct="1">
        <a:defRPr sz="4050" kern="1200">
          <a:solidFill>
            <a:schemeClr val="tx1"/>
          </a:solidFill>
          <a:latin typeface="+mn-lt"/>
          <a:ea typeface="+mn-ea"/>
          <a:cs typeface="+mn-cs"/>
        </a:defRPr>
      </a:lvl2pPr>
      <a:lvl3pPr marL="2057400" algn="l" defTabSz="2057400" rtl="0" eaLnBrk="1" latinLnBrk="0" hangingPunct="1">
        <a:defRPr sz="4050" kern="1200">
          <a:solidFill>
            <a:schemeClr val="tx1"/>
          </a:solidFill>
          <a:latin typeface="+mn-lt"/>
          <a:ea typeface="+mn-ea"/>
          <a:cs typeface="+mn-cs"/>
        </a:defRPr>
      </a:lvl3pPr>
      <a:lvl4pPr marL="3086100" algn="l" defTabSz="2057400" rtl="0" eaLnBrk="1" latinLnBrk="0" hangingPunct="1">
        <a:defRPr sz="4050" kern="1200">
          <a:solidFill>
            <a:schemeClr val="tx1"/>
          </a:solidFill>
          <a:latin typeface="+mn-lt"/>
          <a:ea typeface="+mn-ea"/>
          <a:cs typeface="+mn-cs"/>
        </a:defRPr>
      </a:lvl4pPr>
      <a:lvl5pPr marL="4114800" algn="l" defTabSz="2057400" rtl="0" eaLnBrk="1" latinLnBrk="0" hangingPunct="1">
        <a:defRPr sz="4050" kern="1200">
          <a:solidFill>
            <a:schemeClr val="tx1"/>
          </a:solidFill>
          <a:latin typeface="+mn-lt"/>
          <a:ea typeface="+mn-ea"/>
          <a:cs typeface="+mn-cs"/>
        </a:defRPr>
      </a:lvl5pPr>
      <a:lvl6pPr marL="5143500" algn="l" defTabSz="2057400" rtl="0" eaLnBrk="1" latinLnBrk="0" hangingPunct="1">
        <a:defRPr sz="4050" kern="1200">
          <a:solidFill>
            <a:schemeClr val="tx1"/>
          </a:solidFill>
          <a:latin typeface="+mn-lt"/>
          <a:ea typeface="+mn-ea"/>
          <a:cs typeface="+mn-cs"/>
        </a:defRPr>
      </a:lvl6pPr>
      <a:lvl7pPr marL="6172200" algn="l" defTabSz="2057400" rtl="0" eaLnBrk="1" latinLnBrk="0" hangingPunct="1">
        <a:defRPr sz="4050" kern="1200">
          <a:solidFill>
            <a:schemeClr val="tx1"/>
          </a:solidFill>
          <a:latin typeface="+mn-lt"/>
          <a:ea typeface="+mn-ea"/>
          <a:cs typeface="+mn-cs"/>
        </a:defRPr>
      </a:lvl7pPr>
      <a:lvl8pPr marL="7200900" algn="l" defTabSz="2057400" rtl="0" eaLnBrk="1" latinLnBrk="0" hangingPunct="1">
        <a:defRPr sz="4050" kern="1200">
          <a:solidFill>
            <a:schemeClr val="tx1"/>
          </a:solidFill>
          <a:latin typeface="+mn-lt"/>
          <a:ea typeface="+mn-ea"/>
          <a:cs typeface="+mn-cs"/>
        </a:defRPr>
      </a:lvl8pPr>
      <a:lvl9pPr marL="8229600" algn="l" defTabSz="2057400" rtl="0" eaLnBrk="1" latinLnBrk="0" hangingPunct="1">
        <a:defRPr sz="40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22"/>
          <p:cNvSpPr txBox="1">
            <a:spLocks noChangeArrowheads="1"/>
          </p:cNvSpPr>
          <p:nvPr/>
        </p:nvSpPr>
        <p:spPr bwMode="auto">
          <a:xfrm>
            <a:off x="4572000" y="725269"/>
            <a:ext cx="1828800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182880" rIns="91440" bIns="9144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b="1" dirty="0">
                <a:solidFill>
                  <a:schemeClr val="accent3">
                    <a:lumMod val="20000"/>
                    <a:lumOff val="80000"/>
                  </a:schemeClr>
                </a:solidFill>
                <a:latin typeface="+mn-lt"/>
              </a:rPr>
              <a:t>Solutions </a:t>
            </a:r>
            <a:r>
              <a:rPr lang="en-US" sz="6600" b="1">
                <a:solidFill>
                  <a:schemeClr val="accent3">
                    <a:lumMod val="20000"/>
                    <a:lumOff val="80000"/>
                  </a:schemeClr>
                </a:solidFill>
                <a:latin typeface="+mn-lt"/>
              </a:rPr>
              <a:t>of question 1</a:t>
            </a:r>
            <a:endParaRPr lang="en-US" sz="6600" b="1" dirty="0">
              <a:solidFill>
                <a:schemeClr val="accent3">
                  <a:lumMod val="20000"/>
                  <a:lumOff val="80000"/>
                </a:schemeClr>
              </a:solidFill>
              <a:latin typeface="+mn-lt"/>
            </a:endParaRPr>
          </a:p>
        </p:txBody>
      </p:sp>
      <p:sp>
        <p:nvSpPr>
          <p:cNvPr id="40" name="Text Box 123"/>
          <p:cNvSpPr txBox="1">
            <a:spLocks noChangeArrowheads="1"/>
          </p:cNvSpPr>
          <p:nvPr/>
        </p:nvSpPr>
        <p:spPr bwMode="auto">
          <a:xfrm>
            <a:off x="4572000" y="2888158"/>
            <a:ext cx="18288000"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91440" rIns="91440" bIns="9144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400" dirty="0">
                <a:solidFill>
                  <a:schemeClr val="accent3">
                    <a:lumMod val="20000"/>
                    <a:lumOff val="80000"/>
                  </a:schemeClr>
                </a:solidFill>
                <a:latin typeface="+mn-lt"/>
              </a:rPr>
              <a:t>C23 Group 1</a:t>
            </a:r>
          </a:p>
          <a:p>
            <a:pPr algn="ctr" eaLnBrk="1" hangingPunct="1"/>
            <a:r>
              <a:rPr lang="en-US" sz="4400" dirty="0">
                <a:solidFill>
                  <a:schemeClr val="accent3">
                    <a:lumMod val="20000"/>
                    <a:lumOff val="80000"/>
                  </a:schemeClr>
                </a:solidFill>
                <a:latin typeface="+mn-lt"/>
              </a:rPr>
              <a:t>Bowen WEI, </a:t>
            </a:r>
            <a:r>
              <a:rPr lang="en-US" sz="4400" dirty="0" err="1">
                <a:solidFill>
                  <a:schemeClr val="accent3">
                    <a:lumMod val="20000"/>
                    <a:lumOff val="80000"/>
                  </a:schemeClr>
                </a:solidFill>
                <a:latin typeface="+mn-lt"/>
              </a:rPr>
              <a:t>Jianing</a:t>
            </a:r>
            <a:r>
              <a:rPr lang="en-US" sz="4400" dirty="0">
                <a:solidFill>
                  <a:schemeClr val="accent3">
                    <a:lumMod val="20000"/>
                    <a:lumOff val="80000"/>
                  </a:schemeClr>
                </a:solidFill>
                <a:latin typeface="+mn-lt"/>
              </a:rPr>
              <a:t> WANG, Changyu LI, Ang LI</a:t>
            </a:r>
          </a:p>
        </p:txBody>
      </p:sp>
      <p:sp>
        <p:nvSpPr>
          <p:cNvPr id="47" name="Text Box 189"/>
          <p:cNvSpPr txBox="1">
            <a:spLocks noChangeArrowheads="1"/>
          </p:cNvSpPr>
          <p:nvPr/>
        </p:nvSpPr>
        <p:spPr bwMode="auto">
          <a:xfrm>
            <a:off x="1463040" y="5760720"/>
            <a:ext cx="24505920" cy="5465683"/>
          </a:xfrm>
          <a:prstGeom prst="rect">
            <a:avLst/>
          </a:prstGeom>
          <a:solidFill>
            <a:schemeClr val="bg1"/>
          </a:solidFill>
          <a:ln w="12700">
            <a:solidFill>
              <a:schemeClr val="accent1">
                <a:lumMod val="75000"/>
              </a:schemeClr>
            </a:solidFill>
          </a:ln>
          <a:effectLst/>
        </p:spPr>
        <p:txBody>
          <a:bodyPr wrap="square"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4000" dirty="0">
              <a:latin typeface="Calibri" pitchFamily="34" charset="0"/>
            </a:endParaRPr>
          </a:p>
        </p:txBody>
      </p:sp>
      <p:sp>
        <p:nvSpPr>
          <p:cNvPr id="48" name="Rectangle 47"/>
          <p:cNvSpPr/>
          <p:nvPr/>
        </p:nvSpPr>
        <p:spPr>
          <a:xfrm>
            <a:off x="1463040" y="5120640"/>
            <a:ext cx="24505920" cy="64008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rPr>
              <a:t>Introduction</a:t>
            </a:r>
          </a:p>
        </p:txBody>
      </p:sp>
      <p:sp>
        <p:nvSpPr>
          <p:cNvPr id="55" name="Rectangle 54"/>
          <p:cNvSpPr/>
          <p:nvPr/>
        </p:nvSpPr>
        <p:spPr>
          <a:xfrm>
            <a:off x="1463040" y="11811238"/>
            <a:ext cx="24505920" cy="64008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rPr>
              <a:t>Response to Questions</a:t>
            </a:r>
          </a:p>
        </p:txBody>
      </p:sp>
      <p:sp>
        <p:nvSpPr>
          <p:cNvPr id="58" name="Text Box 191"/>
          <p:cNvSpPr txBox="1">
            <a:spLocks noChangeArrowheads="1"/>
          </p:cNvSpPr>
          <p:nvPr/>
        </p:nvSpPr>
        <p:spPr bwMode="auto">
          <a:xfrm>
            <a:off x="1463040" y="27691080"/>
            <a:ext cx="24505920" cy="7263527"/>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800" dirty="0">
              <a:latin typeface="Calibri" pitchFamily="34" charset="0"/>
            </a:endParaRPr>
          </a:p>
          <a:p>
            <a:pPr eaLnBrk="1" hangingPunct="1"/>
            <a:endParaRPr lang="en-US" sz="2800" dirty="0">
              <a:latin typeface="Calibri" pitchFamily="34" charset="0"/>
            </a:endParaRPr>
          </a:p>
          <a:p>
            <a:pPr eaLnBrk="1" hangingPunct="1"/>
            <a:endParaRPr lang="en-US" sz="2800" dirty="0">
              <a:latin typeface="Calibri" pitchFamily="34" charset="0"/>
            </a:endParaRPr>
          </a:p>
          <a:p>
            <a:pPr eaLnBrk="1" hangingPunct="1"/>
            <a:endParaRPr lang="en-US" sz="2800" dirty="0">
              <a:latin typeface="Calibri" pitchFamily="34" charset="0"/>
            </a:endParaRPr>
          </a:p>
          <a:p>
            <a:pPr eaLnBrk="1" hangingPunct="1"/>
            <a:endParaRPr lang="en-US" sz="2800" dirty="0">
              <a:latin typeface="Calibri" pitchFamily="34" charset="0"/>
            </a:endParaRPr>
          </a:p>
          <a:p>
            <a:pPr eaLnBrk="1" hangingPunct="1"/>
            <a:endParaRPr lang="en-US" sz="2800" dirty="0">
              <a:latin typeface="Calibri" pitchFamily="34" charset="0"/>
            </a:endParaRPr>
          </a:p>
          <a:p>
            <a:pPr eaLnBrk="1" hangingPunct="1"/>
            <a:endParaRPr lang="en-US" sz="2800" dirty="0">
              <a:latin typeface="Calibri" pitchFamily="34" charset="0"/>
            </a:endParaRPr>
          </a:p>
          <a:p>
            <a:pPr eaLnBrk="1" hangingPunct="1"/>
            <a:endParaRPr lang="en-US" sz="2800" dirty="0">
              <a:latin typeface="Calibri" pitchFamily="34" charset="0"/>
            </a:endParaRPr>
          </a:p>
          <a:p>
            <a:pPr eaLnBrk="1" hangingPunct="1"/>
            <a:endParaRPr lang="en-US" sz="2800" dirty="0">
              <a:latin typeface="Calibri" pitchFamily="34" charset="0"/>
            </a:endParaRPr>
          </a:p>
          <a:p>
            <a:pPr eaLnBrk="1" hangingPunct="1"/>
            <a:endParaRPr lang="en-US" sz="2800" dirty="0">
              <a:latin typeface="Calibri" pitchFamily="34" charset="0"/>
            </a:endParaRPr>
          </a:p>
          <a:p>
            <a:pPr eaLnBrk="1" hangingPunct="1"/>
            <a:endParaRPr lang="en-US" sz="2800" dirty="0">
              <a:latin typeface="Calibri" pitchFamily="34" charset="0"/>
            </a:endParaRPr>
          </a:p>
          <a:p>
            <a:pPr eaLnBrk="1" hangingPunct="1"/>
            <a:endParaRPr lang="en-US" sz="2800" dirty="0">
              <a:latin typeface="Calibri" pitchFamily="34" charset="0"/>
            </a:endParaRPr>
          </a:p>
          <a:p>
            <a:pPr eaLnBrk="1" hangingPunct="1"/>
            <a:endParaRPr lang="en-US" sz="2800" dirty="0">
              <a:latin typeface="Calibri" pitchFamily="34" charset="0"/>
            </a:endParaRPr>
          </a:p>
          <a:p>
            <a:pPr eaLnBrk="1" hangingPunct="1"/>
            <a:endParaRPr lang="en-US" sz="2800" dirty="0">
              <a:latin typeface="Calibri" pitchFamily="34" charset="0"/>
            </a:endParaRPr>
          </a:p>
          <a:p>
            <a:pPr eaLnBrk="1" hangingPunct="1"/>
            <a:endParaRPr lang="en-US" sz="2800" dirty="0">
              <a:latin typeface="Calibri" pitchFamily="34" charset="0"/>
            </a:endParaRPr>
          </a:p>
          <a:p>
            <a:pPr eaLnBrk="1" hangingPunct="1"/>
            <a:endParaRPr lang="en-US" sz="2800" dirty="0">
              <a:latin typeface="Calibri" pitchFamily="34" charset="0"/>
            </a:endParaRPr>
          </a:p>
        </p:txBody>
      </p:sp>
      <p:sp>
        <p:nvSpPr>
          <p:cNvPr id="59" name="Rectangle 58"/>
          <p:cNvSpPr/>
          <p:nvPr/>
        </p:nvSpPr>
        <p:spPr>
          <a:xfrm>
            <a:off x="1463040" y="27051000"/>
            <a:ext cx="24505920" cy="64008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rPr>
              <a:t>Conclusion</a:t>
            </a:r>
          </a:p>
        </p:txBody>
      </p:sp>
      <p:sp>
        <p:nvSpPr>
          <p:cNvPr id="63" name="Text Box 190"/>
          <p:cNvSpPr txBox="1">
            <a:spLocks noChangeArrowheads="1"/>
          </p:cNvSpPr>
          <p:nvPr/>
        </p:nvSpPr>
        <p:spPr bwMode="auto">
          <a:xfrm>
            <a:off x="1463040" y="12435840"/>
            <a:ext cx="24505920" cy="14157722"/>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461200"/>
            <a:ext cx="4618870" cy="1716102"/>
          </a:xfrm>
          <a:prstGeom prst="rect">
            <a:avLst/>
          </a:prstGeom>
        </p:spPr>
      </p:pic>
      <p:sp>
        <p:nvSpPr>
          <p:cNvPr id="2" name="文本框 1">
            <a:extLst>
              <a:ext uri="{FF2B5EF4-FFF2-40B4-BE49-F238E27FC236}">
                <a16:creationId xmlns:a16="http://schemas.microsoft.com/office/drawing/2014/main" id="{699BD9F9-60A1-1923-3F77-6F74EEF702CE}"/>
              </a:ext>
            </a:extLst>
          </p:cNvPr>
          <p:cNvSpPr txBox="1"/>
          <p:nvPr/>
        </p:nvSpPr>
        <p:spPr>
          <a:xfrm>
            <a:off x="2202060" y="12908756"/>
            <a:ext cx="22860000" cy="13480613"/>
          </a:xfrm>
          <a:prstGeom prst="rect">
            <a:avLst/>
          </a:prstGeom>
          <a:noFill/>
        </p:spPr>
        <p:txBody>
          <a:bodyPr wrap="square" rtlCol="0">
            <a:spAutoFit/>
          </a:bodyPr>
          <a:lstStyle/>
          <a:p>
            <a:pPr algn="just">
              <a:lnSpc>
                <a:spcPct val="150000"/>
              </a:lnSpc>
            </a:pPr>
            <a:r>
              <a:rPr lang="en-US" altLang="zh-CN" sz="3600" kern="100" dirty="0">
                <a:effectLst/>
                <a:latin typeface="Verdana" panose="020B0604030504040204" pitchFamily="34" charset="0"/>
                <a:ea typeface="Verdana" panose="020B0604030504040204" pitchFamily="34" charset="0"/>
                <a:cs typeface="Times New Roman" panose="02020603050405020304" pitchFamily="18" charset="0"/>
              </a:rPr>
              <a:t>(a)The question is talking about the original value of the sensor. And the value of the sensor can be described by the function above. So the original value mains when the t is equal to zero, the value of the function is the original value.</a:t>
            </a:r>
            <a:endParaRPr lang="zh-CN" altLang="zh-CN" sz="3600" kern="100" dirty="0">
              <a:effectLst/>
              <a:latin typeface="Verdana" panose="020B0604030504040204" pitchFamily="34" charset="0"/>
              <a:ea typeface="宋体" panose="02010600030101010101" pitchFamily="2" charset="-122"/>
              <a:cs typeface="Times New Roman" panose="02020603050405020304" pitchFamily="18" charset="0"/>
            </a:endParaRPr>
          </a:p>
          <a:p>
            <a:pPr algn="just">
              <a:lnSpc>
                <a:spcPct val="150000"/>
              </a:lnSpc>
            </a:pPr>
            <a:r>
              <a:rPr lang="en-US" altLang="zh-CN" sz="3600" kern="100" dirty="0">
                <a:effectLst/>
                <a:latin typeface="Verdana" panose="020B0604030504040204" pitchFamily="34" charset="0"/>
                <a:ea typeface="Verdana" panose="020B0604030504040204" pitchFamily="34" charset="0"/>
                <a:cs typeface="Times New Roman" panose="02020603050405020304" pitchFamily="18" charset="0"/>
              </a:rPr>
              <a:t>t=0   V(t)=5000*(2)</a:t>
            </a:r>
            <a:r>
              <a:rPr lang="en-US" altLang="zh-CN" sz="3600" kern="100" baseline="30000" dirty="0">
                <a:effectLst/>
                <a:latin typeface="Verdana" panose="020B0604030504040204" pitchFamily="34" charset="0"/>
                <a:ea typeface="Verdana" panose="020B0604030504040204" pitchFamily="34" charset="0"/>
                <a:cs typeface="Times New Roman" panose="02020603050405020304" pitchFamily="18" charset="0"/>
              </a:rPr>
              <a:t>0</a:t>
            </a:r>
            <a:r>
              <a:rPr lang="en-US" altLang="zh-CN" sz="3600" kern="100" dirty="0">
                <a:effectLst/>
                <a:latin typeface="Verdana" panose="020B0604030504040204" pitchFamily="34" charset="0"/>
                <a:ea typeface="Verdana" panose="020B0604030504040204" pitchFamily="34" charset="0"/>
                <a:cs typeface="Times New Roman" panose="02020603050405020304" pitchFamily="18" charset="0"/>
              </a:rPr>
              <a:t>=5000     The key way to solute the question is by finding the starting point of the function.  </a:t>
            </a:r>
          </a:p>
          <a:p>
            <a:pPr algn="just">
              <a:lnSpc>
                <a:spcPct val="150000"/>
              </a:lnSpc>
            </a:pPr>
            <a:endParaRPr lang="zh-CN" altLang="zh-CN" sz="3600" kern="100" dirty="0">
              <a:effectLst/>
              <a:latin typeface="Verdana" panose="020B0604030504040204" pitchFamily="34" charset="0"/>
              <a:ea typeface="宋体" panose="02010600030101010101" pitchFamily="2" charset="-122"/>
              <a:cs typeface="Times New Roman" panose="02020603050405020304" pitchFamily="18" charset="0"/>
            </a:endParaRPr>
          </a:p>
          <a:p>
            <a:pPr algn="just">
              <a:lnSpc>
                <a:spcPct val="150000"/>
              </a:lnSpc>
            </a:pPr>
            <a:r>
              <a:rPr lang="en-US" altLang="zh-CN" sz="3600" kern="100" dirty="0">
                <a:effectLst/>
                <a:latin typeface="Verdana" panose="020B0604030504040204" pitchFamily="34" charset="0"/>
                <a:ea typeface="Verdana" panose="020B0604030504040204" pitchFamily="34" charset="0"/>
                <a:cs typeface="Times New Roman" panose="02020603050405020304" pitchFamily="18" charset="0"/>
              </a:rPr>
              <a:t>(b)When t is equal to 5, it shows that the value of the sensor 5 years later.</a:t>
            </a:r>
            <a:endParaRPr lang="zh-CN" altLang="zh-CN" sz="3600" kern="100" dirty="0">
              <a:effectLst/>
              <a:latin typeface="Verdana" panose="020B0604030504040204" pitchFamily="34" charset="0"/>
              <a:ea typeface="宋体" panose="02010600030101010101" pitchFamily="2" charset="-122"/>
              <a:cs typeface="Times New Roman" panose="02020603050405020304" pitchFamily="18" charset="0"/>
            </a:endParaRPr>
          </a:p>
          <a:p>
            <a:pPr algn="just">
              <a:lnSpc>
                <a:spcPct val="150000"/>
              </a:lnSpc>
            </a:pPr>
            <a:r>
              <a:rPr lang="en-US" altLang="zh-CN" sz="3600" kern="100" dirty="0">
                <a:effectLst/>
                <a:latin typeface="Verdana" panose="020B0604030504040204" pitchFamily="34" charset="0"/>
                <a:ea typeface="Verdana" panose="020B0604030504040204" pitchFamily="34" charset="0"/>
                <a:cs typeface="Times New Roman" panose="02020603050405020304" pitchFamily="18" charset="0"/>
              </a:rPr>
              <a:t> So the value of the sensor is    V(t)=5000*(2)</a:t>
            </a:r>
            <a:r>
              <a:rPr lang="en-US" altLang="zh-CN" sz="3600" kern="100" baseline="30000" dirty="0">
                <a:effectLst/>
                <a:latin typeface="Verdana" panose="020B0604030504040204" pitchFamily="34" charset="0"/>
                <a:ea typeface="Verdana" panose="020B0604030504040204" pitchFamily="34" charset="0"/>
                <a:cs typeface="Times New Roman" panose="02020603050405020304" pitchFamily="18" charset="0"/>
              </a:rPr>
              <a:t>-0.75</a:t>
            </a:r>
            <a:r>
              <a:rPr lang="en-US" altLang="zh-CN" sz="3600" kern="100" dirty="0">
                <a:effectLst/>
                <a:latin typeface="Verdana" panose="020B0604030504040204" pitchFamily="34" charset="0"/>
                <a:ea typeface="Verdana" panose="020B0604030504040204" pitchFamily="34" charset="0"/>
                <a:cs typeface="Times New Roman" panose="02020603050405020304" pitchFamily="18" charset="0"/>
              </a:rPr>
              <a:t>=2973.02</a:t>
            </a:r>
            <a:endParaRPr lang="zh-CN" altLang="zh-CN" sz="3600" kern="100" dirty="0">
              <a:effectLst/>
              <a:latin typeface="Verdana" panose="020B0604030504040204" pitchFamily="34" charset="0"/>
              <a:ea typeface="宋体" panose="02010600030101010101" pitchFamily="2" charset="-122"/>
              <a:cs typeface="Times New Roman" panose="02020603050405020304" pitchFamily="18" charset="0"/>
            </a:endParaRPr>
          </a:p>
          <a:p>
            <a:pPr algn="just">
              <a:lnSpc>
                <a:spcPct val="150000"/>
              </a:lnSpc>
            </a:pPr>
            <a:r>
              <a:rPr lang="en-US" altLang="zh-CN" sz="3600" kern="100" dirty="0">
                <a:effectLst/>
                <a:latin typeface="Verdana" panose="020B0604030504040204" pitchFamily="34" charset="0"/>
                <a:ea typeface="Verdana" panose="020B0604030504040204" pitchFamily="34" charset="0"/>
                <a:cs typeface="Times New Roman" panose="02020603050405020304" pitchFamily="18" charset="0"/>
              </a:rPr>
              <a:t>The key way to solute the question is by putting the date into the function.  </a:t>
            </a:r>
          </a:p>
          <a:p>
            <a:pPr algn="just">
              <a:lnSpc>
                <a:spcPct val="150000"/>
              </a:lnSpc>
            </a:pPr>
            <a:endParaRPr lang="en-US" altLang="zh-CN" sz="3600" kern="100" dirty="0">
              <a:latin typeface="Verdana" panose="020B0604030504040204" pitchFamily="34" charset="0"/>
              <a:ea typeface="Verdana" panose="020B0604030504040204" pitchFamily="34" charset="0"/>
              <a:cs typeface="Times New Roman" panose="02020603050405020304" pitchFamily="18" charset="0"/>
            </a:endParaRPr>
          </a:p>
          <a:p>
            <a:pPr algn="just">
              <a:lnSpc>
                <a:spcPct val="150000"/>
              </a:lnSpc>
            </a:pPr>
            <a:r>
              <a:rPr lang="en-US" altLang="zh-CN" sz="3600" kern="100" dirty="0">
                <a:effectLst/>
                <a:latin typeface="Verdana" panose="020B0604030504040204" pitchFamily="34" charset="0"/>
                <a:ea typeface="Verdana" panose="020B0604030504040204" pitchFamily="34" charset="0"/>
                <a:cs typeface="Times New Roman" panose="02020603050405020304" pitchFamily="18" charset="0"/>
              </a:rPr>
              <a:t>(c)When t is equal to 10</a:t>
            </a:r>
            <a:r>
              <a:rPr lang="zh-CN" altLang="en-US" sz="3600" kern="100" dirty="0">
                <a:effectLst/>
                <a:latin typeface="Verdana" panose="020B0604030504040204" pitchFamily="34" charset="0"/>
                <a:ea typeface="宋体" panose="02010600030101010101" pitchFamily="2" charset="-122"/>
                <a:cs typeface="Times New Roman" panose="02020603050405020304" pitchFamily="18" charset="0"/>
              </a:rPr>
              <a:t>， </a:t>
            </a:r>
            <a:r>
              <a:rPr lang="en-US" altLang="zh-CN" sz="3600" kern="100" dirty="0">
                <a:effectLst/>
                <a:latin typeface="Verdana" panose="020B0604030504040204" pitchFamily="34" charset="0"/>
                <a:ea typeface="Verdana" panose="020B0604030504040204" pitchFamily="34" charset="0"/>
                <a:cs typeface="Times New Roman" panose="02020603050405020304" pitchFamily="18" charset="0"/>
              </a:rPr>
              <a:t>it shows that the value</a:t>
            </a:r>
          </a:p>
          <a:p>
            <a:pPr algn="just">
              <a:lnSpc>
                <a:spcPct val="150000"/>
              </a:lnSpc>
            </a:pPr>
            <a:r>
              <a:rPr lang="en-US" altLang="zh-CN" sz="3600" kern="100" dirty="0">
                <a:effectLst/>
                <a:latin typeface="Verdana" panose="020B0604030504040204" pitchFamily="34" charset="0"/>
                <a:ea typeface="Verdana" panose="020B0604030504040204" pitchFamily="34" charset="0"/>
                <a:cs typeface="Times New Roman" panose="02020603050405020304" pitchFamily="18" charset="0"/>
              </a:rPr>
              <a:t> of the sensor 10 years later. So the value of the</a:t>
            </a:r>
          </a:p>
          <a:p>
            <a:pPr algn="just">
              <a:lnSpc>
                <a:spcPct val="150000"/>
              </a:lnSpc>
            </a:pPr>
            <a:r>
              <a:rPr lang="en-US" altLang="zh-CN" sz="3600" kern="100" dirty="0">
                <a:effectLst/>
                <a:latin typeface="Verdana" panose="020B0604030504040204" pitchFamily="34" charset="0"/>
                <a:ea typeface="Verdana" panose="020B0604030504040204" pitchFamily="34" charset="0"/>
                <a:cs typeface="Times New Roman" panose="02020603050405020304" pitchFamily="18" charset="0"/>
              </a:rPr>
              <a:t> sensor is    V(t)=5000*(2)</a:t>
            </a:r>
            <a:r>
              <a:rPr lang="en-US" altLang="zh-CN" sz="3600" kern="100" baseline="30000" dirty="0">
                <a:effectLst/>
                <a:latin typeface="Verdana" panose="020B0604030504040204" pitchFamily="34" charset="0"/>
                <a:ea typeface="Verdana" panose="020B0604030504040204" pitchFamily="34" charset="0"/>
                <a:cs typeface="Times New Roman" panose="02020603050405020304" pitchFamily="18" charset="0"/>
              </a:rPr>
              <a:t>-1.5 </a:t>
            </a:r>
            <a:r>
              <a:rPr lang="en-US" altLang="zh-CN" sz="3600" kern="100" dirty="0">
                <a:effectLst/>
                <a:latin typeface="Verdana" panose="020B0604030504040204" pitchFamily="34" charset="0"/>
                <a:ea typeface="Verdana" panose="020B0604030504040204" pitchFamily="34" charset="0"/>
                <a:cs typeface="Times New Roman" panose="02020603050405020304" pitchFamily="18" charset="0"/>
              </a:rPr>
              <a:t>=1767.77</a:t>
            </a:r>
          </a:p>
          <a:p>
            <a:pPr algn="just">
              <a:lnSpc>
                <a:spcPct val="150000"/>
              </a:lnSpc>
            </a:pPr>
            <a:endParaRPr lang="en-US" altLang="zh-CN" sz="3600" kern="100" dirty="0">
              <a:latin typeface="Verdana" panose="020B0604030504040204" pitchFamily="34" charset="0"/>
              <a:ea typeface="Verdana" panose="020B0604030504040204" pitchFamily="34" charset="0"/>
              <a:cs typeface="Times New Roman" panose="02020603050405020304" pitchFamily="18" charset="0"/>
            </a:endParaRPr>
          </a:p>
          <a:p>
            <a:pPr algn="just">
              <a:lnSpc>
                <a:spcPct val="150000"/>
              </a:lnSpc>
            </a:pPr>
            <a:r>
              <a:rPr lang="en-US" altLang="zh-CN" sz="3600" kern="100" dirty="0">
                <a:effectLst/>
                <a:latin typeface="Verdana" panose="020B0604030504040204" pitchFamily="34" charset="0"/>
                <a:ea typeface="Verdana" panose="020B0604030504040204" pitchFamily="34" charset="0"/>
                <a:cs typeface="Times New Roman" panose="02020603050405020304" pitchFamily="18" charset="0"/>
              </a:rPr>
              <a:t>(d) As shown in the figure.</a:t>
            </a:r>
          </a:p>
          <a:p>
            <a:pPr algn="just"/>
            <a:endParaRPr lang="zh-CN" altLang="zh-CN" sz="40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sz="2000" dirty="0"/>
          </a:p>
        </p:txBody>
      </p:sp>
      <p:pic>
        <p:nvPicPr>
          <p:cNvPr id="5" name="图片 4" descr="图片包含 图形用户界面&#10;&#10;描述已自动生成">
            <a:extLst>
              <a:ext uri="{FF2B5EF4-FFF2-40B4-BE49-F238E27FC236}">
                <a16:creationId xmlns:a16="http://schemas.microsoft.com/office/drawing/2014/main" id="{2F84C748-70A2-08DB-2CC4-7ADB5FC9A1EB}"/>
              </a:ext>
            </a:extLst>
          </p:cNvPr>
          <p:cNvPicPr>
            <a:picLocks noChangeAspect="1"/>
          </p:cNvPicPr>
          <p:nvPr/>
        </p:nvPicPr>
        <p:blipFill rotWithShape="1">
          <a:blip r:embed="rId3">
            <a:extLst>
              <a:ext uri="{28A0092B-C50C-407E-A947-70E740481C1C}">
                <a14:useLocalDpi xmlns:a14="http://schemas.microsoft.com/office/drawing/2010/main" val="0"/>
              </a:ext>
            </a:extLst>
          </a:blip>
          <a:srcRect l="14583" t="19330" r="14307" b="64919"/>
          <a:stretch/>
        </p:blipFill>
        <p:spPr>
          <a:xfrm>
            <a:off x="13889848" y="20690028"/>
            <a:ext cx="11921064" cy="5867400"/>
          </a:xfrm>
          <a:prstGeom prst="rect">
            <a:avLst/>
          </a:prstGeom>
        </p:spPr>
      </p:pic>
      <p:sp>
        <p:nvSpPr>
          <p:cNvPr id="3" name="文本框 2">
            <a:extLst>
              <a:ext uri="{FF2B5EF4-FFF2-40B4-BE49-F238E27FC236}">
                <a16:creationId xmlns:a16="http://schemas.microsoft.com/office/drawing/2014/main" id="{2920700C-6F65-CC05-0194-590278E293F4}"/>
              </a:ext>
            </a:extLst>
          </p:cNvPr>
          <p:cNvSpPr txBox="1"/>
          <p:nvPr/>
        </p:nvSpPr>
        <p:spPr>
          <a:xfrm>
            <a:off x="2197144" y="28331160"/>
            <a:ext cx="22860000" cy="3693319"/>
          </a:xfrm>
          <a:prstGeom prst="rect">
            <a:avLst/>
          </a:prstGeom>
          <a:noFill/>
        </p:spPr>
        <p:txBody>
          <a:bodyPr wrap="square" rtlCol="0">
            <a:spAutoFit/>
          </a:bodyPr>
          <a:lstStyle/>
          <a:p>
            <a:pPr>
              <a:lnSpc>
                <a:spcPct val="150000"/>
              </a:lnSpc>
            </a:pPr>
            <a:r>
              <a:rPr lang="en-US" altLang="zh-CN" sz="3600" kern="100" dirty="0">
                <a:effectLst/>
                <a:latin typeface="Verdana" panose="020B0604030504040204" pitchFamily="34" charset="0"/>
                <a:ea typeface="Verdana" panose="020B0604030504040204" pitchFamily="34" charset="0"/>
                <a:cs typeface="Times New Roman" panose="02020603050405020304" pitchFamily="18" charset="0"/>
              </a:rPr>
              <a:t>The question </a:t>
            </a:r>
            <a:r>
              <a:rPr lang="en-US" altLang="zh-CN" sz="3600" kern="100" dirty="0">
                <a:effectLst/>
                <a:latin typeface="Verdana" panose="020B0604030504040204" pitchFamily="34" charset="0"/>
                <a:ea typeface="Verdana" panose="020B0604030504040204" pitchFamily="34" charset="0"/>
                <a:cs typeface="Calibri" panose="020F0502020204030204" pitchFamily="34" charset="0"/>
              </a:rPr>
              <a:t>is</a:t>
            </a:r>
            <a:r>
              <a:rPr lang="en-US" altLang="zh-CN" sz="3600" kern="100" dirty="0">
                <a:effectLst/>
                <a:latin typeface="Verdana" panose="020B0604030504040204" pitchFamily="34" charset="0"/>
                <a:ea typeface="Verdana" panose="020B0604030504040204" pitchFamily="34" charset="0"/>
                <a:cs typeface="Times New Roman" panose="02020603050405020304" pitchFamily="18" charset="0"/>
              </a:rPr>
              <a:t> </a:t>
            </a:r>
            <a:r>
              <a:rPr lang="en-US" altLang="zh-CN" sz="3600" kern="100" dirty="0">
                <a:effectLst/>
                <a:latin typeface="Verdana" panose="020B0604030504040204" pitchFamily="34" charset="0"/>
                <a:ea typeface="Verdana" panose="020B0604030504040204" pitchFamily="34" charset="0"/>
                <a:cs typeface="Calibri" panose="020F0502020204030204" pitchFamily="34" charset="0"/>
              </a:rPr>
              <a:t>talking</a:t>
            </a:r>
            <a:r>
              <a:rPr lang="en-US" altLang="zh-CN" sz="3600" kern="100" dirty="0">
                <a:effectLst/>
                <a:latin typeface="Verdana" panose="020B0604030504040204" pitchFamily="34" charset="0"/>
                <a:ea typeface="Verdana" panose="020B0604030504040204" pitchFamily="34" charset="0"/>
                <a:cs typeface="Times New Roman" panose="02020603050405020304" pitchFamily="18" charset="0"/>
              </a:rPr>
              <a:t> </a:t>
            </a:r>
            <a:r>
              <a:rPr lang="en-US" altLang="zh-CN" sz="3600" kern="100" dirty="0">
                <a:effectLst/>
                <a:latin typeface="Verdana" panose="020B0604030504040204" pitchFamily="34" charset="0"/>
                <a:ea typeface="Verdana" panose="020B0604030504040204" pitchFamily="34" charset="0"/>
                <a:cs typeface="Calibri" panose="020F0502020204030204" pitchFamily="34" charset="0"/>
              </a:rPr>
              <a:t>about</a:t>
            </a:r>
            <a:r>
              <a:rPr lang="en-US" altLang="zh-CN" sz="3600" kern="100" dirty="0">
                <a:effectLst/>
                <a:latin typeface="Verdana" panose="020B0604030504040204" pitchFamily="34" charset="0"/>
                <a:ea typeface="Verdana" panose="020B0604030504040204" pitchFamily="34" charset="0"/>
                <a:cs typeface="Times New Roman" panose="02020603050405020304" pitchFamily="18" charset="0"/>
              </a:rPr>
              <a:t> the original value of the sensor. And the value of the sensor can be described by the function above. So the original value mains when the t is equal to zero. We can figure out how the value change by its graph. The function is about how to describe a kind of graph. It gave us a new method to solve this kind of problem. Especially in economy and physics. </a:t>
            </a:r>
            <a:endParaRPr lang="zh-CN" altLang="zh-CN" sz="3600" kern="100" dirty="0">
              <a:effectLst/>
              <a:latin typeface="Verdana" panose="020B060403050404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框 3">
            <a:extLst>
              <a:ext uri="{FF2B5EF4-FFF2-40B4-BE49-F238E27FC236}">
                <a16:creationId xmlns:a16="http://schemas.microsoft.com/office/drawing/2014/main" id="{E4A1736B-C55C-C6F6-F624-1A011D5C2A37}"/>
              </a:ext>
            </a:extLst>
          </p:cNvPr>
          <p:cNvSpPr txBox="1"/>
          <p:nvPr/>
        </p:nvSpPr>
        <p:spPr>
          <a:xfrm>
            <a:off x="2197144" y="6340019"/>
            <a:ext cx="22860000" cy="330430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The question is about the exponential function V (t) = 5000(2)</a:t>
            </a:r>
            <a:r>
              <a:rPr kumimoji="0" lang="en-US" altLang="zh-CN" sz="3600" b="0" i="0" u="none" strike="noStrike" kern="1200" cap="none" spc="0" normalizeH="0" baseline="30000" noProof="0" dirty="0">
                <a:ln>
                  <a:noFill/>
                </a:ln>
                <a:solidFill>
                  <a:prstClr val="black"/>
                </a:solidFill>
                <a:effectLst/>
                <a:uLnTx/>
                <a:uFillTx/>
                <a:latin typeface="Verdana" panose="020B0604030504040204" pitchFamily="34" charset="0"/>
                <a:ea typeface="Verdana" panose="020B0604030504040204" pitchFamily="34" charset="0"/>
              </a:rPr>
              <a:t>−0.15t</a:t>
            </a:r>
            <a:r>
              <a:rPr kumimoji="0" lang="en-US" altLang="zh-CN" sz="3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 which keeps decreasing in the real number field. This question is focused on calculating the value of the sensor. We will figure out the value at year 0, 5, and 10 and graph it. This question can help us to have a more clear acknowledgement of exponential function.</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9E5AEA90E6525A488D9C0030F6644A53" ma:contentTypeVersion="13" ma:contentTypeDescription="新建文档。" ma:contentTypeScope="" ma:versionID="4c862952a668b7b3125569b025112372">
  <xsd:schema xmlns:xsd="http://www.w3.org/2001/XMLSchema" xmlns:xs="http://www.w3.org/2001/XMLSchema" xmlns:p="http://schemas.microsoft.com/office/2006/metadata/properties" xmlns:ns3="595566cb-8046-448b-a7ab-1657361fd9bb" xmlns:ns4="445e7345-e8fc-4b3c-b1ac-bfe35bdc61ea" targetNamespace="http://schemas.microsoft.com/office/2006/metadata/properties" ma:root="true" ma:fieldsID="9623a9b5d4fda6fa5e3addf9396e0fcc" ns3:_="" ns4:_="">
    <xsd:import namespace="595566cb-8046-448b-a7ab-1657361fd9bb"/>
    <xsd:import namespace="445e7345-e8fc-4b3c-b1ac-bfe35bdc61e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LengthInSeconds" minOccurs="0"/>
                <xsd:element ref="ns4:MediaServiceDateTaken"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5566cb-8046-448b-a7ab-1657361fd9bb" elementFormDefault="qualified">
    <xsd:import namespace="http://schemas.microsoft.com/office/2006/documentManagement/types"/>
    <xsd:import namespace="http://schemas.microsoft.com/office/infopath/2007/PartnerControls"/>
    <xsd:element name="SharedWithUsers" ma:index="8"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享对象详细信息" ma:internalName="SharedWithDetails" ma:readOnly="true">
      <xsd:simpleType>
        <xsd:restriction base="dms:Note">
          <xsd:maxLength value="255"/>
        </xsd:restriction>
      </xsd:simpleType>
    </xsd:element>
    <xsd:element name="SharingHintHash" ma:index="10" nillable="true" ma:displayName="共享提示哈希"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5e7345-e8fc-4b3c-b1ac-bfe35bdc61e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C746A5-C605-4B38-9061-9D58E47591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5566cb-8046-448b-a7ab-1657361fd9bb"/>
    <ds:schemaRef ds:uri="445e7345-e8fc-4b3c-b1ac-bfe35bdc61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20F27A-B9D0-426E-9150-44188FAB3FC3}">
  <ds:schemaRefs>
    <ds:schemaRef ds:uri="http://purl.org/dc/elements/1.1/"/>
    <ds:schemaRef ds:uri="595566cb-8046-448b-a7ab-1657361fd9bb"/>
    <ds:schemaRef ds:uri="http://schemas.openxmlformats.org/package/2006/metadata/core-properties"/>
    <ds:schemaRef ds:uri="http://schemas.microsoft.com/office/2006/metadata/properties"/>
    <ds:schemaRef ds:uri="http://www.w3.org/XML/1998/namespace"/>
    <ds:schemaRef ds:uri="http://purl.org/dc/terms/"/>
    <ds:schemaRef ds:uri="http://schemas.microsoft.com/office/2006/documentManagement/types"/>
    <ds:schemaRef ds:uri="http://schemas.microsoft.com/office/infopath/2007/PartnerControls"/>
    <ds:schemaRef ds:uri="445e7345-e8fc-4b3c-b1ac-bfe35bdc61ea"/>
    <ds:schemaRef ds:uri="http://purl.org/dc/dcmitype/"/>
  </ds:schemaRefs>
</ds:datastoreItem>
</file>

<file path=customXml/itemProps3.xml><?xml version="1.0" encoding="utf-8"?>
<ds:datastoreItem xmlns:ds="http://schemas.openxmlformats.org/officeDocument/2006/customXml" ds:itemID="{1683A828-B772-4F5F-AB53-583A10B3D8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12514</TotalTime>
  <Words>361</Words>
  <Application>Microsoft Office PowerPoint</Application>
  <PresentationFormat>自定义</PresentationFormat>
  <Paragraphs>64</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Arial</vt:lpstr>
      <vt:lpstr>Calibri</vt:lpstr>
      <vt:lpstr>Calibri Light</vt:lpstr>
      <vt:lpstr>Verdana</vt:lpstr>
      <vt:lpstr>Office Theme</vt:lpstr>
      <vt:lpstr>PowerPoint 演示文稿</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44x30</dc:title>
  <dc:creator>Jay Larson</dc:creator>
  <dc:description>Quality poster printing
www.genigraphics.com
1-800-790-4001</dc:description>
  <cp:lastModifiedBy>Changyu LI (20513997)</cp:lastModifiedBy>
  <cp:revision>92</cp:revision>
  <cp:lastPrinted>2013-02-12T02:21:55Z</cp:lastPrinted>
  <dcterms:created xsi:type="dcterms:W3CDTF">2013-02-10T21:14:48Z</dcterms:created>
  <dcterms:modified xsi:type="dcterms:W3CDTF">2022-11-11T06:12:38Z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0x0101009E5AEA90E6525A488D9C0030F6644A53</vt:lpwstr>
  </property>
</Properties>
</file>