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D55BB-8A61-48D5-9BC3-9FACFDA047FE}" v="32" dt="2023-03-19T09:38:5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13" autoAdjust="0"/>
    <p:restoredTop sz="94599" autoAdjust="0"/>
  </p:normalViewPr>
  <p:slideViewPr>
    <p:cSldViewPr snapToGrid="0">
      <p:cViewPr varScale="1">
        <p:scale>
          <a:sx n="69" d="100"/>
          <a:sy n="69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Nicholas" userId="ee7f9edb-fbca-4f48-9b77-f61c077cef28" providerId="ADAL" clId="{2201689B-EBA8-4EC8-A0C1-1845937C0832}"/>
    <pc:docChg chg="undo custSel delSld modSld">
      <pc:chgData name="Richard Nicholas" userId="ee7f9edb-fbca-4f48-9b77-f61c077cef28" providerId="ADAL" clId="{2201689B-EBA8-4EC8-A0C1-1845937C0832}" dt="2022-07-15T03:01:45.800" v="2223" actId="2696"/>
      <pc:docMkLst>
        <pc:docMk/>
      </pc:docMkLst>
      <pc:sldChg chg="addSp delSp modSp">
        <pc:chgData name="Richard Nicholas" userId="ee7f9edb-fbca-4f48-9b77-f61c077cef28" providerId="ADAL" clId="{2201689B-EBA8-4EC8-A0C1-1845937C0832}" dt="2022-07-15T02:24:55.164" v="1778" actId="255"/>
        <pc:sldMkLst>
          <pc:docMk/>
          <pc:sldMk cId="1683036627" sldId="258"/>
        </pc:sldMkLst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4" creationId="{369F401F-981C-414F-AC85-44DEA4B3FA07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7" creationId="{97A0EE8C-6D0A-4E1C-A541-98675B78295B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8" creationId="{8B2E2DAC-F850-4807-BA75-E83575AC1F84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9" creationId="{4BD4DE06-5315-4729-B67C-66ABCC9AF829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0" creationId="{6170F291-7A58-4AFC-89BB-75D686D7DAFD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1" creationId="{6A25A5E1-9913-4CCC-9464-816E4B804C3E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2" creationId="{76E43AA1-AC3C-472F-BB23-0CB71769A65E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3" creationId="{D4C4CFDA-FB0D-4FCE-941C-8DB129F985DD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7" creationId="{56036D2B-43C5-4163-A528-C510AADC6DE1}"/>
          </ac:spMkLst>
        </pc:spChg>
        <pc:spChg chg="del">
          <ac:chgData name="Richard Nicholas" userId="ee7f9edb-fbca-4f48-9b77-f61c077cef28" providerId="ADAL" clId="{2201689B-EBA8-4EC8-A0C1-1845937C0832}" dt="2022-07-15T01:44:00.427" v="503" actId="478"/>
          <ac:spMkLst>
            <pc:docMk/>
            <pc:sldMk cId="1683036627" sldId="258"/>
            <ac:spMk id="18" creationId="{285C9CC7-D31B-4D77-AEAE-D494C1826E62}"/>
          </ac:spMkLst>
        </pc:spChg>
        <pc:graphicFrameChg chg="add mod modGraphic">
          <ac:chgData name="Richard Nicholas" userId="ee7f9edb-fbca-4f48-9b77-f61c077cef28" providerId="ADAL" clId="{2201689B-EBA8-4EC8-A0C1-1845937C0832}" dt="2022-07-15T02:24:55.164" v="1778" actId="255"/>
          <ac:graphicFrameMkLst>
            <pc:docMk/>
            <pc:sldMk cId="1683036627" sldId="258"/>
            <ac:graphicFrameMk id="2" creationId="{8A39D910-8E09-47AD-8293-5C91AB35F8A8}"/>
          </ac:graphicFrameMkLst>
        </pc:graphicFrameChg>
        <pc:picChg chg="add del mod">
          <ac:chgData name="Richard Nicholas" userId="ee7f9edb-fbca-4f48-9b77-f61c077cef28" providerId="ADAL" clId="{2201689B-EBA8-4EC8-A0C1-1845937C0832}" dt="2022-07-15T02:05:56.841" v="1220" actId="478"/>
          <ac:picMkLst>
            <pc:docMk/>
            <pc:sldMk cId="1683036627" sldId="258"/>
            <ac:picMk id="14" creationId="{57AF1D03-4830-4AB1-B07A-612C96EB38DE}"/>
          </ac:picMkLst>
        </pc:picChg>
      </pc:sldChg>
    </pc:docChg>
  </pc:docChgLst>
  <pc:docChgLst>
    <pc:chgData name="Richard Nicholas" userId="ee7f9edb-fbca-4f48-9b77-f61c077cef28" providerId="ADAL" clId="{3CFF6FF6-4689-49D6-9305-654D4901D744}"/>
    <pc:docChg chg="modSld">
      <pc:chgData name="Richard Nicholas" userId="ee7f9edb-fbca-4f48-9b77-f61c077cef28" providerId="ADAL" clId="{3CFF6FF6-4689-49D6-9305-654D4901D744}" dt="2022-08-11T04:33:59.374" v="50" actId="20577"/>
      <pc:docMkLst>
        <pc:docMk/>
      </pc:docMkLst>
      <pc:sldChg chg="modSp">
        <pc:chgData name="Richard Nicholas" userId="ee7f9edb-fbca-4f48-9b77-f61c077cef28" providerId="ADAL" clId="{3CFF6FF6-4689-49D6-9305-654D4901D744}" dt="2022-08-11T04:33:59.374" v="50" actId="20577"/>
        <pc:sldMkLst>
          <pc:docMk/>
          <pc:sldMk cId="1683036627" sldId="258"/>
        </pc:sldMkLst>
        <pc:graphicFrameChg chg="mod modGraphic">
          <ac:chgData name="Richard Nicholas" userId="ee7f9edb-fbca-4f48-9b77-f61c077cef28" providerId="ADAL" clId="{3CFF6FF6-4689-49D6-9305-654D4901D744}" dt="2022-08-11T04:33:59.374" v="50" actId="20577"/>
          <ac:graphicFrameMkLst>
            <pc:docMk/>
            <pc:sldMk cId="1683036627" sldId="258"/>
            <ac:graphicFrameMk id="2" creationId="{8A39D910-8E09-47AD-8293-5C91AB35F8A8}"/>
          </ac:graphicFrameMkLst>
        </pc:graphicFrameChg>
      </pc:sldChg>
    </pc:docChg>
  </pc:docChgLst>
  <pc:docChgLst>
    <pc:chgData name="Changyu LI (20513997)" userId="dea1631c-4442-4cf6-a4bd-172f01973041" providerId="ADAL" clId="{4BAE83A6-7E8F-4880-8679-68599976AB55}"/>
    <pc:docChg chg="undo custSel modSld">
      <pc:chgData name="Changyu LI (20513997)" userId="dea1631c-4442-4cf6-a4bd-172f01973041" providerId="ADAL" clId="{4BAE83A6-7E8F-4880-8679-68599976AB55}" dt="2023-03-14T05:40:11.190" v="532" actId="20577"/>
      <pc:docMkLst>
        <pc:docMk/>
      </pc:docMkLst>
      <pc:sldChg chg="addSp delSp modSp mod">
        <pc:chgData name="Changyu LI (20513997)" userId="dea1631c-4442-4cf6-a4bd-172f01973041" providerId="ADAL" clId="{4BAE83A6-7E8F-4880-8679-68599976AB55}" dt="2023-03-14T05:40:11.190" v="532" actId="20577"/>
        <pc:sldMkLst>
          <pc:docMk/>
          <pc:sldMk cId="1683036627" sldId="258"/>
        </pc:sldMkLst>
        <pc:graphicFrameChg chg="mod modGraphic">
          <ac:chgData name="Changyu LI (20513997)" userId="dea1631c-4442-4cf6-a4bd-172f01973041" providerId="ADAL" clId="{4BAE83A6-7E8F-4880-8679-68599976AB55}" dt="2023-03-14T05:40:11.190" v="532" actId="20577"/>
          <ac:graphicFrameMkLst>
            <pc:docMk/>
            <pc:sldMk cId="1683036627" sldId="258"/>
            <ac:graphicFrameMk id="2" creationId="{8A39D910-8E09-47AD-8293-5C91AB35F8A8}"/>
          </ac:graphicFrameMkLst>
        </pc:graphicFrameChg>
        <pc:picChg chg="add mod">
          <ac:chgData name="Changyu LI (20513997)" userId="dea1631c-4442-4cf6-a4bd-172f01973041" providerId="ADAL" clId="{4BAE83A6-7E8F-4880-8679-68599976AB55}" dt="2023-03-14T05:30:10.106" v="412" actId="14100"/>
          <ac:picMkLst>
            <pc:docMk/>
            <pc:sldMk cId="1683036627" sldId="258"/>
            <ac:picMk id="4" creationId="{B8150D9F-ADBC-CBB1-2E5D-61AF901E6E16}"/>
          </ac:picMkLst>
        </pc:picChg>
        <pc:picChg chg="add mod">
          <ac:chgData name="Changyu LI (20513997)" userId="dea1631c-4442-4cf6-a4bd-172f01973041" providerId="ADAL" clId="{4BAE83A6-7E8F-4880-8679-68599976AB55}" dt="2023-03-14T05:30:06.226" v="411" actId="14100"/>
          <ac:picMkLst>
            <pc:docMk/>
            <pc:sldMk cId="1683036627" sldId="258"/>
            <ac:picMk id="5" creationId="{C8E2B7F2-96FF-3CB8-4A7A-8B289BD55F73}"/>
          </ac:picMkLst>
        </pc:picChg>
        <pc:picChg chg="add del mod">
          <ac:chgData name="Changyu LI (20513997)" userId="dea1631c-4442-4cf6-a4bd-172f01973041" providerId="ADAL" clId="{4BAE83A6-7E8F-4880-8679-68599976AB55}" dt="2023-03-13T16:21:11.193" v="342" actId="478"/>
          <ac:picMkLst>
            <pc:docMk/>
            <pc:sldMk cId="1683036627" sldId="258"/>
            <ac:picMk id="6" creationId="{9402C0EC-7E3B-C5F6-ADF0-014B1BEE5A76}"/>
          </ac:picMkLst>
        </pc:picChg>
        <pc:picChg chg="add mod">
          <ac:chgData name="Changyu LI (20513997)" userId="dea1631c-4442-4cf6-a4bd-172f01973041" providerId="ADAL" clId="{4BAE83A6-7E8F-4880-8679-68599976AB55}" dt="2023-03-14T05:30:13.945" v="413" actId="14100"/>
          <ac:picMkLst>
            <pc:docMk/>
            <pc:sldMk cId="1683036627" sldId="258"/>
            <ac:picMk id="8" creationId="{ED76B5F8-FC45-067F-693C-924C3EF80003}"/>
          </ac:picMkLst>
        </pc:picChg>
      </pc:sldChg>
    </pc:docChg>
  </pc:docChgLst>
  <pc:docChgLst>
    <pc:chgData name="Changyu LI (20513997)" userId="dea1631c-4442-4cf6-a4bd-172f01973041" providerId="ADAL" clId="{D50D55BB-8A61-48D5-9BC3-9FACFDA047FE}"/>
    <pc:docChg chg="undo redo custSel modSld modMainMaster">
      <pc:chgData name="Changyu LI (20513997)" userId="dea1631c-4442-4cf6-a4bd-172f01973041" providerId="ADAL" clId="{D50D55BB-8A61-48D5-9BC3-9FACFDA047FE}" dt="2023-03-19T09:51:02.843" v="900" actId="20577"/>
      <pc:docMkLst>
        <pc:docMk/>
      </pc:docMkLst>
      <pc:sldChg chg="addSp delSp modSp mod">
        <pc:chgData name="Changyu LI (20513997)" userId="dea1631c-4442-4cf6-a4bd-172f01973041" providerId="ADAL" clId="{D50D55BB-8A61-48D5-9BC3-9FACFDA047FE}" dt="2023-03-19T09:51:02.843" v="900" actId="20577"/>
        <pc:sldMkLst>
          <pc:docMk/>
          <pc:sldMk cId="1683036627" sldId="258"/>
        </pc:sldMkLst>
        <pc:graphicFrameChg chg="mod modGraphic">
          <ac:chgData name="Changyu LI (20513997)" userId="dea1631c-4442-4cf6-a4bd-172f01973041" providerId="ADAL" clId="{D50D55BB-8A61-48D5-9BC3-9FACFDA047FE}" dt="2023-03-19T09:51:02.843" v="900" actId="20577"/>
          <ac:graphicFrameMkLst>
            <pc:docMk/>
            <pc:sldMk cId="1683036627" sldId="258"/>
            <ac:graphicFrameMk id="2" creationId="{8A39D910-8E09-47AD-8293-5C91AB35F8A8}"/>
          </ac:graphicFrameMkLst>
        </pc:graphicFrameChg>
        <pc:picChg chg="del mod">
          <ac:chgData name="Changyu LI (20513997)" userId="dea1631c-4442-4cf6-a4bd-172f01973041" providerId="ADAL" clId="{D50D55BB-8A61-48D5-9BC3-9FACFDA047FE}" dt="2023-03-19T08:56:45.407" v="545" actId="478"/>
          <ac:picMkLst>
            <pc:docMk/>
            <pc:sldMk cId="1683036627" sldId="258"/>
            <ac:picMk id="4" creationId="{B8150D9F-ADBC-CBB1-2E5D-61AF901E6E16}"/>
          </ac:picMkLst>
        </pc:picChg>
        <pc:picChg chg="del mod">
          <ac:chgData name="Changyu LI (20513997)" userId="dea1631c-4442-4cf6-a4bd-172f01973041" providerId="ADAL" clId="{D50D55BB-8A61-48D5-9BC3-9FACFDA047FE}" dt="2023-03-19T09:05:48.844" v="618" actId="478"/>
          <ac:picMkLst>
            <pc:docMk/>
            <pc:sldMk cId="1683036627" sldId="258"/>
            <ac:picMk id="5" creationId="{C8E2B7F2-96FF-3CB8-4A7A-8B289BD55F73}"/>
          </ac:picMkLst>
        </pc:picChg>
        <pc:picChg chg="add mod">
          <ac:chgData name="Changyu LI (20513997)" userId="dea1631c-4442-4cf6-a4bd-172f01973041" providerId="ADAL" clId="{D50D55BB-8A61-48D5-9BC3-9FACFDA047FE}" dt="2023-03-19T09:04:45.162" v="617" actId="1076"/>
          <ac:picMkLst>
            <pc:docMk/>
            <pc:sldMk cId="1683036627" sldId="258"/>
            <ac:picMk id="6" creationId="{D23248FD-1C7B-77F7-D7AB-1CFEF2120270}"/>
          </ac:picMkLst>
        </pc:picChg>
        <pc:picChg chg="mod">
          <ac:chgData name="Changyu LI (20513997)" userId="dea1631c-4442-4cf6-a4bd-172f01973041" providerId="ADAL" clId="{D50D55BB-8A61-48D5-9BC3-9FACFDA047FE}" dt="2023-03-19T08:56:06.137" v="544" actId="14100"/>
          <ac:picMkLst>
            <pc:docMk/>
            <pc:sldMk cId="1683036627" sldId="258"/>
            <ac:picMk id="8" creationId="{ED76B5F8-FC45-067F-693C-924C3EF80003}"/>
          </ac:picMkLst>
        </pc:picChg>
        <pc:picChg chg="add mod">
          <ac:chgData name="Changyu LI (20513997)" userId="dea1631c-4442-4cf6-a4bd-172f01973041" providerId="ADAL" clId="{D50D55BB-8A61-48D5-9BC3-9FACFDA047FE}" dt="2023-03-19T09:05:57.967" v="622" actId="14100"/>
          <ac:picMkLst>
            <pc:docMk/>
            <pc:sldMk cId="1683036627" sldId="258"/>
            <ac:picMk id="9" creationId="{D208C9EC-F379-CFF7-4555-FE528A1A8755}"/>
          </ac:picMkLst>
        </pc:picChg>
      </pc:sldChg>
      <pc:sldMasterChg chg="modSp modSldLayout">
        <pc:chgData name="Changyu LI (20513997)" userId="dea1631c-4442-4cf6-a4bd-172f01973041" providerId="ADAL" clId="{D50D55BB-8A61-48D5-9BC3-9FACFDA047FE}" dt="2023-03-19T08:49:39.910" v="455"/>
        <pc:sldMasterMkLst>
          <pc:docMk/>
          <pc:sldMasterMk cId="2965702522" sldId="2147483660"/>
        </pc:sldMasterMkLst>
        <pc:spChg chg="mod">
          <ac:chgData name="Changyu LI (20513997)" userId="dea1631c-4442-4cf6-a4bd-172f01973041" providerId="ADAL" clId="{D50D55BB-8A61-48D5-9BC3-9FACFDA047FE}" dt="2023-03-19T08:49:39.910" v="455"/>
          <ac:spMkLst>
            <pc:docMk/>
            <pc:sldMasterMk cId="2965702522" sldId="2147483660"/>
            <ac:spMk id="2" creationId="{00000000-0000-0000-0000-000000000000}"/>
          </ac:spMkLst>
        </pc:spChg>
        <pc:spChg chg="mod">
          <ac:chgData name="Changyu LI (20513997)" userId="dea1631c-4442-4cf6-a4bd-172f01973041" providerId="ADAL" clId="{D50D55BB-8A61-48D5-9BC3-9FACFDA047FE}" dt="2023-03-19T08:49:39.910" v="455"/>
          <ac:spMkLst>
            <pc:docMk/>
            <pc:sldMasterMk cId="2965702522" sldId="2147483660"/>
            <ac:spMk id="3" creationId="{00000000-0000-0000-0000-000000000000}"/>
          </ac:spMkLst>
        </pc:spChg>
        <pc:spChg chg="mod">
          <ac:chgData name="Changyu LI (20513997)" userId="dea1631c-4442-4cf6-a4bd-172f01973041" providerId="ADAL" clId="{D50D55BB-8A61-48D5-9BC3-9FACFDA047FE}" dt="2023-03-19T08:49:39.910" v="455"/>
          <ac:spMkLst>
            <pc:docMk/>
            <pc:sldMasterMk cId="2965702522" sldId="2147483660"/>
            <ac:spMk id="4" creationId="{00000000-0000-0000-0000-000000000000}"/>
          </ac:spMkLst>
        </pc:spChg>
        <pc:spChg chg="mod">
          <ac:chgData name="Changyu LI (20513997)" userId="dea1631c-4442-4cf6-a4bd-172f01973041" providerId="ADAL" clId="{D50D55BB-8A61-48D5-9BC3-9FACFDA047FE}" dt="2023-03-19T08:49:39.910" v="455"/>
          <ac:spMkLst>
            <pc:docMk/>
            <pc:sldMasterMk cId="2965702522" sldId="2147483660"/>
            <ac:spMk id="5" creationId="{00000000-0000-0000-0000-000000000000}"/>
          </ac:spMkLst>
        </pc:spChg>
        <pc:spChg chg="mod">
          <ac:chgData name="Changyu LI (20513997)" userId="dea1631c-4442-4cf6-a4bd-172f01973041" providerId="ADAL" clId="{D50D55BB-8A61-48D5-9BC3-9FACFDA047FE}" dt="2023-03-19T08:49:39.910" v="455"/>
          <ac:spMkLst>
            <pc:docMk/>
            <pc:sldMasterMk cId="2965702522" sldId="2147483660"/>
            <ac:spMk id="6" creationId="{00000000-0000-0000-0000-000000000000}"/>
          </ac:spMkLst>
        </pc:sp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2073255810" sldId="2147483661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073255810" sldId="2147483661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073255810" sldId="2147483661"/>
              <ac:spMk id="3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2928343899" sldId="2147483663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928343899" sldId="2147483663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928343899" sldId="2147483663"/>
              <ac:spMk id="3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1770615445" sldId="2147483664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770615445" sldId="2147483664"/>
              <ac:spMk id="3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770615445" sldId="2147483664"/>
              <ac:spMk id="4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2217525091" sldId="2147483665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217525091" sldId="2147483665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217525091" sldId="2147483665"/>
              <ac:spMk id="3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217525091" sldId="2147483665"/>
              <ac:spMk id="4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217525091" sldId="2147483665"/>
              <ac:spMk id="5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2217525091" sldId="2147483665"/>
              <ac:spMk id="6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1329011787" sldId="2147483668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329011787" sldId="2147483668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329011787" sldId="2147483668"/>
              <ac:spMk id="3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329011787" sldId="2147483668"/>
              <ac:spMk id="4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3586760779" sldId="2147483669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3586760779" sldId="2147483669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3586760779" sldId="2147483669"/>
              <ac:spMk id="3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3586760779" sldId="2147483669"/>
              <ac:spMk id="4" creationId="{00000000-0000-0000-0000-000000000000}"/>
            </ac:spMkLst>
          </pc:spChg>
        </pc:sldLayoutChg>
        <pc:sldLayoutChg chg="modSp">
          <pc:chgData name="Changyu LI (20513997)" userId="dea1631c-4442-4cf6-a4bd-172f01973041" providerId="ADAL" clId="{D50D55BB-8A61-48D5-9BC3-9FACFDA047FE}" dt="2023-03-19T08:49:39.910" v="455"/>
          <pc:sldLayoutMkLst>
            <pc:docMk/>
            <pc:sldMasterMk cId="2965702522" sldId="2147483660"/>
            <pc:sldLayoutMk cId="1215234980" sldId="2147483671"/>
          </pc:sldLayoutMkLst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215234980" sldId="2147483671"/>
              <ac:spMk id="2" creationId="{00000000-0000-0000-0000-000000000000}"/>
            </ac:spMkLst>
          </pc:spChg>
          <pc:spChg chg="mod">
            <ac:chgData name="Changyu LI (20513997)" userId="dea1631c-4442-4cf6-a4bd-172f01973041" providerId="ADAL" clId="{D50D55BB-8A61-48D5-9BC3-9FACFDA047FE}" dt="2023-03-19T08:49:39.910" v="455"/>
            <ac:spMkLst>
              <pc:docMk/>
              <pc:sldMasterMk cId="2965702522" sldId="2147483660"/>
              <pc:sldLayoutMk cId="121523498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5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3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6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5BB9-058B-47BB-AEA2-84C1F54E42C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45D8-4019-494D-AF29-C163C8E5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39D910-8E09-47AD-8293-5C91AB35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43007"/>
              </p:ext>
            </p:extLst>
          </p:nvPr>
        </p:nvGraphicFramePr>
        <p:xfrm>
          <a:off x="1" y="0"/>
          <a:ext cx="12801600" cy="9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30005995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3775979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45363145"/>
                    </a:ext>
                  </a:extLst>
                </a:gridCol>
              </a:tblGrid>
              <a:tr h="1372482"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How to Address the energy consumption </a:t>
                      </a:r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in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 cryptocurrency mining</a:t>
                      </a:r>
                      <a:endParaRPr lang="en-GB" sz="40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75918"/>
                  </a:ext>
                </a:extLst>
              </a:tr>
              <a:tr h="282569">
                <a:tc gridSpan="3">
                  <a:txBody>
                    <a:bodyPr/>
                    <a:lstStyle/>
                    <a:p>
                      <a:pPr marL="0" marR="0" lvl="0" indent="0" algn="r" defTabSz="128016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Changyu Li    20513997</a:t>
                      </a:r>
                      <a:endParaRPr kumimoji="0" lang="en-GB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 Pro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14253"/>
                  </a:ext>
                </a:extLst>
              </a:tr>
              <a:tr h="361944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endParaRPr lang="en-GB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en-GB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en-GB" sz="2400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37766"/>
                  </a:ext>
                </a:extLst>
              </a:tr>
              <a:tr h="8374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Judmayer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 et al. (2022).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Blocks and Chains: Introduction to Bitcoin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, Cryptocurrencies, and Their Consensus Mechanisms. Springer Nature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Jones, B.A.,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Goodkind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, A.L. and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Berrens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, R.P., (2022). Economic estimation of Bitcoin mining’s climate damages demonstrates closer resemblance to digital crude than digital gold.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Scientific Reports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, 12(1), pp.1-10.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Criddl</a:t>
                      </a:r>
                      <a:r>
                        <a:rPr kumimoji="0" lang="en-US" altLang="zh-CN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, C. (2021). Bitcoin consumes 'more electricity than Argentina’. [online] BBC News. Available at : </a:t>
                      </a:r>
                      <a:r>
                        <a:rPr kumimoji="0" 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https://www.bbc.com/news/technology-56012952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[Accessed 13 March 2023]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66389"/>
                  </a:ext>
                </a:extLst>
              </a:tr>
              <a:tr h="34892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hat is cryptocurrency?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Verdana Pro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A type of digital currency that is secured by cryptography.</a:t>
                      </a:r>
                    </a:p>
                    <a:p>
                      <a:pPr marL="0" indent="0" algn="l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How to get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cryptocurrency?</a:t>
                      </a:r>
                    </a:p>
                    <a:p>
                      <a:pPr marL="342900" indent="-342900" algn="l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 Pro" panose="020B0604020202020204" pitchFamily="34" charset="0"/>
                        </a:rPr>
                        <a:t>A complex process called “mining” is used, which requires advanced computer equipment to calculate math puzzles and cost energy.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Why is the energy consumption of mining is becoming an increasingly significant problem?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With rapid price increases in bitcoin at the end of 2020, the energy consumption has significantly increased and caused more climate damages.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2021: </a:t>
                      </a: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Each bitcoin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exhausts 113 tons of CO2.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How much energy is used in mining?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About 6 GW of power(bitcoin only)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similar as the energy consumption of Argentina.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Why mining is a method that doesn’t work well?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Mining doesn’t create real value.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Verdana Pro" panose="020B0604020202020204" pitchFamily="34" charset="0"/>
                          <a:ea typeface="+mn-ea"/>
                          <a:cs typeface="+mn-cs"/>
                        </a:rPr>
                        <a:t>The energy consumption increases as more devices join.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2739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D76B5F8-FC45-067F-693C-924C3EF8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444" y="1731420"/>
            <a:ext cx="3647641" cy="350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248FD-1C7B-77F7-D7AB-1CFEF212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31" y="1731421"/>
            <a:ext cx="3414937" cy="3508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8C9EC-F379-CFF7-4555-FE528A1A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3" y="1731419"/>
            <a:ext cx="2849421" cy="35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3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D13BD3B2ACE4B479C7E961D71E27E68" ma:contentTypeVersion="15" ma:contentTypeDescription="新建文档。" ma:contentTypeScope="" ma:versionID="af34e8aeee18e8a40a6e6e325d9e3190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d8697a0877880302e34227ca34c318dd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图像标记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338D2F-03A9-4346-A818-319CF8EAB064}">
  <ds:schemaRefs>
    <ds:schemaRef ds:uri="http://purl.org/dc/terms/"/>
    <ds:schemaRef ds:uri="http://purl.org/dc/dcmitype/"/>
    <ds:schemaRef ds:uri="71566fe0-4e9e-429a-8fc8-bbed13cddc77"/>
    <ds:schemaRef ds:uri="http://schemas.microsoft.com/office/2006/metadata/properties"/>
    <ds:schemaRef ds:uri="http://schemas.microsoft.com/office/infopath/2007/PartnerControls"/>
    <ds:schemaRef ds:uri="545d15f7-6577-4bc9-aa88-89ac4a3e5607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B6EB8A-DA85-4F90-8DB2-48A5C272B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9FF91-8740-495D-A103-D46F73204B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</TotalTime>
  <Words>265</Words>
  <Application>Microsoft Office PowerPoint</Application>
  <PresentationFormat>A3 Paper (297x420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Nicholas</dc:creator>
  <cp:lastModifiedBy>Changyu LI (20513997)</cp:lastModifiedBy>
  <cp:revision>8</cp:revision>
  <dcterms:created xsi:type="dcterms:W3CDTF">2022-07-14T08:06:15Z</dcterms:created>
  <dcterms:modified xsi:type="dcterms:W3CDTF">2023-03-19T09:51:03Z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</Properties>
</file>