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CAD54-F2AE-4F1A-A890-45F004D8F2EE}" v="1" dt="2023-04-02T21:07:10.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0" y="8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gyu LI (20513997)" userId="dea1631c-4442-4cf6-a4bd-172f01973041" providerId="ADAL" clId="{DF6CAD54-F2AE-4F1A-A890-45F004D8F2EE}"/>
    <pc:docChg chg="addSld modSld">
      <pc:chgData name="Changyu LI (20513997)" userId="dea1631c-4442-4cf6-a4bd-172f01973041" providerId="ADAL" clId="{DF6CAD54-F2AE-4F1A-A890-45F004D8F2EE}" dt="2023-04-02T21:07:10.652" v="1"/>
      <pc:docMkLst>
        <pc:docMk/>
      </pc:docMkLst>
      <pc:sldChg chg="new">
        <pc:chgData name="Changyu LI (20513997)" userId="dea1631c-4442-4cf6-a4bd-172f01973041" providerId="ADAL" clId="{DF6CAD54-F2AE-4F1A-A890-45F004D8F2EE}" dt="2023-04-02T21:07:10.121" v="0" actId="680"/>
        <pc:sldMkLst>
          <pc:docMk/>
          <pc:sldMk cId="2653183234" sldId="256"/>
        </pc:sldMkLst>
      </pc:sldChg>
      <pc:sldChg chg="add">
        <pc:chgData name="Changyu LI (20513997)" userId="dea1631c-4442-4cf6-a4bd-172f01973041" providerId="ADAL" clId="{DF6CAD54-F2AE-4F1A-A890-45F004D8F2EE}" dt="2023-04-02T21:07:10.652" v="1"/>
        <pc:sldMkLst>
          <pc:docMk/>
          <pc:sldMk cId="2182017374"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2CBD3-7CF8-2598-B453-130FFDBB00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5F21E906-72B9-7171-EFB9-D0AC4E0FE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A2890FE-EA40-5317-203D-A275265F784A}"/>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5" name="页脚占位符 4">
            <a:extLst>
              <a:ext uri="{FF2B5EF4-FFF2-40B4-BE49-F238E27FC236}">
                <a16:creationId xmlns:a16="http://schemas.microsoft.com/office/drawing/2014/main" id="{0C645E84-C591-67B9-476C-7D711A33EE9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FBA6BAC-5708-054E-BBDA-1C559A9D998E}"/>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3848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C8979-9770-B4B2-0A26-E439A3A7A2D8}"/>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3363844-C37B-9DC7-26F2-A54874925D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C0C9AD4-9BF3-1A7C-F69D-33FD9961849A}"/>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5" name="页脚占位符 4">
            <a:extLst>
              <a:ext uri="{FF2B5EF4-FFF2-40B4-BE49-F238E27FC236}">
                <a16:creationId xmlns:a16="http://schemas.microsoft.com/office/drawing/2014/main" id="{13CD076C-AE62-8770-9E8F-D6D12C047C6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2626C6A-6E2E-3A23-F31E-FA581A92CB45}"/>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39440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844CB9-70C3-3F6F-CBC1-54C2ED7DBF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8F3F325-007C-5167-70CF-C981368BE8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D45E5B6-DBA5-4203-2E63-B7AC101B3186}"/>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5" name="页脚占位符 4">
            <a:extLst>
              <a:ext uri="{FF2B5EF4-FFF2-40B4-BE49-F238E27FC236}">
                <a16:creationId xmlns:a16="http://schemas.microsoft.com/office/drawing/2014/main" id="{FF14F9D3-AE86-8998-E586-13CA86DC6EB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6230A67-1AAA-C922-918E-87EE4C7D0D80}"/>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8638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9F936-9907-1DB4-29D7-D131C33F48F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997FA2C-83EA-6832-7305-BE6742E73B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C1F849B-252F-5C04-ACD9-79B5E329ADBD}"/>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5" name="页脚占位符 4">
            <a:extLst>
              <a:ext uri="{FF2B5EF4-FFF2-40B4-BE49-F238E27FC236}">
                <a16:creationId xmlns:a16="http://schemas.microsoft.com/office/drawing/2014/main" id="{FD2425E4-1460-F2D1-6CDF-667B9C3D3EB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3B25FDD-F391-4B17-6779-06BD84F4755B}"/>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82931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291E8-FA0E-5028-DB6A-7471FA18FB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8B518D5-4777-1379-DF44-E11503B1E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1481A0-DF1E-8EA9-C9B9-2179DC2F488A}"/>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5" name="页脚占位符 4">
            <a:extLst>
              <a:ext uri="{FF2B5EF4-FFF2-40B4-BE49-F238E27FC236}">
                <a16:creationId xmlns:a16="http://schemas.microsoft.com/office/drawing/2014/main" id="{A724B46D-6D1A-BCC7-4B28-3301EF75394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C8067D9-815B-DE31-BF56-A8760B20C1C9}"/>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152320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A23B7-D5AE-3BD2-2DC1-9233C6B08CE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FC2BDA-A877-A99C-293D-75BC421A33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BD4844C9-C7DC-1318-94BB-7EE660C2E7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C70DDD19-CF6C-BA71-C37F-9EA192FA117D}"/>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6" name="页脚占位符 5">
            <a:extLst>
              <a:ext uri="{FF2B5EF4-FFF2-40B4-BE49-F238E27FC236}">
                <a16:creationId xmlns:a16="http://schemas.microsoft.com/office/drawing/2014/main" id="{FD335650-C1BC-A6B0-BD96-7847108D9E3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EE41540-30AE-00BA-A9F1-870B7AD03CE2}"/>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161969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19E38-CBF7-D00D-7FB2-C1B576027A98}"/>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FE8F532-4DC8-A0BD-7087-E2EC00150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8662D4-A3C6-8146-A2FD-7007CDC0E3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D085373-1333-E866-55FA-D394C9726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4D53E0-5252-E3DD-90C6-6A97099EEB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CB0B965-A9D2-75C2-0E20-B065B329F37B}"/>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8" name="页脚占位符 7">
            <a:extLst>
              <a:ext uri="{FF2B5EF4-FFF2-40B4-BE49-F238E27FC236}">
                <a16:creationId xmlns:a16="http://schemas.microsoft.com/office/drawing/2014/main" id="{EAEAC6D5-34D4-3A0E-379F-4AD5ED708FF0}"/>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8F809CD-D492-45A3-FE1C-7EF5AB368988}"/>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389953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A6C93-4102-135B-E859-202E26EE121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6FCB60F-9FA3-39C1-4843-1F57DA813461}"/>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4" name="页脚占位符 3">
            <a:extLst>
              <a:ext uri="{FF2B5EF4-FFF2-40B4-BE49-F238E27FC236}">
                <a16:creationId xmlns:a16="http://schemas.microsoft.com/office/drawing/2014/main" id="{35C3F3AF-3676-F989-542F-0767C08257F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3CDA063-7E2E-A027-A8EE-83B2218A0413}"/>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348413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BA6194-CDF5-029B-A50E-BAB60D6BE9F2}"/>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3" name="页脚占位符 2">
            <a:extLst>
              <a:ext uri="{FF2B5EF4-FFF2-40B4-BE49-F238E27FC236}">
                <a16:creationId xmlns:a16="http://schemas.microsoft.com/office/drawing/2014/main" id="{599DB121-8012-E1B0-851A-FD2DD359F80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AD25D3C7-A610-653D-64C5-3E63A132AADE}"/>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261022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17798-D09E-AB9F-B5C3-84B7049910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D789FF3-FCE1-20F5-6ECC-E248C8953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EA73AFCC-A3FD-A633-E412-FCAD8A073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5FFCA2-92F9-0C19-308E-F64B324C98DF}"/>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6" name="页脚占位符 5">
            <a:extLst>
              <a:ext uri="{FF2B5EF4-FFF2-40B4-BE49-F238E27FC236}">
                <a16:creationId xmlns:a16="http://schemas.microsoft.com/office/drawing/2014/main" id="{2761FE64-AF08-68C1-5937-07D37A4E974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3394C64-22DD-4EF4-96FF-EB3810245F31}"/>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410414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4AA94-4972-AC7D-5562-AE98F759FB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8AEE809-A733-CBCE-94C1-669CCF0BB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D500364-2D5A-5FD9-4CA2-AE07F44BD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2129ED-28BF-2271-4949-20803B55E2A3}"/>
              </a:ext>
            </a:extLst>
          </p:cNvPr>
          <p:cNvSpPr>
            <a:spLocks noGrp="1"/>
          </p:cNvSpPr>
          <p:nvPr>
            <p:ph type="dt" sz="half" idx="10"/>
          </p:nvPr>
        </p:nvSpPr>
        <p:spPr/>
        <p:txBody>
          <a:bodyPr/>
          <a:lstStyle/>
          <a:p>
            <a:fld id="{F4E3E068-D898-486D-80E1-EB47C3DAE387}" type="datetimeFigureOut">
              <a:rPr lang="en-US" smtClean="0"/>
              <a:t>4/3/2023</a:t>
            </a:fld>
            <a:endParaRPr lang="en-US"/>
          </a:p>
        </p:txBody>
      </p:sp>
      <p:sp>
        <p:nvSpPr>
          <p:cNvPr id="6" name="页脚占位符 5">
            <a:extLst>
              <a:ext uri="{FF2B5EF4-FFF2-40B4-BE49-F238E27FC236}">
                <a16:creationId xmlns:a16="http://schemas.microsoft.com/office/drawing/2014/main" id="{467CA8BE-73E8-6E8C-C97B-18E0D266EC9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A996DB0-9888-EFD9-9C55-071E829086BF}"/>
              </a:ext>
            </a:extLst>
          </p:cNvPr>
          <p:cNvSpPr>
            <a:spLocks noGrp="1"/>
          </p:cNvSpPr>
          <p:nvPr>
            <p:ph type="sldNum" sz="quarter" idx="12"/>
          </p:nvPr>
        </p:nvSpPr>
        <p:spPr/>
        <p:txBody>
          <a:bodyPr/>
          <a:lstStyle/>
          <a:p>
            <a:fld id="{E5092BE6-F218-44AF-BB65-BCAD011837A4}" type="slidenum">
              <a:rPr lang="en-US" smtClean="0"/>
              <a:t>‹#›</a:t>
            </a:fld>
            <a:endParaRPr lang="en-US"/>
          </a:p>
        </p:txBody>
      </p:sp>
    </p:spTree>
    <p:extLst>
      <p:ext uri="{BB962C8B-B14F-4D97-AF65-F5344CB8AC3E}">
        <p14:creationId xmlns:p14="http://schemas.microsoft.com/office/powerpoint/2010/main" val="34940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6A4B76-11A8-6172-5029-0E2CE7336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944A408-4E46-C761-2251-679DD8577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6861F86-81BF-20C0-FA6E-AA6E02E3E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3E068-D898-486D-80E1-EB47C3DAE387}" type="datetimeFigureOut">
              <a:rPr lang="en-US" smtClean="0"/>
              <a:t>4/3/2023</a:t>
            </a:fld>
            <a:endParaRPr lang="en-US"/>
          </a:p>
        </p:txBody>
      </p:sp>
      <p:sp>
        <p:nvSpPr>
          <p:cNvPr id="5" name="页脚占位符 4">
            <a:extLst>
              <a:ext uri="{FF2B5EF4-FFF2-40B4-BE49-F238E27FC236}">
                <a16:creationId xmlns:a16="http://schemas.microsoft.com/office/drawing/2014/main" id="{A9578F68-BA8D-FBBB-F087-BA07EEC57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ADE27CD4-D90B-3AAE-EFFD-B66B3B91CB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92BE6-F218-44AF-BB65-BCAD011837A4}" type="slidenum">
              <a:rPr lang="en-US" smtClean="0"/>
              <a:t>‹#›</a:t>
            </a:fld>
            <a:endParaRPr lang="en-US"/>
          </a:p>
        </p:txBody>
      </p:sp>
    </p:spTree>
    <p:extLst>
      <p:ext uri="{BB962C8B-B14F-4D97-AF65-F5344CB8AC3E}">
        <p14:creationId xmlns:p14="http://schemas.microsoft.com/office/powerpoint/2010/main" val="324251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15248-BEE6-33C2-E63A-50BD6FD29A04}"/>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52628CF2-2B76-A755-63CA-EF39A89D87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318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93DAF-B5F7-0D42-AD20-F374ACE1E949}"/>
              </a:ext>
            </a:extLst>
          </p:cNvPr>
          <p:cNvSpPr>
            <a:spLocks noGrp="1"/>
          </p:cNvSpPr>
          <p:nvPr>
            <p:ph type="title"/>
          </p:nvPr>
        </p:nvSpPr>
        <p:spPr>
          <a:xfrm>
            <a:off x="2019300" y="406400"/>
            <a:ext cx="8140700" cy="1028700"/>
          </a:xfrm>
        </p:spPr>
        <p:txBody>
          <a:bodyPr/>
          <a:lstStyle/>
          <a:p>
            <a:r>
              <a:rPr lang="en-US" altLang="zh-CN" b="1" dirty="0">
                <a:solidFill>
                  <a:srgbClr val="06283D"/>
                </a:solidFill>
                <a:latin typeface="+mn-lt"/>
                <a:ea typeface="+mn-ea"/>
                <a:cs typeface="+mn-ea"/>
                <a:sym typeface="+mn-lt"/>
              </a:rPr>
              <a:t>Q&amp;A</a:t>
            </a:r>
            <a:endParaRPr lang="zh-CN" altLang="en-US" b="1" dirty="0">
              <a:solidFill>
                <a:srgbClr val="06283D"/>
              </a:solidFill>
              <a:latin typeface="+mn-lt"/>
              <a:ea typeface="+mn-ea"/>
              <a:cs typeface="+mn-ea"/>
              <a:sym typeface="+mn-lt"/>
            </a:endParaRPr>
          </a:p>
        </p:txBody>
      </p:sp>
      <p:sp>
        <p:nvSpPr>
          <p:cNvPr id="3" name="内容占位符 2">
            <a:extLst>
              <a:ext uri="{FF2B5EF4-FFF2-40B4-BE49-F238E27FC236}">
                <a16:creationId xmlns:a16="http://schemas.microsoft.com/office/drawing/2014/main" id="{A720B8E9-8CB2-AC8C-3DEE-628807C0FFB5}"/>
              </a:ext>
            </a:extLst>
          </p:cNvPr>
          <p:cNvSpPr>
            <a:spLocks noGrp="1"/>
          </p:cNvSpPr>
          <p:nvPr>
            <p:ph idx="1"/>
          </p:nvPr>
        </p:nvSpPr>
        <p:spPr>
          <a:xfrm>
            <a:off x="2019301" y="1600200"/>
            <a:ext cx="1844139" cy="640278"/>
          </a:xfrm>
        </p:spPr>
        <p:txBody>
          <a:bodyPr>
            <a:normAutofit fontScale="25000" lnSpcReduction="20000"/>
          </a:bodyPr>
          <a:lstStyle/>
          <a:p>
            <a:r>
              <a:rPr lang="en-US" altLang="zh-CN" dirty="0">
                <a:solidFill>
                  <a:srgbClr val="06283D"/>
                </a:solidFill>
                <a:cs typeface="+mn-ea"/>
                <a:sym typeface="+mn-lt"/>
              </a:rPr>
              <a:t>Q. Why is bitcoin mining a problem?</a:t>
            </a:r>
          </a:p>
          <a:p>
            <a:r>
              <a:rPr lang="en-US" altLang="zh-CN" dirty="0">
                <a:solidFill>
                  <a:srgbClr val="06283D"/>
                </a:solidFill>
                <a:cs typeface="+mn-ea"/>
                <a:sym typeface="+mn-lt"/>
              </a:rPr>
              <a:t>A. each US dollar worth of mined bitcoin market value also caused 35 cents worth of climate damage. This is comparable to the beef industry which causes 33 cents per dollar, and the gasoline industry which causes 41 cents per dollar. </a:t>
            </a:r>
          </a:p>
          <a:p>
            <a:r>
              <a:rPr lang="en-US" altLang="zh-CN" dirty="0">
                <a:solidFill>
                  <a:srgbClr val="06283D"/>
                </a:solidFill>
                <a:cs typeface="+mn-ea"/>
                <a:sym typeface="+mn-lt"/>
              </a:rPr>
              <a:t>Q. Can PoS totally replace </a:t>
            </a:r>
            <a:r>
              <a:rPr lang="en-US" altLang="zh-CN" dirty="0" err="1">
                <a:solidFill>
                  <a:srgbClr val="06283D"/>
                </a:solidFill>
                <a:cs typeface="+mn-ea"/>
                <a:sym typeface="+mn-lt"/>
              </a:rPr>
              <a:t>PoW</a:t>
            </a:r>
            <a:r>
              <a:rPr lang="en-US" altLang="zh-CN" dirty="0">
                <a:solidFill>
                  <a:srgbClr val="06283D"/>
                </a:solidFill>
                <a:cs typeface="+mn-ea"/>
                <a:sym typeface="+mn-lt"/>
              </a:rPr>
              <a:t>?</a:t>
            </a:r>
          </a:p>
          <a:p>
            <a:r>
              <a:rPr lang="en-US" altLang="zh-CN" dirty="0">
                <a:solidFill>
                  <a:srgbClr val="06283D"/>
                </a:solidFill>
                <a:cs typeface="+mn-ea"/>
                <a:sym typeface="+mn-lt"/>
              </a:rPr>
              <a:t>A. No. The PoS takes the centralization back, which is contrary to the original intention of cryptocurrencies.</a:t>
            </a:r>
          </a:p>
          <a:p>
            <a:r>
              <a:rPr lang="en-US" altLang="zh-CN" dirty="0">
                <a:solidFill>
                  <a:srgbClr val="06283D"/>
                </a:solidFill>
                <a:cs typeface="+mn-ea"/>
                <a:sym typeface="+mn-lt"/>
              </a:rPr>
              <a:t>Q. Does the ban work properly?</a:t>
            </a:r>
          </a:p>
          <a:p>
            <a:r>
              <a:rPr lang="en-US" altLang="zh-CN" dirty="0">
                <a:solidFill>
                  <a:srgbClr val="06283D"/>
                </a:solidFill>
                <a:cs typeface="+mn-ea"/>
                <a:sym typeface="+mn-lt"/>
              </a:rPr>
              <a:t>A. No. The off-grid electricity mining and geographically scattered small-scale operations in China are still take a important place in the world.</a:t>
            </a:r>
          </a:p>
          <a:p>
            <a:endParaRPr lang="en-US" altLang="zh-CN" dirty="0">
              <a:solidFill>
                <a:srgbClr val="06283D"/>
              </a:solidFill>
              <a:cs typeface="+mn-ea"/>
              <a:sym typeface="+mn-lt"/>
            </a:endParaRPr>
          </a:p>
        </p:txBody>
      </p:sp>
      <p:pic>
        <p:nvPicPr>
          <p:cNvPr id="5" name="图片 4" descr="图标&#10;&#10;描述已自动生成">
            <a:extLst>
              <a:ext uri="{FF2B5EF4-FFF2-40B4-BE49-F238E27FC236}">
                <a16:creationId xmlns:a16="http://schemas.microsoft.com/office/drawing/2014/main" id="{EA9C4ED4-DBDF-369D-8376-D3111A02D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301" y="0"/>
            <a:ext cx="9156698" cy="266700"/>
          </a:xfrm>
          <a:prstGeom prst="rect">
            <a:avLst/>
          </a:prstGeom>
        </p:spPr>
      </p:pic>
    </p:spTree>
    <p:extLst>
      <p:ext uri="{BB962C8B-B14F-4D97-AF65-F5344CB8AC3E}">
        <p14:creationId xmlns:p14="http://schemas.microsoft.com/office/powerpoint/2010/main" val="21820173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宽屏</PresentationFormat>
  <Paragraphs>7</Paragraphs>
  <Slides>2</Slides>
  <Notes>0</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Changyu LI (20513997)</dc:creator>
  <cp:lastModifiedBy>Changyu LI (20513997)</cp:lastModifiedBy>
  <cp:revision>1</cp:revision>
  <dcterms:created xsi:type="dcterms:W3CDTF">2023-04-02T21:07:08Z</dcterms:created>
  <dcterms:modified xsi:type="dcterms:W3CDTF">2023-04-02T21:07:12Z</dcterms:modified>
</cp:coreProperties>
</file>