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C0953-4552-D5CA-5C26-B13B9E948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690089-CD34-B196-8658-D9E7526F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C0C12-75FB-3F59-CF66-636AAC1C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CF8E1-4859-84EF-0DE6-33410D95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89E25-D9D7-5A34-475F-C45F176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71A12-C664-7B2A-093E-23E67FB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96CAC-9971-65BA-83A5-7F7BB35B3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BB53D-9073-F3A4-A336-F5E4B2CB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778EF-84A6-D7FE-0CEA-DD1EE7E6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E0DA9-67C0-FCA3-2DAC-E981FE1E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DCA7BC-01DF-447A-CCD0-E7BDCCC7E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40FAA-BCD8-E92D-007F-51134E96F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7C8E-B092-5B1E-EDEA-F5EA341A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643F9-BA8B-8E95-DBD6-9594BCB4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04324-7328-1179-A2CE-4264A21C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3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4F6DC-C947-74A4-B790-4F982509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E740C-6DF0-A34B-72A7-5422AA5C7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C5A8A-36E3-441D-EC65-F79670E0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A8FCC-B4E9-0B75-8087-9166921E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05D5E-BC4D-F491-3752-F3467BC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50BC-9BEB-F692-E463-8A35C592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41E5E-FB16-DB13-BFDB-4AD93B51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D8CAC-B4D6-EB7E-0D63-C272F073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B12AB-AD17-93CB-039A-2007BB51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13530-1D19-EBFE-5C1C-398B16C1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A9A1F-8DF6-7C36-1CF0-3EBE6080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BA6C9-8F6D-E4A3-7C95-B967820E3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F3471-879C-4495-0556-9BFCD0DB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A4DD3-2F82-3BFD-93E1-8C39FB77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A4EFA-18AC-66F8-8667-1CF08E95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CBF11-8ED2-D647-434F-F953E399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178FE-854B-4F3C-CF43-BB402114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F5AAB-B74A-094F-A0F1-60D9CF91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56703-7AC8-3E23-06AE-70DA9D27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144A04-D6B6-9430-125A-5F63631C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AFE0D-4633-EFBB-2BD9-3E13E55B1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630C82-529B-2A1A-56A3-87189726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432FC6-1571-0C2F-1B4C-2545D9B7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AAB5D4-F201-221C-556E-4047C943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EE786-2027-6862-0A9C-F590C3F6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1B433-7446-040E-FCC8-C9CBA8C5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94E375-4475-B680-D184-E87221BB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E12B0-CC31-7D9F-E2F8-3D2A1B94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944777-DF99-56E8-D5FC-4D639BE3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C7535-9A02-0B21-F245-1E564E5D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0EAA3-41EA-16AD-9C40-32388AEF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6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7130B-9771-5F68-6515-F799320F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7FC5C-1380-4332-1F25-7FEA01F7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92ECB-CD2F-5D02-E53A-5F996D422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1BD6C-5FC2-4DBD-B4C8-D00EFE8C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9E7D8-15E9-E197-B397-217A9758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5FFA4-65EF-50DD-ECCA-DB6C0C45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F7A0-C2C1-7C58-2A99-F1EBA022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F8E49F-741F-1949-A9D5-138DC4E10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58C1DC-0908-CEFC-52F6-70F22E578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40B08-A20F-ED0D-7D1F-17D51A45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93BE0-70CF-5FB3-86F0-F887FA1E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E53AC-C3A5-0FED-500D-C8C6F318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981764-B08D-D9A9-1A8A-186A19BD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3DFAE-4DC3-9BA5-EC89-FAEE0E97A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C0D07-8C81-2D6B-14CA-C3FFAB090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E56FA-6C06-4446-A659-60984344930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534B3-A0AC-9DE2-17E1-0E9C44AF4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2C713-52AE-CF63-4C7F-6A3C9D1F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4531-BC49-4560-A000-48B30008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人的脸&#10;&#10;中度可信度描述已自动生成">
            <a:extLst>
              <a:ext uri="{FF2B5EF4-FFF2-40B4-BE49-F238E27FC236}">
                <a16:creationId xmlns:a16="http://schemas.microsoft.com/office/drawing/2014/main" id="{A65DFC2F-0649-799C-F4B7-A6560C015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2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7CBCB49-F3F3-130A-5E0B-17F97C44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齐之以礼</a:t>
            </a:r>
            <a:endParaRPr 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647B5-12E2-0B91-15AF-D33D5782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孔子认为，如果用道德引导百姓，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用礼制约他们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人们就会懂得廉耻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，而且人心也会归服。</a:t>
            </a:r>
            <a:endParaRPr lang="en-US" altLang="zh-CN" sz="2000" b="0" i="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孔子对礼的实践：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孔子对于各个层面的礼仪均非常注重，</a:t>
            </a:r>
            <a:endParaRPr lang="en-US" altLang="zh-CN" sz="2000" b="0" i="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1" i="0" dirty="0">
                <a:solidFill>
                  <a:schemeClr val="tx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家庭中的孝道</a:t>
            </a:r>
            <a:r>
              <a:rPr lang="zh-CN" altLang="en-US" sz="2000" b="0" i="0" dirty="0">
                <a:solidFill>
                  <a:schemeClr val="tx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：孝道，即尊敬和孝敬父母，孔子认为是最基本的礼仪之一。要求子女对父母表现出尊重、顺从和照顾。这包括行为上的恭敬和道义上的支持。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1" i="0" dirty="0">
                <a:solidFill>
                  <a:schemeClr val="tx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社交礼仪</a:t>
            </a:r>
            <a:r>
              <a:rPr lang="zh-CN" altLang="en-US" sz="2000" b="0" i="0" dirty="0">
                <a:solidFill>
                  <a:schemeClr val="tx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：孔子教导人们在社交互动中遵循一定的礼仪规范，如尊重长者、礼貌待人、言行一致、以及遵循规范的交往方式，以维护和改善人际关系。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1" i="0" dirty="0">
                <a:solidFill>
                  <a:schemeClr val="tx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政治礼仪</a:t>
            </a:r>
            <a:r>
              <a:rPr lang="zh-CN" altLang="en-US" sz="2000" b="0" i="0" dirty="0">
                <a:solidFill>
                  <a:schemeClr val="tx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：孔子强调了君臣关系中的礼仪。他认为，君主应当尊重人民，人民应当忠诚于君主，同时政府应当以仁爱和道义原则来治理国家，以确保社会稳定。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1" i="0" dirty="0">
                <a:solidFill>
                  <a:schemeClr val="tx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宗教仪式</a:t>
            </a:r>
            <a:r>
              <a:rPr lang="zh-CN" altLang="en-US" sz="2000" b="0" i="0" dirty="0">
                <a:solidFill>
                  <a:schemeClr val="tx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：孔子认为宗教仪式应当符合特定的礼仪规范。这包括祭祀祖先、尊敬神灵以及参与各种宗教仪式，以保持与神灵和宇宙的和谐关系。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1" i="0" dirty="0">
                <a:solidFill>
                  <a:schemeClr val="tx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教育礼仪</a:t>
            </a:r>
            <a:r>
              <a:rPr lang="zh-CN" altLang="en-US" sz="2000" b="0" i="0" dirty="0">
                <a:solidFill>
                  <a:schemeClr val="tx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：孔子有弟子三千，他的教育理念也包括了礼仪的培养。学生应当尊敬老师，遵循学术和道德规范，并通过学习来提高自己的礼数。</a:t>
            </a:r>
            <a:endParaRPr lang="en-US" altLang="zh-CN" sz="2000" b="0" i="0" dirty="0">
              <a:solidFill>
                <a:schemeClr val="tx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93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华文中宋</vt:lpstr>
      <vt:lpstr>等线</vt:lpstr>
      <vt:lpstr>等线 Light</vt:lpstr>
      <vt:lpstr>Arial</vt:lpstr>
      <vt:lpstr>Office 主题​​</vt:lpstr>
      <vt:lpstr>齐之以礼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齐之以礼</dc:title>
  <dc:creator>Changyu LI (20513997)</dc:creator>
  <cp:lastModifiedBy>Changyu LI (20513997)</cp:lastModifiedBy>
  <cp:revision>8</cp:revision>
  <dcterms:created xsi:type="dcterms:W3CDTF">2023-10-22T07:58:22Z</dcterms:created>
  <dcterms:modified xsi:type="dcterms:W3CDTF">2023-10-23T13:25:40Z</dcterms:modified>
</cp:coreProperties>
</file>