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yu LI (20513997)" userId="dea1631c-4442-4cf6-a4bd-172f01973041" providerId="ADAL" clId="{F1D844AF-8799-4F0D-AC39-87428947D8D0}"/>
    <pc:docChg chg="modSld">
      <pc:chgData name="Changyu LI (20513997)" userId="dea1631c-4442-4cf6-a4bd-172f01973041" providerId="ADAL" clId="{F1D844AF-8799-4F0D-AC39-87428947D8D0}" dt="2023-10-10T07:43:59.419" v="0" actId="20577"/>
      <pc:docMkLst>
        <pc:docMk/>
      </pc:docMkLst>
      <pc:sldChg chg="modSp">
        <pc:chgData name="Changyu LI (20513997)" userId="dea1631c-4442-4cf6-a4bd-172f01973041" providerId="ADAL" clId="{F1D844AF-8799-4F0D-AC39-87428947D8D0}" dt="2023-10-10T07:43:59.419" v="0" actId="20577"/>
        <pc:sldMkLst>
          <pc:docMk/>
          <pc:sldMk cId="2824759645" sldId="256"/>
        </pc:sldMkLst>
        <pc:spChg chg="mod">
          <ac:chgData name="Changyu LI (20513997)" userId="dea1631c-4442-4cf6-a4bd-172f01973041" providerId="ADAL" clId="{F1D844AF-8799-4F0D-AC39-87428947D8D0}" dt="2023-10-10T07:43:59.419" v="0" actId="20577"/>
          <ac:spMkLst>
            <pc:docMk/>
            <pc:sldMk cId="2824759645" sldId="256"/>
            <ac:spMk id="18" creationId="{F310DB30-4062-4420-B87A-0715BB9581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71CA-7DDF-46B2-8541-3A4AFE12F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C86D1-6CA2-4994-869D-AF47E040C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2F70-21DC-4B19-9BFF-8AAAFF61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1388-001C-4551-BA96-9BBA6027A36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4587-DA29-4D5E-876E-A8C9F340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AA605-70AB-4D87-A7EC-8F60B7EF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0EB8-0DE7-4C9E-87CD-E011E921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0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ADF1-1E98-4D0D-B2D9-0DCCF7C0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B4361-7EF7-440C-B60D-A6592601B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967E5-FFEF-4D31-8B91-91A98EA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1388-001C-4551-BA96-9BBA6027A36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3DD96-4993-490F-8116-5AA02488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220FD-BB65-4001-9315-840C57EB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0EB8-0DE7-4C9E-87CD-E011E921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ECA44-5D3E-45BC-96D2-5E51AEB5C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E88AB-3E40-41D2-9360-8BB5E7C3B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0D646-EA41-4681-8719-7B1F11AD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1388-001C-4551-BA96-9BBA6027A36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2110C-74DF-469A-8B1D-F37806F0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B795C-44B7-4B28-B377-C16B6EFE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0EB8-0DE7-4C9E-87CD-E011E921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0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7608-4B33-4343-9076-5B340AE5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2F22-BB13-461E-89A7-BD2423BFB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291E8-26EB-416A-B96E-0CB5CF28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1388-001C-4551-BA96-9BBA6027A36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027F6-037A-4EDE-A9DB-06CB2B24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1400-79D9-4F2A-B627-B711D300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0EB8-0DE7-4C9E-87CD-E011E921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5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2CE9-5F5F-4656-BD78-D7C872D7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BF68E-366A-42D8-8176-0A7609107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972DE-3711-4867-8934-B66D8F39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1388-001C-4551-BA96-9BBA6027A36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B2A68-E138-4920-B7AE-A5899B9A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97B7-E72A-4377-A482-43755D11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0EB8-0DE7-4C9E-87CD-E011E921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69E0-7E5F-4470-B0DB-90041B3B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4EB8-647F-4743-8A4B-A9F3149FC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10633-8DB9-4951-BE57-EAE5AE59E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9EDF3-6EFF-4ACD-99EC-90F5E215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1388-001C-4551-BA96-9BBA6027A36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19278-5019-4F01-8047-E75D8BBD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903D8-754B-44E7-B9BB-33D36CDB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0EB8-0DE7-4C9E-87CD-E011E921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8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BEC0-60A8-4EE6-987C-3C73E018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64905-90E5-4948-91BF-89E04170A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1D57F-0ABB-4A8C-BDD5-AB727260D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DCFDA-626F-440D-846C-9FFD35A21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6CDC2-2235-4010-8B85-DC2222FE4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5CB5E-E777-4574-A12A-E9958D8B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1388-001C-4551-BA96-9BBA6027A36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E9818-18BC-4064-86BD-9F947881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2917A-D0FB-4C3B-99CB-1B7655AE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0EB8-0DE7-4C9E-87CD-E011E921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0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60D1-7346-46F2-A7CC-F015F1C4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3A6A9-8516-4BC7-AC4B-9560A00A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1388-001C-4551-BA96-9BBA6027A36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7E4B6-3167-4A1C-8448-5A602473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62DBD-D3B5-495E-BCB4-5E01585B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0EB8-0DE7-4C9E-87CD-E011E921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6D3DE9-51D9-49CB-9366-B95CF8C8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1388-001C-4551-BA96-9BBA6027A36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0DA7A-F55A-4246-86F5-4B184FF3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DD0E5-A58A-4F57-A138-7884232C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0EB8-0DE7-4C9E-87CD-E011E921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367E-1533-4B2F-A00D-534DA82F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A8E8-E102-4CF7-8925-A4437D105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285B8-9CF0-4AC0-B209-8FECC4B0A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7978E-C861-4C3D-B321-913B2F9E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1388-001C-4551-BA96-9BBA6027A36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33014-2FDB-4390-AC6A-891F500B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0064E-9504-4575-954A-ECD3E7E5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0EB8-0DE7-4C9E-87CD-E011E921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0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503F-A797-4608-B2A4-C977728F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0A017-50CA-4601-A07F-21284C692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39F72-CBF8-4E6D-B3A0-5285C1F40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F1DA9-1E6E-45D8-8267-FB2CED3E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1388-001C-4551-BA96-9BBA6027A36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BCC61-8082-4C9C-BFF2-C670836C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6BADB-9E4C-4887-B81B-F584A086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0EB8-0DE7-4C9E-87CD-E011E921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0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9CD5E-54E7-45B7-B9DA-91092405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B69F9-C3B6-437E-8626-F4A292808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BFB6D-AEEA-4DD0-B9B7-85DA37E94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1388-001C-4551-BA96-9BBA6027A36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7E2A-EEB6-4267-A3B6-F51A1CAF4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66D79-993A-4AF4-B220-A9A5C7C3D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0EB8-0DE7-4C9E-87CD-E011E921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5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310DB30-4062-4420-B87A-0715BB958119}"/>
              </a:ext>
            </a:extLst>
          </p:cNvPr>
          <p:cNvSpPr txBox="1"/>
          <p:nvPr/>
        </p:nvSpPr>
        <p:spPr>
          <a:xfrm>
            <a:off x="2828406" y="1659285"/>
            <a:ext cx="653518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3200" b="1" dirty="0"/>
              <a:t>Changyu Li</a:t>
            </a:r>
            <a:r>
              <a:rPr lang="en-US" sz="3200" dirty="0"/>
              <a:t> </a:t>
            </a:r>
          </a:p>
          <a:p>
            <a:pPr algn="ctr" fontAlgn="base"/>
            <a:r>
              <a:rPr lang="en-US" sz="3200" b="1" dirty="0"/>
              <a:t>20513997</a:t>
            </a:r>
            <a:r>
              <a:rPr lang="en-US" sz="3200" dirty="0"/>
              <a:t> </a:t>
            </a:r>
          </a:p>
          <a:p>
            <a:pPr algn="ctr" fontAlgn="base"/>
            <a:r>
              <a:rPr lang="en-US" sz="3200" b="1" dirty="0"/>
              <a:t>scycl11@nottingham.edu.cn</a:t>
            </a:r>
          </a:p>
          <a:p>
            <a:pPr algn="ctr" fontAlgn="base"/>
            <a:r>
              <a:rPr lang="en-US" sz="3200" b="1" dirty="0"/>
              <a:t>COMP1048</a:t>
            </a:r>
            <a:r>
              <a:rPr lang="en-US" sz="3200" dirty="0"/>
              <a:t> </a:t>
            </a:r>
            <a:r>
              <a:rPr lang="en-US" sz="3200" b="1" dirty="0"/>
              <a:t>Databases and Interfaces</a:t>
            </a:r>
            <a:r>
              <a:rPr lang="en-US" sz="3200" dirty="0"/>
              <a:t> </a:t>
            </a:r>
          </a:p>
          <a:p>
            <a:pPr algn="ctr" fontAlgn="base"/>
            <a:r>
              <a:rPr lang="en-US" sz="3200" b="1" dirty="0"/>
              <a:t>Lab 003</a:t>
            </a:r>
            <a:r>
              <a:rPr lang="en-US" sz="3200" dirty="0"/>
              <a:t> </a:t>
            </a:r>
          </a:p>
          <a:p>
            <a:pPr algn="ctr" fontAlgn="base"/>
            <a:r>
              <a:rPr lang="en-US" sz="3200" b="1" dirty="0"/>
              <a:t>Entity Relationship Modelling</a:t>
            </a:r>
            <a:r>
              <a:rPr lang="en-US" sz="3200" dirty="0"/>
              <a:t> </a:t>
            </a:r>
          </a:p>
          <a:p>
            <a:pPr algn="ctr" fontAlgn="base"/>
            <a:r>
              <a:rPr lang="en-US" sz="3200" b="1" dirty="0"/>
              <a:t>10/10/2023</a:t>
            </a:r>
            <a:r>
              <a:rPr lang="en-US" sz="3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2475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123D98-90EC-4F35-AE7D-4FB7F6901A88}"/>
              </a:ext>
            </a:extLst>
          </p:cNvPr>
          <p:cNvSpPr/>
          <p:nvPr/>
        </p:nvSpPr>
        <p:spPr>
          <a:xfrm>
            <a:off x="2876925" y="3111500"/>
            <a:ext cx="1333500" cy="635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movie</a:t>
            </a:r>
            <a:endParaRPr 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D9677C-BE75-4C0A-A51D-D5FB7208900F}"/>
              </a:ext>
            </a:extLst>
          </p:cNvPr>
          <p:cNvSpPr/>
          <p:nvPr/>
        </p:nvSpPr>
        <p:spPr>
          <a:xfrm>
            <a:off x="8454887" y="3111500"/>
            <a:ext cx="1934818" cy="635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leading actor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54B552-8B72-429E-9E12-B11524AC88FA}"/>
              </a:ext>
            </a:extLst>
          </p:cNvPr>
          <p:cNvCxnSpPr>
            <a:cxnSpLocks/>
          </p:cNvCxnSpPr>
          <p:nvPr/>
        </p:nvCxnSpPr>
        <p:spPr>
          <a:xfrm flipH="1">
            <a:off x="4210425" y="3408011"/>
            <a:ext cx="11758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2F7D401-AF91-4AC6-ABD4-3A266329B2BF}"/>
              </a:ext>
            </a:extLst>
          </p:cNvPr>
          <p:cNvSpPr/>
          <p:nvPr/>
        </p:nvSpPr>
        <p:spPr>
          <a:xfrm>
            <a:off x="1701071" y="2305878"/>
            <a:ext cx="1175854" cy="44946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79754-BA1F-4192-A39D-A4C092C71418}"/>
              </a:ext>
            </a:extLst>
          </p:cNvPr>
          <p:cNvSpPr/>
          <p:nvPr/>
        </p:nvSpPr>
        <p:spPr>
          <a:xfrm>
            <a:off x="2955748" y="2081143"/>
            <a:ext cx="1175854" cy="44946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CD05E5-A041-42DC-9B85-E83461A5FD05}"/>
              </a:ext>
            </a:extLst>
          </p:cNvPr>
          <p:cNvSpPr/>
          <p:nvPr/>
        </p:nvSpPr>
        <p:spPr>
          <a:xfrm>
            <a:off x="4131602" y="2305878"/>
            <a:ext cx="1175854" cy="44946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year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AA2ABB-44D6-4D4C-8097-E082CD336E2B}"/>
              </a:ext>
            </a:extLst>
          </p:cNvPr>
          <p:cNvSpPr/>
          <p:nvPr/>
        </p:nvSpPr>
        <p:spPr>
          <a:xfrm>
            <a:off x="1622248" y="4115352"/>
            <a:ext cx="1333500" cy="44946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genre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E236E9-F457-44E1-BDFC-EB82A89E0C72}"/>
              </a:ext>
            </a:extLst>
          </p:cNvPr>
          <p:cNvCxnSpPr>
            <a:stCxn id="9" idx="5"/>
            <a:endCxn id="4" idx="0"/>
          </p:cNvCxnSpPr>
          <p:nvPr/>
        </p:nvCxnSpPr>
        <p:spPr>
          <a:xfrm>
            <a:off x="2704725" y="2689524"/>
            <a:ext cx="838950" cy="421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895645-85D6-472A-973B-5A3AF21BC1D4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534675" y="2530612"/>
            <a:ext cx="9000" cy="591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A12833-484F-451E-AB5E-FDA9CDDD73AD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3543675" y="2755347"/>
            <a:ext cx="1175854" cy="3505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62D0E5-D83D-4343-93DC-FDA6EABDF49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288998" y="3746500"/>
            <a:ext cx="1205914" cy="3688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3C0324BA-510E-4282-A5E5-54BA81410AB7}"/>
              </a:ext>
            </a:extLst>
          </p:cNvPr>
          <p:cNvSpPr/>
          <p:nvPr/>
        </p:nvSpPr>
        <p:spPr>
          <a:xfrm>
            <a:off x="5392109" y="3057773"/>
            <a:ext cx="2390196" cy="730514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appear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8FD91A-382D-4C7E-B976-8531598DD22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782307" y="3429000"/>
            <a:ext cx="672580" cy="2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602414-454F-4157-8598-8812081FB5CA}"/>
              </a:ext>
            </a:extLst>
          </p:cNvPr>
          <p:cNvSpPr txBox="1"/>
          <p:nvPr/>
        </p:nvSpPr>
        <p:spPr>
          <a:xfrm>
            <a:off x="866170" y="459277"/>
            <a:ext cx="5229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Entities: movie, Leading actor</a:t>
            </a:r>
          </a:p>
          <a:p>
            <a:r>
              <a:rPr lang="en-US" sz="2400" dirty="0"/>
              <a:t>Attributes: price, title, year, genre, name</a:t>
            </a:r>
          </a:p>
          <a:p>
            <a:r>
              <a:rPr lang="en-US" sz="2400" dirty="0"/>
              <a:t>Relationship: appear (1 : M)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5EB314-261C-4881-A3C7-8691B7B5F0AB}"/>
              </a:ext>
            </a:extLst>
          </p:cNvPr>
          <p:cNvSpPr/>
          <p:nvPr/>
        </p:nvSpPr>
        <p:spPr>
          <a:xfrm>
            <a:off x="7549632" y="4090271"/>
            <a:ext cx="1333500" cy="44946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C29382-9CE3-4EBB-80C2-C17AC18A21A7}"/>
              </a:ext>
            </a:extLst>
          </p:cNvPr>
          <p:cNvCxnSpPr>
            <a:cxnSpLocks/>
          </p:cNvCxnSpPr>
          <p:nvPr/>
        </p:nvCxnSpPr>
        <p:spPr>
          <a:xfrm flipH="1">
            <a:off x="8216382" y="3740533"/>
            <a:ext cx="1205914" cy="3688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C86FD749-B9B3-4980-BCB0-8E9EF8EAB339}"/>
              </a:ext>
            </a:extLst>
          </p:cNvPr>
          <p:cNvSpPr/>
          <p:nvPr/>
        </p:nvSpPr>
        <p:spPr>
          <a:xfrm rot="10800000">
            <a:off x="4009096" y="3202131"/>
            <a:ext cx="414318" cy="441797"/>
          </a:xfrm>
          <a:prstGeom prst="chord">
            <a:avLst>
              <a:gd name="adj1" fmla="val 5414253"/>
              <a:gd name="adj2" fmla="val 1625989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7DCE1AC-7EE0-4384-9448-428D5368F000}"/>
              </a:ext>
            </a:extLst>
          </p:cNvPr>
          <p:cNvSpPr/>
          <p:nvPr/>
        </p:nvSpPr>
        <p:spPr>
          <a:xfrm>
            <a:off x="1952891" y="6008415"/>
            <a:ext cx="1333500" cy="635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0FBDD1CE-4B67-4F75-B15A-7DE8050099C1}"/>
              </a:ext>
            </a:extLst>
          </p:cNvPr>
          <p:cNvSpPr/>
          <p:nvPr/>
        </p:nvSpPr>
        <p:spPr>
          <a:xfrm>
            <a:off x="4105541" y="6008415"/>
            <a:ext cx="1574800" cy="63500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6C6319-2732-4610-8A16-DE591A006490}"/>
              </a:ext>
            </a:extLst>
          </p:cNvPr>
          <p:cNvSpPr/>
          <p:nvPr/>
        </p:nvSpPr>
        <p:spPr>
          <a:xfrm>
            <a:off x="6762232" y="6021369"/>
            <a:ext cx="1574800" cy="635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28220F-14A0-4BF2-8A83-D3ABC364DBDC}"/>
              </a:ext>
            </a:extLst>
          </p:cNvPr>
          <p:cNvCxnSpPr>
            <a:cxnSpLocks/>
          </p:cNvCxnSpPr>
          <p:nvPr/>
        </p:nvCxnSpPr>
        <p:spPr>
          <a:xfrm>
            <a:off x="8791841" y="6313215"/>
            <a:ext cx="1358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hord 28">
            <a:extLst>
              <a:ext uri="{FF2B5EF4-FFF2-40B4-BE49-F238E27FC236}">
                <a16:creationId xmlns:a16="http://schemas.microsoft.com/office/drawing/2014/main" id="{6E80FF34-B27D-4ABB-9B07-97C3A197C49D}"/>
              </a:ext>
            </a:extLst>
          </p:cNvPr>
          <p:cNvSpPr/>
          <p:nvPr/>
        </p:nvSpPr>
        <p:spPr>
          <a:xfrm>
            <a:off x="9943582" y="6105016"/>
            <a:ext cx="414318" cy="441797"/>
          </a:xfrm>
          <a:prstGeom prst="chord">
            <a:avLst>
              <a:gd name="adj1" fmla="val 5414253"/>
              <a:gd name="adj2" fmla="val 1625989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123D98-90EC-4F35-AE7D-4FB7F6901A88}"/>
              </a:ext>
            </a:extLst>
          </p:cNvPr>
          <p:cNvSpPr/>
          <p:nvPr/>
        </p:nvSpPr>
        <p:spPr>
          <a:xfrm>
            <a:off x="5537016" y="2916069"/>
            <a:ext cx="1333500" cy="635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drug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F7D401-AF91-4AC6-ABD4-3A266329B2BF}"/>
              </a:ext>
            </a:extLst>
          </p:cNvPr>
          <p:cNvSpPr/>
          <p:nvPr/>
        </p:nvSpPr>
        <p:spPr>
          <a:xfrm>
            <a:off x="4313846" y="2101051"/>
            <a:ext cx="1254677" cy="44946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E236E9-F457-44E1-BDFC-EB82A89E0C72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384780" y="2484697"/>
            <a:ext cx="818986" cy="431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602414-454F-4157-8598-8812081FB5CA}"/>
              </a:ext>
            </a:extLst>
          </p:cNvPr>
          <p:cNvSpPr txBox="1"/>
          <p:nvPr/>
        </p:nvSpPr>
        <p:spPr>
          <a:xfrm>
            <a:off x="247931" y="227637"/>
            <a:ext cx="11506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Entities: drug,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lunteer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, side effect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indent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Attributes: name(drug), description, </a:t>
            </a:r>
            <a:r>
              <a:rPr lang="en-US" sz="2400" dirty="0"/>
              <a:t>National Insurance Number, name(volunteer), age, gender, address, phone number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indent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Relationship</a:t>
            </a:r>
            <a:r>
              <a:rPr lang="en-US" sz="2400" dirty="0">
                <a:solidFill>
                  <a:prstClr val="black"/>
                </a:solidFill>
              </a:rPr>
              <a:t>: take (1 : M),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 (1 : M), record(1 : M)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C64952-DD17-4592-A963-266DE99A7800}"/>
              </a:ext>
            </a:extLst>
          </p:cNvPr>
          <p:cNvSpPr/>
          <p:nvPr/>
        </p:nvSpPr>
        <p:spPr>
          <a:xfrm>
            <a:off x="5364564" y="5007858"/>
            <a:ext cx="1693480" cy="635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volunteer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F2AFC8-320C-4475-A983-D4C5C701CB81}"/>
              </a:ext>
            </a:extLst>
          </p:cNvPr>
          <p:cNvCxnSpPr>
            <a:cxnSpLocks/>
            <a:stCxn id="57" idx="1"/>
            <a:endCxn id="25" idx="3"/>
          </p:cNvCxnSpPr>
          <p:nvPr/>
        </p:nvCxnSpPr>
        <p:spPr>
          <a:xfrm flipH="1">
            <a:off x="7058044" y="5325358"/>
            <a:ext cx="5825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DD7F1B2-C829-4566-BA86-661BBC7BBDD0}"/>
              </a:ext>
            </a:extLst>
          </p:cNvPr>
          <p:cNvSpPr/>
          <p:nvPr/>
        </p:nvSpPr>
        <p:spPr>
          <a:xfrm>
            <a:off x="9723267" y="5007858"/>
            <a:ext cx="1296619" cy="635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side effect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EB363375-7A21-4BC8-A0C2-BC8FFAAE33D8}"/>
              </a:ext>
            </a:extLst>
          </p:cNvPr>
          <p:cNvSpPr/>
          <p:nvPr/>
        </p:nvSpPr>
        <p:spPr>
          <a:xfrm>
            <a:off x="9611499" y="2872961"/>
            <a:ext cx="1527657" cy="730514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318B4B-9178-4A9F-8961-8F6F947568EC}"/>
              </a:ext>
            </a:extLst>
          </p:cNvPr>
          <p:cNvSpPr txBox="1"/>
          <p:nvPr/>
        </p:nvSpPr>
        <p:spPr>
          <a:xfrm>
            <a:off x="9849261" y="2974318"/>
            <a:ext cx="99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record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F0A2075-6765-4348-956B-4A4B6A9B0B15}"/>
              </a:ext>
            </a:extLst>
          </p:cNvPr>
          <p:cNvCxnSpPr>
            <a:cxnSpLocks/>
            <a:stCxn id="39" idx="2"/>
            <a:endCxn id="36" idx="0"/>
          </p:cNvCxnSpPr>
          <p:nvPr/>
        </p:nvCxnSpPr>
        <p:spPr>
          <a:xfrm flipH="1">
            <a:off x="10371577" y="3603475"/>
            <a:ext cx="3751" cy="1404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hord 51">
            <a:extLst>
              <a:ext uri="{FF2B5EF4-FFF2-40B4-BE49-F238E27FC236}">
                <a16:creationId xmlns:a16="http://schemas.microsoft.com/office/drawing/2014/main" id="{733A2CB9-778B-4C5C-83C1-F9FFCCF893F2}"/>
              </a:ext>
            </a:extLst>
          </p:cNvPr>
          <p:cNvSpPr/>
          <p:nvPr/>
        </p:nvSpPr>
        <p:spPr>
          <a:xfrm rot="5400000">
            <a:off x="10164416" y="4786960"/>
            <a:ext cx="414318" cy="441797"/>
          </a:xfrm>
          <a:prstGeom prst="chord">
            <a:avLst>
              <a:gd name="adj1" fmla="val 5414253"/>
              <a:gd name="adj2" fmla="val 1625989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74BC76-FEE2-4F87-AA79-75A5B7902482}"/>
              </a:ext>
            </a:extLst>
          </p:cNvPr>
          <p:cNvCxnSpPr>
            <a:cxnSpLocks/>
            <a:stCxn id="39" idx="1"/>
            <a:endCxn id="4" idx="3"/>
          </p:cNvCxnSpPr>
          <p:nvPr/>
        </p:nvCxnSpPr>
        <p:spPr>
          <a:xfrm flipH="1" flipV="1">
            <a:off x="6870516" y="3233569"/>
            <a:ext cx="2740983" cy="4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E1791B72-1A77-4761-9C64-E9DBBF08A279}"/>
              </a:ext>
            </a:extLst>
          </p:cNvPr>
          <p:cNvSpPr/>
          <p:nvPr/>
        </p:nvSpPr>
        <p:spPr>
          <a:xfrm>
            <a:off x="7640612" y="4960101"/>
            <a:ext cx="1527657" cy="730514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F7D8BD-1EAF-4385-B2AE-70106E0928C3}"/>
              </a:ext>
            </a:extLst>
          </p:cNvPr>
          <p:cNvSpPr txBox="1"/>
          <p:nvPr/>
        </p:nvSpPr>
        <p:spPr>
          <a:xfrm>
            <a:off x="7982194" y="5071551"/>
            <a:ext cx="975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report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0AEE4F-0E10-4607-A98B-4D7135D0545F}"/>
              </a:ext>
            </a:extLst>
          </p:cNvPr>
          <p:cNvCxnSpPr>
            <a:cxnSpLocks/>
            <a:stCxn id="57" idx="3"/>
            <a:endCxn id="36" idx="1"/>
          </p:cNvCxnSpPr>
          <p:nvPr/>
        </p:nvCxnSpPr>
        <p:spPr>
          <a:xfrm>
            <a:off x="9168269" y="5325358"/>
            <a:ext cx="5549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hord 59">
            <a:extLst>
              <a:ext uri="{FF2B5EF4-FFF2-40B4-BE49-F238E27FC236}">
                <a16:creationId xmlns:a16="http://schemas.microsoft.com/office/drawing/2014/main" id="{82D557EA-DC54-43CD-8CC8-DE1F004AB173}"/>
              </a:ext>
            </a:extLst>
          </p:cNvPr>
          <p:cNvSpPr/>
          <p:nvPr/>
        </p:nvSpPr>
        <p:spPr>
          <a:xfrm>
            <a:off x="9509851" y="5104459"/>
            <a:ext cx="414318" cy="441797"/>
          </a:xfrm>
          <a:prstGeom prst="chord">
            <a:avLst>
              <a:gd name="adj1" fmla="val 5414253"/>
              <a:gd name="adj2" fmla="val 1625989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B9A0443C-E659-4BF1-A64F-FF85999B1295}"/>
              </a:ext>
            </a:extLst>
          </p:cNvPr>
          <p:cNvSpPr/>
          <p:nvPr/>
        </p:nvSpPr>
        <p:spPr>
          <a:xfrm>
            <a:off x="5439939" y="3910628"/>
            <a:ext cx="1527657" cy="730514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6F8808-6C48-448B-BE58-A85767EFC954}"/>
              </a:ext>
            </a:extLst>
          </p:cNvPr>
          <p:cNvSpPr txBox="1"/>
          <p:nvPr/>
        </p:nvSpPr>
        <p:spPr>
          <a:xfrm>
            <a:off x="5854122" y="4028085"/>
            <a:ext cx="714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03C1968-D86A-426D-B6C0-4269BC834526}"/>
              </a:ext>
            </a:extLst>
          </p:cNvPr>
          <p:cNvCxnSpPr>
            <a:cxnSpLocks/>
            <a:stCxn id="25" idx="0"/>
            <a:endCxn id="66" idx="2"/>
          </p:cNvCxnSpPr>
          <p:nvPr/>
        </p:nvCxnSpPr>
        <p:spPr>
          <a:xfrm flipH="1" flipV="1">
            <a:off x="6203768" y="4641142"/>
            <a:ext cx="7536" cy="366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hord 82">
            <a:extLst>
              <a:ext uri="{FF2B5EF4-FFF2-40B4-BE49-F238E27FC236}">
                <a16:creationId xmlns:a16="http://schemas.microsoft.com/office/drawing/2014/main" id="{3DE1AC70-1B7D-49E6-848D-38340267465C}"/>
              </a:ext>
            </a:extLst>
          </p:cNvPr>
          <p:cNvSpPr/>
          <p:nvPr/>
        </p:nvSpPr>
        <p:spPr>
          <a:xfrm rot="5400000">
            <a:off x="5996607" y="4786960"/>
            <a:ext cx="414318" cy="441797"/>
          </a:xfrm>
          <a:prstGeom prst="chord">
            <a:avLst>
              <a:gd name="adj1" fmla="val 5414253"/>
              <a:gd name="adj2" fmla="val 1625989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BC650CB-0C57-4796-8ED8-682ED4355BF8}"/>
              </a:ext>
            </a:extLst>
          </p:cNvPr>
          <p:cNvSpPr/>
          <p:nvPr/>
        </p:nvSpPr>
        <p:spPr>
          <a:xfrm rot="10800000" flipV="1">
            <a:off x="3271905" y="5608603"/>
            <a:ext cx="1771865" cy="8758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National Insurance Number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807E629-1EF8-4234-B190-B0B47D2A27D3}"/>
              </a:ext>
            </a:extLst>
          </p:cNvPr>
          <p:cNvSpPr/>
          <p:nvPr/>
        </p:nvSpPr>
        <p:spPr>
          <a:xfrm rot="10800000" flipV="1">
            <a:off x="5043771" y="6145095"/>
            <a:ext cx="1301848" cy="44946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C5C5AE0-B5D8-4C46-B022-A57010EFCF65}"/>
              </a:ext>
            </a:extLst>
          </p:cNvPr>
          <p:cNvSpPr/>
          <p:nvPr/>
        </p:nvSpPr>
        <p:spPr>
          <a:xfrm rot="10800000" flipV="1">
            <a:off x="6479970" y="6131981"/>
            <a:ext cx="1175854" cy="44946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age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7FDB266-5BD4-430B-9272-FC71825E6F09}"/>
              </a:ext>
            </a:extLst>
          </p:cNvPr>
          <p:cNvCxnSpPr>
            <a:cxnSpLocks/>
            <a:stCxn id="100" idx="2"/>
            <a:endCxn id="25" idx="2"/>
          </p:cNvCxnSpPr>
          <p:nvPr/>
        </p:nvCxnSpPr>
        <p:spPr>
          <a:xfrm flipV="1">
            <a:off x="5043770" y="5642858"/>
            <a:ext cx="1167534" cy="403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5CECE70-34A1-4F66-AABF-84D7B1871A7E}"/>
              </a:ext>
            </a:extLst>
          </p:cNvPr>
          <p:cNvCxnSpPr>
            <a:cxnSpLocks/>
            <a:stCxn id="101" idx="0"/>
            <a:endCxn id="25" idx="2"/>
          </p:cNvCxnSpPr>
          <p:nvPr/>
        </p:nvCxnSpPr>
        <p:spPr>
          <a:xfrm flipV="1">
            <a:off x="5694695" y="5642858"/>
            <a:ext cx="516609" cy="502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9446E5A-8B15-41B5-B8CD-F7C6F4877A38}"/>
              </a:ext>
            </a:extLst>
          </p:cNvPr>
          <p:cNvCxnSpPr>
            <a:cxnSpLocks/>
            <a:stCxn id="102" idx="0"/>
            <a:endCxn id="25" idx="2"/>
          </p:cNvCxnSpPr>
          <p:nvPr/>
        </p:nvCxnSpPr>
        <p:spPr>
          <a:xfrm flipH="1" flipV="1">
            <a:off x="6211304" y="5642858"/>
            <a:ext cx="856593" cy="489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E6AE0E9-7A0C-4BAA-8F00-F1629032175D}"/>
              </a:ext>
            </a:extLst>
          </p:cNvPr>
          <p:cNvSpPr/>
          <p:nvPr/>
        </p:nvSpPr>
        <p:spPr>
          <a:xfrm rot="10800000" flipV="1">
            <a:off x="7902367" y="4137607"/>
            <a:ext cx="1705381" cy="44946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583FFBB-A0D6-4F29-A29D-1EF1A40CFEF7}"/>
              </a:ext>
            </a:extLst>
          </p:cNvPr>
          <p:cNvCxnSpPr>
            <a:cxnSpLocks/>
            <a:stCxn id="126" idx="4"/>
          </p:cNvCxnSpPr>
          <p:nvPr/>
        </p:nvCxnSpPr>
        <p:spPr>
          <a:xfrm flipH="1">
            <a:off x="7005439" y="4587076"/>
            <a:ext cx="1749618" cy="420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A05E5CF3-608F-41E8-9387-B0832091663D}"/>
              </a:ext>
            </a:extLst>
          </p:cNvPr>
          <p:cNvSpPr/>
          <p:nvPr/>
        </p:nvSpPr>
        <p:spPr>
          <a:xfrm rot="10800000" flipV="1">
            <a:off x="3358953" y="4223798"/>
            <a:ext cx="1527656" cy="44946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gender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7D80645-C884-4F2C-93FA-50074209694C}"/>
              </a:ext>
            </a:extLst>
          </p:cNvPr>
          <p:cNvCxnSpPr>
            <a:cxnSpLocks/>
            <a:stCxn id="132" idx="4"/>
          </p:cNvCxnSpPr>
          <p:nvPr/>
        </p:nvCxnSpPr>
        <p:spPr>
          <a:xfrm>
            <a:off x="4122781" y="4673267"/>
            <a:ext cx="1286852" cy="334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F663025B-7E5E-4686-B160-4824E37D4254}"/>
              </a:ext>
            </a:extLst>
          </p:cNvPr>
          <p:cNvSpPr/>
          <p:nvPr/>
        </p:nvSpPr>
        <p:spPr>
          <a:xfrm rot="10800000" flipV="1">
            <a:off x="7782055" y="5887419"/>
            <a:ext cx="1527656" cy="5970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Phone number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6E7D3E-EA8C-4920-8D5B-08925633BCA4}"/>
              </a:ext>
            </a:extLst>
          </p:cNvPr>
          <p:cNvCxnSpPr>
            <a:cxnSpLocks/>
            <a:stCxn id="149" idx="7"/>
            <a:endCxn id="25" idx="2"/>
          </p:cNvCxnSpPr>
          <p:nvPr/>
        </p:nvCxnSpPr>
        <p:spPr>
          <a:xfrm flipH="1" flipV="1">
            <a:off x="6211304" y="5642858"/>
            <a:ext cx="1794471" cy="331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E5F3206C-F6C7-4F44-94AC-7CF290F08777}"/>
              </a:ext>
            </a:extLst>
          </p:cNvPr>
          <p:cNvSpPr/>
          <p:nvPr/>
        </p:nvSpPr>
        <p:spPr>
          <a:xfrm rot="10800000" flipV="1">
            <a:off x="9849261" y="6035018"/>
            <a:ext cx="2227694" cy="44946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description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A772EBF-719E-477C-BEC1-3BACD82F0174}"/>
              </a:ext>
            </a:extLst>
          </p:cNvPr>
          <p:cNvCxnSpPr>
            <a:cxnSpLocks/>
            <a:stCxn id="153" idx="0"/>
            <a:endCxn id="36" idx="2"/>
          </p:cNvCxnSpPr>
          <p:nvPr/>
        </p:nvCxnSpPr>
        <p:spPr>
          <a:xfrm flipH="1" flipV="1">
            <a:off x="10371577" y="5642858"/>
            <a:ext cx="591531" cy="392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897887E-2438-4922-80F4-E39D8DE0EB88}"/>
              </a:ext>
            </a:extLst>
          </p:cNvPr>
          <p:cNvCxnSpPr>
            <a:cxnSpLocks/>
            <a:stCxn id="66" idx="0"/>
            <a:endCxn id="4" idx="2"/>
          </p:cNvCxnSpPr>
          <p:nvPr/>
        </p:nvCxnSpPr>
        <p:spPr>
          <a:xfrm flipH="1" flipV="1">
            <a:off x="6203766" y="3551069"/>
            <a:ext cx="2" cy="3595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4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130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Changyu LI (20513997)</dc:creator>
  <cp:lastModifiedBy>Changyu LI (20513997)</cp:lastModifiedBy>
  <cp:revision>11</cp:revision>
  <dcterms:created xsi:type="dcterms:W3CDTF">2023-10-10T06:07:55Z</dcterms:created>
  <dcterms:modified xsi:type="dcterms:W3CDTF">2023-10-10T07:44:01Z</dcterms:modified>
</cp:coreProperties>
</file>