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0099CC"/>
    <a:srgbClr val="B92121"/>
    <a:srgbClr val="112C0B"/>
    <a:srgbClr val="D92A2B"/>
    <a:srgbClr val="004648"/>
    <a:srgbClr val="005E60"/>
    <a:srgbClr val="00766E"/>
    <a:srgbClr val="009186"/>
    <a:srgbClr val="009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771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0187-E7A6-42A5-B755-1132B147E908}" type="datetime1">
              <a:rPr lang="en-GB" smtClean="0"/>
              <a:t>15/04/2021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A8D44-57C5-4FD0-8958-8B6C10C6926E}" type="datetime1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5440-6E63-420F-BB60-25E9878AB91E}" type="datetime1">
              <a:rPr lang="en-US" smtClean="0"/>
              <a:t>4/15/2021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3" y="1970432"/>
            <a:ext cx="9575800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 rot="5400000" flipH="1">
            <a:off x="807374" y="4289769"/>
            <a:ext cx="1301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TW" altLang="en-US" sz="1600" b="1">
                <a:solidFill>
                  <a:schemeClr val="accent1"/>
                </a:solidFill>
                <a:latin typeface="Courier New" panose="02070309020205020404" pitchFamily="49" charset="0"/>
              </a:rPr>
              <a:t>100..0100</a:t>
            </a:r>
            <a:endParaRPr kumimoji="1" lang="zh-TW" altLang="en-US" sz="18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690023" y="4210394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2680623" y="4669182"/>
            <a:ext cx="1095375" cy="7937"/>
          </a:xfrm>
          <a:custGeom>
            <a:avLst/>
            <a:gdLst>
              <a:gd name="T0" fmla="*/ 2147483647 w 637"/>
              <a:gd name="T1" fmla="*/ 2147483647 h 5"/>
              <a:gd name="T2" fmla="*/ 0 w 637"/>
              <a:gd name="T3" fmla="*/ 0 h 5"/>
              <a:gd name="T4" fmla="*/ 0 60000 65536"/>
              <a:gd name="T5" fmla="*/ 0 60000 65536"/>
              <a:gd name="T6" fmla="*/ 0 w 637"/>
              <a:gd name="T7" fmla="*/ 0 h 5"/>
              <a:gd name="T8" fmla="*/ 637 w 637"/>
              <a:gd name="T9" fmla="*/ 5 h 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7" h="5">
                <a:moveTo>
                  <a:pt x="637" y="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680623" y="4210394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855123" y="2381594"/>
            <a:ext cx="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1855123" y="2381594"/>
            <a:ext cx="660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788698" y="4134194"/>
            <a:ext cx="20638" cy="7254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3753773" y="4134194"/>
            <a:ext cx="4127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3753773" y="4515194"/>
            <a:ext cx="4127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515523" y="2381594"/>
            <a:ext cx="498475" cy="387350"/>
          </a:xfrm>
          <a:custGeom>
            <a:avLst/>
            <a:gdLst>
              <a:gd name="T0" fmla="*/ 2147483647 w 290"/>
              <a:gd name="T1" fmla="*/ 2147483647 h 244"/>
              <a:gd name="T2" fmla="*/ 2147483647 w 290"/>
              <a:gd name="T3" fmla="*/ 2147483647 h 244"/>
              <a:gd name="T4" fmla="*/ 0 w 290"/>
              <a:gd name="T5" fmla="*/ 0 h 244"/>
              <a:gd name="T6" fmla="*/ 0 60000 65536"/>
              <a:gd name="T7" fmla="*/ 0 60000 65536"/>
              <a:gd name="T8" fmla="*/ 0 60000 65536"/>
              <a:gd name="T9" fmla="*/ 0 w 290"/>
              <a:gd name="T10" fmla="*/ 0 h 244"/>
              <a:gd name="T11" fmla="*/ 290 w 290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" h="244">
                <a:moveTo>
                  <a:pt x="288" y="192"/>
                </a:moveTo>
                <a:lnTo>
                  <a:pt x="290" y="24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3001298" y="2762594"/>
            <a:ext cx="2651125" cy="6350"/>
          </a:xfrm>
          <a:custGeom>
            <a:avLst/>
            <a:gdLst>
              <a:gd name="T0" fmla="*/ 2147483647 w 1542"/>
              <a:gd name="T1" fmla="*/ 0 h 4"/>
              <a:gd name="T2" fmla="*/ 0 w 1542"/>
              <a:gd name="T3" fmla="*/ 2147483647 h 4"/>
              <a:gd name="T4" fmla="*/ 0 60000 65536"/>
              <a:gd name="T5" fmla="*/ 0 60000 65536"/>
              <a:gd name="T6" fmla="*/ 0 w 1542"/>
              <a:gd name="T7" fmla="*/ 0 h 4"/>
              <a:gd name="T8" fmla="*/ 1542 w 1542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2" h="4">
                <a:moveTo>
                  <a:pt x="1542" y="0"/>
                </a:moveTo>
                <a:lnTo>
                  <a:pt x="0" y="4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652423" y="2457794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5652423" y="2457794"/>
            <a:ext cx="31369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083973" y="4134194"/>
            <a:ext cx="156845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652423" y="4286594"/>
            <a:ext cx="1320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166523" y="4515194"/>
            <a:ext cx="14859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652423" y="4819994"/>
            <a:ext cx="24765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973223" y="4286594"/>
            <a:ext cx="90805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8128923" y="4819994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8128923" y="6329707"/>
            <a:ext cx="1752600" cy="14287"/>
          </a:xfrm>
          <a:custGeom>
            <a:avLst/>
            <a:gdLst>
              <a:gd name="T0" fmla="*/ 0 w 1019"/>
              <a:gd name="T1" fmla="*/ 2147483647 h 9"/>
              <a:gd name="T2" fmla="*/ 2147483647 w 1019"/>
              <a:gd name="T3" fmla="*/ 0 h 9"/>
              <a:gd name="T4" fmla="*/ 0 60000 65536"/>
              <a:gd name="T5" fmla="*/ 0 60000 65536"/>
              <a:gd name="T6" fmla="*/ 0 w 1019"/>
              <a:gd name="T7" fmla="*/ 0 h 9"/>
              <a:gd name="T8" fmla="*/ 1019 w 1019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9" h="9">
                <a:moveTo>
                  <a:pt x="0" y="9"/>
                </a:moveTo>
                <a:lnTo>
                  <a:pt x="1019" y="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9862473" y="5353394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9862473" y="5353394"/>
            <a:ext cx="1651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10027573" y="5048594"/>
            <a:ext cx="24765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10275223" y="5048594"/>
            <a:ext cx="1651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0440323" y="5048594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3918873" y="6572594"/>
            <a:ext cx="65214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 flipV="1">
            <a:off x="3918873" y="5200994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H="1" flipV="1">
            <a:off x="8789323" y="2457794"/>
            <a:ext cx="24765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H="1" flipV="1">
            <a:off x="9036973" y="2762594"/>
            <a:ext cx="825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H="1">
            <a:off x="9119523" y="2000594"/>
            <a:ext cx="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1140748" y="2003769"/>
            <a:ext cx="7978775" cy="9525"/>
          </a:xfrm>
          <a:custGeom>
            <a:avLst/>
            <a:gdLst>
              <a:gd name="T0" fmla="*/ 2147483647 w 4639"/>
              <a:gd name="T1" fmla="*/ 0 h 6"/>
              <a:gd name="T2" fmla="*/ 0 w 4639"/>
              <a:gd name="T3" fmla="*/ 2147483647 h 6"/>
              <a:gd name="T4" fmla="*/ 0 60000 65536"/>
              <a:gd name="T5" fmla="*/ 0 60000 65536"/>
              <a:gd name="T6" fmla="*/ 0 w 4639"/>
              <a:gd name="T7" fmla="*/ 0 h 6"/>
              <a:gd name="T8" fmla="*/ 4639 w 4639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39" h="6">
                <a:moveTo>
                  <a:pt x="4639" y="0"/>
                </a:moveTo>
                <a:lnTo>
                  <a:pt x="0" y="6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1112173" y="2000594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4001423" y="5048594"/>
            <a:ext cx="165100" cy="381000"/>
          </a:xfrm>
          <a:prstGeom prst="flowChartCollate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1194723" y="4057994"/>
            <a:ext cx="165100" cy="381000"/>
          </a:xfrm>
          <a:prstGeom prst="flowChartCollate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7012911" y="3743669"/>
            <a:ext cx="234950" cy="33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3775998" y="4869207"/>
            <a:ext cx="3397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6112" y="1027319"/>
            <a:ext cx="518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Dataflow during </a:t>
            </a:r>
            <a:r>
              <a:rPr lang="en-US" altLang="zh-CN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9327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00"/>
                            </p:stCondLst>
                            <p:childTnLst>
                              <p:par>
                                <p:cTn id="20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000"/>
                            </p:stCondLst>
                            <p:childTnLst>
                              <p:par>
                                <p:cTn id="21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Widescreen_001" id="{81F3E3EA-E64F-4445-9547-4C0E98DD302B}" vid="{B96464EC-35CD-433F-A30D-F35B5417D5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POT_Widescreen_002</Template>
  <TotalTime>3148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Courier New</vt:lpstr>
      <vt:lpstr>Georgia</vt:lpstr>
      <vt:lpstr>Times New Roman</vt:lpstr>
      <vt:lpstr>Office Theme</vt:lpstr>
      <vt:lpstr>Building the Datapath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Heng Yu</dc:creator>
  <cp:lastModifiedBy>Heng Yu</cp:lastModifiedBy>
  <cp:revision>140</cp:revision>
  <dcterms:created xsi:type="dcterms:W3CDTF">2020-05-09T16:13:33Z</dcterms:created>
  <dcterms:modified xsi:type="dcterms:W3CDTF">2021-04-15T04:56:37Z</dcterms:modified>
</cp:coreProperties>
</file>