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50" d="100"/>
          <a:sy n="50" d="100"/>
        </p:scale>
        <p:origin x="17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6573-B8F4-445A-A2C4-92DA2B1D3F92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8EF4-4995-4387-A5FF-8E24BCF4A8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139" y="25099347"/>
            <a:ext cx="3467449" cy="43805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9" y="17294998"/>
            <a:ext cx="10489389" cy="104893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46229" y="28362092"/>
            <a:ext cx="1509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Andreas Arendt, Lukas Geck, Kevin Krämer</a:t>
            </a:r>
          </a:p>
          <a:p>
            <a:r>
              <a:rPr lang="de-DE" sz="5400" dirty="0"/>
              <a:t>Martin Pfistermeister, Philip Winand, Andreas </a:t>
            </a:r>
            <a:r>
              <a:rPr lang="de-DE" sz="5400" dirty="0" err="1"/>
              <a:t>Zinkl</a:t>
            </a:r>
            <a:endParaRPr lang="en-US" sz="5400" dirty="0"/>
          </a:p>
        </p:txBody>
      </p:sp>
      <p:sp>
        <p:nvSpPr>
          <p:cNvPr id="9" name="Textfeld 8"/>
          <p:cNvSpPr txBox="1"/>
          <p:nvPr/>
        </p:nvSpPr>
        <p:spPr>
          <a:xfrm>
            <a:off x="10783341" y="18865468"/>
            <a:ext cx="10016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Komponenten:</a:t>
            </a:r>
          </a:p>
          <a:p>
            <a:r>
              <a:rPr lang="de-DE" sz="6000" dirty="0"/>
              <a:t> - Modellbau-Chassis</a:t>
            </a:r>
          </a:p>
          <a:p>
            <a:r>
              <a:rPr lang="de-DE" sz="6000" dirty="0"/>
              <a:t> - </a:t>
            </a:r>
            <a:r>
              <a:rPr lang="de-DE" sz="6000" dirty="0" err="1"/>
              <a:t>Raspberry</a:t>
            </a:r>
            <a:r>
              <a:rPr lang="de-DE" sz="6000" dirty="0"/>
              <a:t> Pi 3</a:t>
            </a:r>
          </a:p>
          <a:p>
            <a:r>
              <a:rPr lang="de-DE" sz="6000" dirty="0"/>
              <a:t> - Lasersensor</a:t>
            </a:r>
          </a:p>
          <a:p>
            <a:r>
              <a:rPr lang="de-DE" sz="6000" dirty="0"/>
              <a:t> - Ultraschallsensor</a:t>
            </a:r>
          </a:p>
          <a:p>
            <a:r>
              <a:rPr lang="de-DE" sz="6000" dirty="0"/>
              <a:t> - UWB Sensor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3" y="838036"/>
            <a:ext cx="19778556" cy="34353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1" b="21667"/>
          <a:stretch/>
        </p:blipFill>
        <p:spPr>
          <a:xfrm rot="2388572">
            <a:off x="7736480" y="7093798"/>
            <a:ext cx="12700000" cy="72405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46229" y="11305741"/>
            <a:ext cx="1227536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Fähigkeiten des Fahrzeugs:</a:t>
            </a:r>
          </a:p>
          <a:p>
            <a:r>
              <a:rPr lang="de-DE" sz="6000" dirty="0"/>
              <a:t> - Autonomes Fahren im freien Raum</a:t>
            </a:r>
          </a:p>
          <a:p>
            <a:r>
              <a:rPr lang="de-DE" sz="6000" dirty="0"/>
              <a:t> - Kollisionserkennung </a:t>
            </a:r>
          </a:p>
          <a:p>
            <a:r>
              <a:rPr lang="de-DE" sz="6000" dirty="0"/>
              <a:t> - Ausweichmanöver</a:t>
            </a:r>
            <a:endParaRPr lang="en-US" sz="6000" dirty="0"/>
          </a:p>
          <a:p>
            <a:r>
              <a:rPr lang="de-DE" sz="6000" dirty="0"/>
              <a:t> - Optional: </a:t>
            </a:r>
          </a:p>
          <a:p>
            <a:r>
              <a:rPr lang="de-DE" sz="6000" dirty="0"/>
              <a:t>		- Fahrzeugkommunikation					 				- Vorfahrtsregelung</a:t>
            </a:r>
          </a:p>
        </p:txBody>
      </p:sp>
    </p:spTree>
    <p:extLst>
      <p:ext uri="{BB962C8B-B14F-4D97-AF65-F5344CB8AC3E}">
        <p14:creationId xmlns:p14="http://schemas.microsoft.com/office/powerpoint/2010/main" val="331596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Geck</dc:creator>
  <cp:lastModifiedBy>Lukas Geck</cp:lastModifiedBy>
  <cp:revision>8</cp:revision>
  <dcterms:created xsi:type="dcterms:W3CDTF">2017-03-21T12:32:29Z</dcterms:created>
  <dcterms:modified xsi:type="dcterms:W3CDTF">2017-03-28T10:42:36Z</dcterms:modified>
</cp:coreProperties>
</file>