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4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93566"/>
  </p:normalViewPr>
  <p:slideViewPr>
    <p:cSldViewPr snapToGrid="0" snapToObjects="1">
      <p:cViewPr varScale="1">
        <p:scale>
          <a:sx n="88" d="100"/>
          <a:sy n="88" d="100"/>
        </p:scale>
        <p:origin x="792" y="102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Welle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1913</Words>
  <Application>Microsoft Office PowerPoint</Application>
  <PresentationFormat>Custom</PresentationFormat>
  <Paragraphs>348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dc:creator>Romeo</dc:creator>
  <cp:lastModifiedBy>Jan Ruelle Teña</cp:lastModifiedBy>
  <cp:revision>77</cp:revision>
  <cp:lastPrinted>2016-11-29T05:21:41Z</cp:lastPrinted>
  <dcterms:modified xsi:type="dcterms:W3CDTF">2024-11-02T20:13:58Z</dcterms:modified>
</cp:coreProperties>
</file>