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4B2"/>
    <a:srgbClr val="9684AC"/>
    <a:srgbClr val="FEDC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5"/>
    <p:restoredTop sz="94660"/>
  </p:normalViewPr>
  <p:slideViewPr>
    <p:cSldViewPr snapToGrid="0">
      <p:cViewPr varScale="1">
        <p:scale>
          <a:sx n="123" d="100"/>
          <a:sy n="123" d="100"/>
        </p:scale>
        <p:origin x="48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48636-EAFA-536B-EF43-569A4C9A9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F04C6-BBE2-ABC1-25F9-465759216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2D234-E7BD-027E-F5C3-764D6C96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0CB1-FDCA-844F-9E24-7836E2694618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95F77-9DA0-624C-5ACC-8BC3B163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C96EB-9470-062F-187A-54897C96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F9D5-D3C9-D14C-ACFD-175619E6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6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8C1E9-FFE4-ABF9-4999-6660C9E4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39913-5E91-7855-38E7-03EF160CE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16D8C-FE9B-171D-96B8-7179A82F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0CB1-FDCA-844F-9E24-7836E2694618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32B82-D7CD-7EDE-7D72-EDD276F5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AB966-FAC9-0661-85A3-03C42889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F9D5-D3C9-D14C-ACFD-175619E6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1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1CB4A-6EC4-C54B-388B-EB1C514A1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52270-7DB3-629E-01AD-1F180CAF5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664D4-43F4-DFFA-4FB2-E966043F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0CB1-FDCA-844F-9E24-7836E2694618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C3780-3698-53BD-80C3-7D8283FC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B5FD0-C760-B9F8-3FCC-36CB7473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F9D5-D3C9-D14C-ACFD-175619E6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3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7879-DC0E-4392-1690-176CC10A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8539A-3D76-E847-BF15-8692673F9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09A33-DD49-7B1B-4727-726F5A4F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0CB1-FDCA-844F-9E24-7836E2694618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22F93-82E3-393C-E21C-5C9699F9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21970-996B-EEFA-A884-D414D5D9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F9D5-D3C9-D14C-ACFD-175619E6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0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F7D8-D5B9-EDD7-D42A-08E82E2C5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651B8-E5F0-C6F9-6D21-613362462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4BD6E-2115-773B-D1BC-CF42F7049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0CB1-FDCA-844F-9E24-7836E2694618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A68CB-7074-5A0E-25E3-CDA5A7E1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CC183-6980-1200-23CE-B6384A46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F9D5-D3C9-D14C-ACFD-175619E6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4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6FBA-1953-2FD3-E5B2-7C11EC3EF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1A776-2D07-8201-813F-5AAC81817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6D258-1EE9-7228-CE73-01DE54968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437F7-329B-F8E4-4D16-62D01A41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0CB1-FDCA-844F-9E24-7836E2694618}" type="datetimeFigureOut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A0A8D-C0BF-DF1B-0582-2B6BA474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E2F07-BE0D-F163-0FD9-F86EDB15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F9D5-D3C9-D14C-ACFD-175619E6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5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5EA01-6FAB-FD58-20D9-344FD510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82EBE-6F03-0945-3F2B-8C217FE21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FB817-C51C-2EED-24A8-61C994655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C0640-AD5F-9FB6-BEA6-525FEBD56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9D409-5DBA-C158-D479-511A5EF51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611F73-AAC3-1E23-564F-0230E1C4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0CB1-FDCA-844F-9E24-7836E2694618}" type="datetimeFigureOut">
              <a:rPr lang="en-US" smtClean="0"/>
              <a:t>8/4/23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762306-5EC1-9298-B9C6-D540DE3F5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D0D7C5-AC45-092D-D647-6E1E1A8A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F9D5-D3C9-D14C-ACFD-175619E6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3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95AE-0708-0E67-67B2-2EBF39E7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60E66-AD61-1FB5-222E-350C7E6C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0CB1-FDCA-844F-9E24-7836E2694618}" type="datetimeFigureOut">
              <a:rPr lang="en-US" smtClean="0"/>
              <a:t>8/4/23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E74F4-424A-E340-5F01-B7FBD79F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12DDA-C69D-E201-D50A-2A4DAD4F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F9D5-D3C9-D14C-ACFD-175619E6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1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F22E90-B189-F38F-1972-7F4150FE5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0CB1-FDCA-844F-9E24-7836E2694618}" type="datetimeFigureOut">
              <a:rPr lang="en-US" smtClean="0"/>
              <a:t>8/4/23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EF80C4-D1F0-E031-5E92-3442DC3D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56CBE-F17D-8297-6EE3-83D5C08EC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F9D5-D3C9-D14C-ACFD-175619E6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0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5BE52-4F47-206E-1F70-E3564818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5185F-D9B9-3F4E-08EB-C52B85E5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1F792-7783-25B5-4245-95BE8877C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6DB39-DEE9-C628-5F86-F59FDB21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0CB1-FDCA-844F-9E24-7836E2694618}" type="datetimeFigureOut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2B404-E29F-77D9-E529-4E627C58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6425F-F46E-CF76-39AA-93D4EC0B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F9D5-D3C9-D14C-ACFD-175619E6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0D24-D163-1D16-58DF-E12867E8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6F3938-BB05-980A-7971-71671E3FA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E2C29-ECAA-C055-A465-EAD05F27E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37188-70A4-56FA-D8EE-CC145985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0CB1-FDCA-844F-9E24-7836E2694618}" type="datetimeFigureOut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C006E-229F-C4A0-9484-DF938D64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64DC3-8A0A-D2EB-75D3-22CEC564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F9D5-D3C9-D14C-ACFD-175619E6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4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56DC09-F116-4D41-76D8-A5CB77B7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05A58-F74A-F4F3-0C11-6E777BC6A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94EAA-FAD1-8B42-D27A-A5FE809E4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20CB1-FDCA-844F-9E24-7836E2694618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5345A-8867-F387-D3A2-4544A9E75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13EA4-BAFC-BDB2-01DF-4A0F9B0A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AF9D5-D3C9-D14C-ACFD-175619E6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8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45CB30-A732-89B6-7C8A-981C42AEC239}"/>
              </a:ext>
            </a:extLst>
          </p:cNvPr>
          <p:cNvSpPr/>
          <p:nvPr/>
        </p:nvSpPr>
        <p:spPr>
          <a:xfrm>
            <a:off x="754380" y="834390"/>
            <a:ext cx="617220" cy="605790"/>
          </a:xfrm>
          <a:prstGeom prst="rect">
            <a:avLst/>
          </a:prstGeom>
          <a:solidFill>
            <a:srgbClr val="FEDC8F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F4492F-E52E-EA92-8856-D0F60E161701}"/>
              </a:ext>
            </a:extLst>
          </p:cNvPr>
          <p:cNvSpPr/>
          <p:nvPr/>
        </p:nvSpPr>
        <p:spPr>
          <a:xfrm>
            <a:off x="754380" y="1764030"/>
            <a:ext cx="617220" cy="605790"/>
          </a:xfrm>
          <a:prstGeom prst="rect">
            <a:avLst/>
          </a:prstGeom>
          <a:solidFill>
            <a:srgbClr val="FEDC8F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E002C8-6A0A-FFAD-BD0A-78964001F8BD}"/>
              </a:ext>
            </a:extLst>
          </p:cNvPr>
          <p:cNvSpPr/>
          <p:nvPr/>
        </p:nvSpPr>
        <p:spPr>
          <a:xfrm>
            <a:off x="754380" y="2628901"/>
            <a:ext cx="617220" cy="605790"/>
          </a:xfrm>
          <a:prstGeom prst="rect">
            <a:avLst/>
          </a:prstGeom>
          <a:solidFill>
            <a:srgbClr val="FEDC8F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F3C511-7B81-2F92-86CE-A73F270BBC5E}"/>
              </a:ext>
            </a:extLst>
          </p:cNvPr>
          <p:cNvSpPr/>
          <p:nvPr/>
        </p:nvSpPr>
        <p:spPr>
          <a:xfrm>
            <a:off x="754380" y="3569971"/>
            <a:ext cx="617220" cy="605790"/>
          </a:xfrm>
          <a:prstGeom prst="rect">
            <a:avLst/>
          </a:prstGeom>
          <a:solidFill>
            <a:srgbClr val="FEDC8F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2AB90-52D5-FE96-7B1B-28D6AC7F6DE0}"/>
              </a:ext>
            </a:extLst>
          </p:cNvPr>
          <p:cNvSpPr txBox="1"/>
          <p:nvPr/>
        </p:nvSpPr>
        <p:spPr>
          <a:xfrm>
            <a:off x="588645" y="4366260"/>
            <a:ext cx="9486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</a:p>
          <a:p>
            <a:pPr algn="ctr"/>
            <a:r>
              <a:rPr lang="en-US" sz="105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 period (April-May)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3D19DC-FDCE-14B6-F82A-6A1ED28B7F46}"/>
              </a:ext>
            </a:extLst>
          </p:cNvPr>
          <p:cNvSpPr/>
          <p:nvPr/>
        </p:nvSpPr>
        <p:spPr>
          <a:xfrm>
            <a:off x="1670685" y="847753"/>
            <a:ext cx="617220" cy="605790"/>
          </a:xfrm>
          <a:prstGeom prst="rect">
            <a:avLst/>
          </a:prstGeom>
          <a:solidFill>
            <a:srgbClr val="9684AC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0D3AF3-2D15-C402-591A-C4A6F5886AD3}"/>
              </a:ext>
            </a:extLst>
          </p:cNvPr>
          <p:cNvSpPr/>
          <p:nvPr/>
        </p:nvSpPr>
        <p:spPr>
          <a:xfrm>
            <a:off x="1670685" y="1777393"/>
            <a:ext cx="617220" cy="605790"/>
          </a:xfrm>
          <a:prstGeom prst="rect">
            <a:avLst/>
          </a:prstGeom>
          <a:solidFill>
            <a:srgbClr val="CC94B2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D10A14-E552-FAEE-3C7A-0A1CD11F6BD1}"/>
              </a:ext>
            </a:extLst>
          </p:cNvPr>
          <p:cNvSpPr/>
          <p:nvPr/>
        </p:nvSpPr>
        <p:spPr>
          <a:xfrm>
            <a:off x="1670685" y="2642264"/>
            <a:ext cx="617220" cy="605790"/>
          </a:xfrm>
          <a:prstGeom prst="rect">
            <a:avLst/>
          </a:prstGeom>
          <a:solidFill>
            <a:srgbClr val="9684AC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C0BDF8-270E-2B3F-0571-870077808801}"/>
              </a:ext>
            </a:extLst>
          </p:cNvPr>
          <p:cNvSpPr/>
          <p:nvPr/>
        </p:nvSpPr>
        <p:spPr>
          <a:xfrm>
            <a:off x="1670685" y="3583334"/>
            <a:ext cx="617220" cy="605790"/>
          </a:xfrm>
          <a:prstGeom prst="rect">
            <a:avLst/>
          </a:prstGeom>
          <a:solidFill>
            <a:srgbClr val="CC94B2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95042B-4719-1330-3C13-D55AE776A257}"/>
              </a:ext>
            </a:extLst>
          </p:cNvPr>
          <p:cNvSpPr/>
          <p:nvPr/>
        </p:nvSpPr>
        <p:spPr>
          <a:xfrm>
            <a:off x="2587340" y="847898"/>
            <a:ext cx="617220" cy="605790"/>
          </a:xfrm>
          <a:prstGeom prst="rect">
            <a:avLst/>
          </a:prstGeom>
          <a:solidFill>
            <a:srgbClr val="CC94B2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083553-7859-F84B-970A-A4B8DAFE4ACA}"/>
              </a:ext>
            </a:extLst>
          </p:cNvPr>
          <p:cNvSpPr/>
          <p:nvPr/>
        </p:nvSpPr>
        <p:spPr>
          <a:xfrm>
            <a:off x="2587340" y="1777538"/>
            <a:ext cx="617220" cy="605790"/>
          </a:xfrm>
          <a:prstGeom prst="rect">
            <a:avLst/>
          </a:prstGeom>
          <a:solidFill>
            <a:srgbClr val="9684AC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A6D700-8F57-80B6-BCFA-6050C4DDA5E0}"/>
              </a:ext>
            </a:extLst>
          </p:cNvPr>
          <p:cNvSpPr/>
          <p:nvPr/>
        </p:nvSpPr>
        <p:spPr>
          <a:xfrm>
            <a:off x="2587340" y="2642409"/>
            <a:ext cx="617220" cy="605790"/>
          </a:xfrm>
          <a:prstGeom prst="rect">
            <a:avLst/>
          </a:prstGeom>
          <a:solidFill>
            <a:srgbClr val="CC94B2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915C35-BAA3-18D9-32D2-CA2AE593A12C}"/>
              </a:ext>
            </a:extLst>
          </p:cNvPr>
          <p:cNvSpPr/>
          <p:nvPr/>
        </p:nvSpPr>
        <p:spPr>
          <a:xfrm>
            <a:off x="2587340" y="3583479"/>
            <a:ext cx="617220" cy="605790"/>
          </a:xfrm>
          <a:prstGeom prst="rect">
            <a:avLst/>
          </a:prstGeom>
          <a:solidFill>
            <a:srgbClr val="9684AC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A6721F-5E37-DF3E-E97E-20BFDBDAECE5}"/>
              </a:ext>
            </a:extLst>
          </p:cNvPr>
          <p:cNvSpPr/>
          <p:nvPr/>
        </p:nvSpPr>
        <p:spPr>
          <a:xfrm>
            <a:off x="3498742" y="853842"/>
            <a:ext cx="617220" cy="605790"/>
          </a:xfrm>
          <a:prstGeom prst="rect">
            <a:avLst/>
          </a:prstGeom>
          <a:solidFill>
            <a:srgbClr val="9684AC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BA7306-0B00-2D98-461B-6B803D1871B0}"/>
              </a:ext>
            </a:extLst>
          </p:cNvPr>
          <p:cNvSpPr/>
          <p:nvPr/>
        </p:nvSpPr>
        <p:spPr>
          <a:xfrm>
            <a:off x="3498742" y="1783482"/>
            <a:ext cx="617220" cy="605790"/>
          </a:xfrm>
          <a:prstGeom prst="rect">
            <a:avLst/>
          </a:prstGeom>
          <a:solidFill>
            <a:srgbClr val="CC94B2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0D2896-8888-2CB5-1189-FE2CADCEDC0B}"/>
              </a:ext>
            </a:extLst>
          </p:cNvPr>
          <p:cNvSpPr/>
          <p:nvPr/>
        </p:nvSpPr>
        <p:spPr>
          <a:xfrm>
            <a:off x="3498742" y="2648353"/>
            <a:ext cx="617220" cy="605790"/>
          </a:xfrm>
          <a:prstGeom prst="rect">
            <a:avLst/>
          </a:prstGeom>
          <a:solidFill>
            <a:srgbClr val="9684AC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9AE42A-0D83-9F3F-4B20-8CCF0244B454}"/>
              </a:ext>
            </a:extLst>
          </p:cNvPr>
          <p:cNvSpPr/>
          <p:nvPr/>
        </p:nvSpPr>
        <p:spPr>
          <a:xfrm>
            <a:off x="3498742" y="3589423"/>
            <a:ext cx="617220" cy="605790"/>
          </a:xfrm>
          <a:prstGeom prst="rect">
            <a:avLst/>
          </a:prstGeom>
          <a:solidFill>
            <a:srgbClr val="CC94B2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71EF34-9D69-DA56-04B8-18D071C6C84D}"/>
              </a:ext>
            </a:extLst>
          </p:cNvPr>
          <p:cNvSpPr/>
          <p:nvPr/>
        </p:nvSpPr>
        <p:spPr>
          <a:xfrm>
            <a:off x="4410885" y="847753"/>
            <a:ext cx="617220" cy="605790"/>
          </a:xfrm>
          <a:prstGeom prst="rect">
            <a:avLst/>
          </a:prstGeom>
          <a:solidFill>
            <a:srgbClr val="CC94B2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AC1C9F-7EEE-9266-16E2-529FA51A2170}"/>
              </a:ext>
            </a:extLst>
          </p:cNvPr>
          <p:cNvSpPr/>
          <p:nvPr/>
        </p:nvSpPr>
        <p:spPr>
          <a:xfrm>
            <a:off x="4410885" y="1777393"/>
            <a:ext cx="617220" cy="605790"/>
          </a:xfrm>
          <a:prstGeom prst="rect">
            <a:avLst/>
          </a:prstGeom>
          <a:solidFill>
            <a:srgbClr val="9684AC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0E6569-17ED-54A4-EB4C-11BF25272423}"/>
              </a:ext>
            </a:extLst>
          </p:cNvPr>
          <p:cNvSpPr/>
          <p:nvPr/>
        </p:nvSpPr>
        <p:spPr>
          <a:xfrm>
            <a:off x="4410885" y="2642264"/>
            <a:ext cx="617220" cy="605790"/>
          </a:xfrm>
          <a:prstGeom prst="rect">
            <a:avLst/>
          </a:prstGeom>
          <a:solidFill>
            <a:srgbClr val="CC94B2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5441F0-FCDB-744D-2259-677FC5240815}"/>
              </a:ext>
            </a:extLst>
          </p:cNvPr>
          <p:cNvSpPr/>
          <p:nvPr/>
        </p:nvSpPr>
        <p:spPr>
          <a:xfrm>
            <a:off x="4410885" y="3583334"/>
            <a:ext cx="617220" cy="605790"/>
          </a:xfrm>
          <a:prstGeom prst="rect">
            <a:avLst/>
          </a:prstGeom>
          <a:solidFill>
            <a:srgbClr val="9684AC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78D3E0-458E-1694-8A89-539186D66A79}"/>
              </a:ext>
            </a:extLst>
          </p:cNvPr>
          <p:cNvSpPr txBox="1"/>
          <p:nvPr/>
        </p:nvSpPr>
        <p:spPr>
          <a:xfrm>
            <a:off x="1510466" y="4366260"/>
            <a:ext cx="94869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 1</a:t>
            </a:r>
          </a:p>
          <a:p>
            <a:pPr algn="ctr"/>
            <a:r>
              <a:rPr lang="en-US" sz="105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May/27</a:t>
            </a:r>
          </a:p>
          <a:p>
            <a:pPr algn="ctr"/>
            <a:endParaRPr lang="en-US" sz="105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8830E3-A897-8799-1C7A-76050040E279}"/>
              </a:ext>
            </a:extLst>
          </p:cNvPr>
          <p:cNvSpPr txBox="1"/>
          <p:nvPr/>
        </p:nvSpPr>
        <p:spPr>
          <a:xfrm>
            <a:off x="2411181" y="4366259"/>
            <a:ext cx="9486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 2</a:t>
            </a:r>
          </a:p>
          <a:p>
            <a:pPr algn="ctr"/>
            <a:r>
              <a:rPr lang="en-US" sz="105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Jun/05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41C1CA-A131-1621-A45C-C91E726FB569}"/>
              </a:ext>
            </a:extLst>
          </p:cNvPr>
          <p:cNvSpPr txBox="1"/>
          <p:nvPr/>
        </p:nvSpPr>
        <p:spPr>
          <a:xfrm>
            <a:off x="3365141" y="4387625"/>
            <a:ext cx="9486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 3 Jun/24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618C13-6163-5254-7AC3-C10C005876F4}"/>
              </a:ext>
            </a:extLst>
          </p:cNvPr>
          <p:cNvSpPr txBox="1"/>
          <p:nvPr/>
        </p:nvSpPr>
        <p:spPr>
          <a:xfrm>
            <a:off x="4238987" y="4387625"/>
            <a:ext cx="9486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 4 </a:t>
            </a:r>
          </a:p>
          <a:p>
            <a:pPr algn="ctr"/>
            <a:r>
              <a:rPr lang="en-US" sz="105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July/08</a:t>
            </a:r>
          </a:p>
        </p:txBody>
      </p:sp>
    </p:spTree>
    <p:extLst>
      <p:ext uri="{BB962C8B-B14F-4D97-AF65-F5344CB8AC3E}">
        <p14:creationId xmlns:p14="http://schemas.microsoft.com/office/powerpoint/2010/main" val="259038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46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Gelambi Desiato, Mariana</dc:creator>
  <cp:lastModifiedBy>Gelambi Desiato, Mariana</cp:lastModifiedBy>
  <cp:revision>6</cp:revision>
  <dcterms:created xsi:type="dcterms:W3CDTF">2023-07-16T03:22:43Z</dcterms:created>
  <dcterms:modified xsi:type="dcterms:W3CDTF">2023-08-04T20:43:22Z</dcterms:modified>
</cp:coreProperties>
</file>