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7"/>
  </p:notesMasterIdLst>
  <p:sldIdLst>
    <p:sldId id="256" r:id="rId5"/>
    <p:sldId id="260" r:id="rId6"/>
    <p:sldId id="258" r:id="rId7"/>
    <p:sldId id="277" r:id="rId8"/>
    <p:sldId id="274" r:id="rId9"/>
    <p:sldId id="278" r:id="rId10"/>
    <p:sldId id="287" r:id="rId11"/>
    <p:sldId id="275" r:id="rId12"/>
    <p:sldId id="265" r:id="rId13"/>
    <p:sldId id="280" r:id="rId14"/>
    <p:sldId id="288" r:id="rId15"/>
    <p:sldId id="281" r:id="rId16"/>
    <p:sldId id="289" r:id="rId17"/>
    <p:sldId id="282" r:id="rId18"/>
    <p:sldId id="299" r:id="rId19"/>
    <p:sldId id="300" r:id="rId20"/>
    <p:sldId id="301" r:id="rId21"/>
    <p:sldId id="302" r:id="rId22"/>
    <p:sldId id="296" r:id="rId23"/>
    <p:sldId id="297" r:id="rId24"/>
    <p:sldId id="298" r:id="rId25"/>
    <p:sldId id="290" r:id="rId26"/>
    <p:sldId id="291" r:id="rId27"/>
    <p:sldId id="292" r:id="rId28"/>
    <p:sldId id="293" r:id="rId29"/>
    <p:sldId id="294" r:id="rId30"/>
    <p:sldId id="283" r:id="rId31"/>
    <p:sldId id="295" r:id="rId32"/>
    <p:sldId id="285" r:id="rId33"/>
    <p:sldId id="272" r:id="rId34"/>
    <p:sldId id="286" r:id="rId35"/>
    <p:sldId id="262" r:id="rId36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1" autoAdjust="0"/>
    <p:restoredTop sz="92654" autoAdjust="0"/>
  </p:normalViewPr>
  <p:slideViewPr>
    <p:cSldViewPr snapToGrid="0" showGuides="1">
      <p:cViewPr varScale="1">
        <p:scale>
          <a:sx n="82" d="100"/>
          <a:sy n="82" d="100"/>
        </p:scale>
        <p:origin x="528" y="-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A3D24-6083-4546-8C6D-DEE86BAAAE49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D8765-8EF3-408C-9341-152904E41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542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>
            <a:extLst>
              <a:ext uri="{FF2B5EF4-FFF2-40B4-BE49-F238E27FC236}">
                <a16:creationId xmlns:a16="http://schemas.microsoft.com/office/drawing/2014/main" id="{F9BE414B-D097-4F98-B37B-BCDC702A13BE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-17020"/>
            <a:ext cx="12192000" cy="6885026"/>
          </a:xfrm>
          <a:prstGeom prst="rect">
            <a:avLst/>
          </a:prstGeom>
          <a:blipFill dpi="0" rotWithShape="1">
            <a:blip r:embed="rId2" cstate="email">
              <a:duotone>
                <a:schemeClr val="bg2">
                  <a:shade val="45000"/>
                  <a:satMod val="135000"/>
                </a:schemeClr>
                <a:prstClr val="white"/>
              </a:duotone>
              <a:alphaModFix amt="12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2A04D1DF-CE71-4777-97F7-993E93798AC7}"/>
              </a:ext>
            </a:extLst>
          </p:cNvPr>
          <p:cNvGrpSpPr/>
          <p:nvPr userDrawn="1"/>
        </p:nvGrpSpPr>
        <p:grpSpPr>
          <a:xfrm>
            <a:off x="5983508" y="-921677"/>
            <a:ext cx="6299200" cy="8018952"/>
            <a:chOff x="7914541" y="1592491"/>
            <a:chExt cx="4277459" cy="5445253"/>
          </a:xfrm>
          <a:solidFill>
            <a:schemeClr val="accent1">
              <a:alpha val="50000"/>
            </a:schemeClr>
          </a:solidFill>
        </p:grpSpPr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E1AB1158-0429-4FED-B72D-A2C9B39EA09A}"/>
                </a:ext>
              </a:extLst>
            </p:cNvPr>
            <p:cNvSpPr/>
            <p:nvPr/>
          </p:nvSpPr>
          <p:spPr>
            <a:xfrm>
              <a:off x="11429682" y="5763220"/>
              <a:ext cx="762315" cy="762085"/>
            </a:xfrm>
            <a:custGeom>
              <a:avLst/>
              <a:gdLst>
                <a:gd name="connsiteX0" fmla="*/ 314992 w 314991"/>
                <a:gd name="connsiteY0" fmla="*/ 0 h 314896"/>
                <a:gd name="connsiteX1" fmla="*/ 0 w 314991"/>
                <a:gd name="connsiteY1" fmla="*/ 314896 h 314896"/>
                <a:gd name="connsiteX2" fmla="*/ 314992 w 314991"/>
                <a:gd name="connsiteY2" fmla="*/ 314896 h 314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4991" h="314896">
                  <a:moveTo>
                    <a:pt x="314992" y="0"/>
                  </a:moveTo>
                  <a:lnTo>
                    <a:pt x="0" y="314896"/>
                  </a:lnTo>
                  <a:lnTo>
                    <a:pt x="314992" y="3148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2DB263CB-3507-4949-A1E7-7DC7C67FE7E4}"/>
                </a:ext>
              </a:extLst>
            </p:cNvPr>
            <p:cNvSpPr/>
            <p:nvPr/>
          </p:nvSpPr>
          <p:spPr>
            <a:xfrm>
              <a:off x="11687400" y="5088039"/>
              <a:ext cx="504599" cy="1392316"/>
            </a:xfrm>
            <a:custGeom>
              <a:avLst/>
              <a:gdLst>
                <a:gd name="connsiteX0" fmla="*/ 208502 w 208502"/>
                <a:gd name="connsiteY0" fmla="*/ 0 h 575309"/>
                <a:gd name="connsiteX1" fmla="*/ 0 w 208502"/>
                <a:gd name="connsiteY1" fmla="*/ 208502 h 575309"/>
                <a:gd name="connsiteX2" fmla="*/ 0 w 208502"/>
                <a:gd name="connsiteY2" fmla="*/ 575310 h 575309"/>
                <a:gd name="connsiteX3" fmla="*/ 208502 w 208502"/>
                <a:gd name="connsiteY3" fmla="*/ 366808 h 575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502" h="575309">
                  <a:moveTo>
                    <a:pt x="208502" y="0"/>
                  </a:moveTo>
                  <a:lnTo>
                    <a:pt x="0" y="208502"/>
                  </a:lnTo>
                  <a:lnTo>
                    <a:pt x="0" y="575310"/>
                  </a:lnTo>
                  <a:lnTo>
                    <a:pt x="208502" y="366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4380F2B9-91D3-4195-AE18-AB281037230F}"/>
                </a:ext>
              </a:extLst>
            </p:cNvPr>
            <p:cNvSpPr/>
            <p:nvPr/>
          </p:nvSpPr>
          <p:spPr>
            <a:xfrm>
              <a:off x="11758167" y="5716195"/>
              <a:ext cx="333785" cy="333555"/>
            </a:xfrm>
            <a:custGeom>
              <a:avLst/>
              <a:gdLst>
                <a:gd name="connsiteX0" fmla="*/ 87249 w 137921"/>
                <a:gd name="connsiteY0" fmla="*/ 0 h 137826"/>
                <a:gd name="connsiteX1" fmla="*/ 0 w 137921"/>
                <a:gd name="connsiteY1" fmla="*/ 87154 h 137826"/>
                <a:gd name="connsiteX2" fmla="*/ 0 w 137921"/>
                <a:gd name="connsiteY2" fmla="*/ 137827 h 137826"/>
                <a:gd name="connsiteX3" fmla="*/ 137922 w 137921"/>
                <a:gd name="connsiteY3" fmla="*/ 0 h 137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921" h="137826">
                  <a:moveTo>
                    <a:pt x="87249" y="0"/>
                  </a:moveTo>
                  <a:lnTo>
                    <a:pt x="0" y="87154"/>
                  </a:lnTo>
                  <a:lnTo>
                    <a:pt x="0" y="137827"/>
                  </a:lnTo>
                  <a:lnTo>
                    <a:pt x="13792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DB99815D-87CE-4603-9992-EB99DE6AF995}"/>
                </a:ext>
              </a:extLst>
            </p:cNvPr>
            <p:cNvSpPr/>
            <p:nvPr/>
          </p:nvSpPr>
          <p:spPr>
            <a:xfrm>
              <a:off x="11337245" y="1592491"/>
              <a:ext cx="854754" cy="2845260"/>
            </a:xfrm>
            <a:custGeom>
              <a:avLst/>
              <a:gdLst>
                <a:gd name="connsiteX0" fmla="*/ 353187 w 353187"/>
                <a:gd name="connsiteY0" fmla="*/ 0 h 1175670"/>
                <a:gd name="connsiteX1" fmla="*/ 0 w 353187"/>
                <a:gd name="connsiteY1" fmla="*/ 353187 h 1175670"/>
                <a:gd name="connsiteX2" fmla="*/ 0 w 353187"/>
                <a:gd name="connsiteY2" fmla="*/ 1175671 h 1175670"/>
                <a:gd name="connsiteX3" fmla="*/ 353187 w 353187"/>
                <a:gd name="connsiteY3" fmla="*/ 822484 h 1175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187" h="1175670">
                  <a:moveTo>
                    <a:pt x="353187" y="0"/>
                  </a:moveTo>
                  <a:lnTo>
                    <a:pt x="0" y="353187"/>
                  </a:lnTo>
                  <a:lnTo>
                    <a:pt x="0" y="1175671"/>
                  </a:lnTo>
                  <a:lnTo>
                    <a:pt x="353187" y="8224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0BB1AA2B-73A6-4078-97FF-B70F3B93CAFF}"/>
                </a:ext>
              </a:extLst>
            </p:cNvPr>
            <p:cNvSpPr/>
            <p:nvPr/>
          </p:nvSpPr>
          <p:spPr>
            <a:xfrm>
              <a:off x="11539867" y="6574868"/>
              <a:ext cx="294598" cy="294599"/>
            </a:xfrm>
            <a:custGeom>
              <a:avLst/>
              <a:gdLst>
                <a:gd name="connsiteX0" fmla="*/ 76962 w 121729"/>
                <a:gd name="connsiteY0" fmla="*/ 0 h 121729"/>
                <a:gd name="connsiteX1" fmla="*/ 0 w 121729"/>
                <a:gd name="connsiteY1" fmla="*/ 76962 h 121729"/>
                <a:gd name="connsiteX2" fmla="*/ 0 w 121729"/>
                <a:gd name="connsiteY2" fmla="*/ 121729 h 121729"/>
                <a:gd name="connsiteX3" fmla="*/ 121729 w 121729"/>
                <a:gd name="connsiteY3" fmla="*/ 0 h 121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729" h="121729">
                  <a:moveTo>
                    <a:pt x="76962" y="0"/>
                  </a:moveTo>
                  <a:lnTo>
                    <a:pt x="0" y="76962"/>
                  </a:lnTo>
                  <a:lnTo>
                    <a:pt x="0" y="121729"/>
                  </a:lnTo>
                  <a:lnTo>
                    <a:pt x="121729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8ADF9B9A-6DCD-4C76-9AA4-A4DBD530A36C}"/>
                </a:ext>
              </a:extLst>
            </p:cNvPr>
            <p:cNvSpPr/>
            <p:nvPr/>
          </p:nvSpPr>
          <p:spPr>
            <a:xfrm>
              <a:off x="9971205" y="4441442"/>
              <a:ext cx="270855" cy="270855"/>
            </a:xfrm>
            <a:custGeom>
              <a:avLst/>
              <a:gdLst>
                <a:gd name="connsiteX0" fmla="*/ 70771 w 111918"/>
                <a:gd name="connsiteY0" fmla="*/ 0 h 111918"/>
                <a:gd name="connsiteX1" fmla="*/ 0 w 111918"/>
                <a:gd name="connsiteY1" fmla="*/ 70771 h 111918"/>
                <a:gd name="connsiteX2" fmla="*/ 0 w 111918"/>
                <a:gd name="connsiteY2" fmla="*/ 111919 h 111918"/>
                <a:gd name="connsiteX3" fmla="*/ 111919 w 111918"/>
                <a:gd name="connsiteY3" fmla="*/ 0 h 111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918" h="111918">
                  <a:moveTo>
                    <a:pt x="70771" y="0"/>
                  </a:moveTo>
                  <a:lnTo>
                    <a:pt x="0" y="70771"/>
                  </a:lnTo>
                  <a:lnTo>
                    <a:pt x="0" y="111919"/>
                  </a:lnTo>
                  <a:lnTo>
                    <a:pt x="111919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541383DE-40A4-4B91-B932-3CCA3D17E940}"/>
                </a:ext>
              </a:extLst>
            </p:cNvPr>
            <p:cNvSpPr/>
            <p:nvPr/>
          </p:nvSpPr>
          <p:spPr>
            <a:xfrm>
              <a:off x="10041514" y="2704961"/>
              <a:ext cx="2150485" cy="3962803"/>
            </a:xfrm>
            <a:custGeom>
              <a:avLst/>
              <a:gdLst>
                <a:gd name="connsiteX0" fmla="*/ 888587 w 888587"/>
                <a:gd name="connsiteY0" fmla="*/ 0 h 1637442"/>
                <a:gd name="connsiteX1" fmla="*/ 0 w 888587"/>
                <a:gd name="connsiteY1" fmla="*/ 888587 h 1637442"/>
                <a:gd name="connsiteX2" fmla="*/ 0 w 888587"/>
                <a:gd name="connsiteY2" fmla="*/ 1637443 h 1637442"/>
                <a:gd name="connsiteX3" fmla="*/ 888587 w 888587"/>
                <a:gd name="connsiteY3" fmla="*/ 748855 h 163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587" h="1637442">
                  <a:moveTo>
                    <a:pt x="888587" y="0"/>
                  </a:moveTo>
                  <a:lnTo>
                    <a:pt x="0" y="888587"/>
                  </a:lnTo>
                  <a:lnTo>
                    <a:pt x="0" y="1637443"/>
                  </a:lnTo>
                  <a:lnTo>
                    <a:pt x="888587" y="7488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5A2EC788-4C13-4D0E-9EA2-16CF91B523B6}"/>
                </a:ext>
              </a:extLst>
            </p:cNvPr>
            <p:cNvSpPr/>
            <p:nvPr/>
          </p:nvSpPr>
          <p:spPr>
            <a:xfrm>
              <a:off x="10832646" y="3089695"/>
              <a:ext cx="1359353" cy="1359354"/>
            </a:xfrm>
            <a:custGeom>
              <a:avLst/>
              <a:gdLst>
                <a:gd name="connsiteX0" fmla="*/ 561689 w 561689"/>
                <a:gd name="connsiteY0" fmla="*/ 0 h 561689"/>
                <a:gd name="connsiteX1" fmla="*/ 0 w 561689"/>
                <a:gd name="connsiteY1" fmla="*/ 561689 h 561689"/>
                <a:gd name="connsiteX2" fmla="*/ 458534 w 561689"/>
                <a:gd name="connsiteY2" fmla="*/ 561689 h 561689"/>
                <a:gd name="connsiteX3" fmla="*/ 561689 w 561689"/>
                <a:gd name="connsiteY3" fmla="*/ 458438 h 561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689" h="561689">
                  <a:moveTo>
                    <a:pt x="561689" y="0"/>
                  </a:moveTo>
                  <a:lnTo>
                    <a:pt x="0" y="561689"/>
                  </a:lnTo>
                  <a:lnTo>
                    <a:pt x="458534" y="561689"/>
                  </a:lnTo>
                  <a:lnTo>
                    <a:pt x="561689" y="4584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AF6C605F-C709-4171-BDBD-D7FABCBA4258}"/>
                </a:ext>
              </a:extLst>
            </p:cNvPr>
            <p:cNvSpPr/>
            <p:nvPr/>
          </p:nvSpPr>
          <p:spPr>
            <a:xfrm>
              <a:off x="10195499" y="3329429"/>
              <a:ext cx="1996500" cy="1996500"/>
            </a:xfrm>
            <a:custGeom>
              <a:avLst/>
              <a:gdLst>
                <a:gd name="connsiteX0" fmla="*/ 824960 w 824960"/>
                <a:gd name="connsiteY0" fmla="*/ 0 h 824960"/>
                <a:gd name="connsiteX1" fmla="*/ 0 w 824960"/>
                <a:gd name="connsiteY1" fmla="*/ 824960 h 824960"/>
                <a:gd name="connsiteX2" fmla="*/ 545021 w 824960"/>
                <a:gd name="connsiteY2" fmla="*/ 824960 h 824960"/>
                <a:gd name="connsiteX3" fmla="*/ 824960 w 824960"/>
                <a:gd name="connsiteY3" fmla="*/ 545021 h 824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960" h="824960">
                  <a:moveTo>
                    <a:pt x="824960" y="0"/>
                  </a:moveTo>
                  <a:lnTo>
                    <a:pt x="0" y="824960"/>
                  </a:lnTo>
                  <a:lnTo>
                    <a:pt x="545021" y="824960"/>
                  </a:lnTo>
                  <a:lnTo>
                    <a:pt x="824960" y="5450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28ECE8C7-547F-43C5-B58D-F2F1B0864F01}"/>
                </a:ext>
              </a:extLst>
            </p:cNvPr>
            <p:cNvSpPr/>
            <p:nvPr/>
          </p:nvSpPr>
          <p:spPr>
            <a:xfrm>
              <a:off x="9333136" y="4063625"/>
              <a:ext cx="2858861" cy="2858861"/>
            </a:xfrm>
            <a:custGeom>
              <a:avLst/>
              <a:gdLst>
                <a:gd name="connsiteX0" fmla="*/ 820960 w 1181290"/>
                <a:gd name="connsiteY0" fmla="*/ 1181290 h 1181290"/>
                <a:gd name="connsiteX1" fmla="*/ 1181291 w 1181290"/>
                <a:gd name="connsiteY1" fmla="*/ 820864 h 1181290"/>
                <a:gd name="connsiteX2" fmla="*/ 1181291 w 1181290"/>
                <a:gd name="connsiteY2" fmla="*/ 0 h 1181290"/>
                <a:gd name="connsiteX3" fmla="*/ 0 w 1181290"/>
                <a:gd name="connsiteY3" fmla="*/ 1181290 h 1181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290" h="1181290">
                  <a:moveTo>
                    <a:pt x="820960" y="1181290"/>
                  </a:moveTo>
                  <a:lnTo>
                    <a:pt x="1181291" y="820864"/>
                  </a:lnTo>
                  <a:lnTo>
                    <a:pt x="1181291" y="0"/>
                  </a:lnTo>
                  <a:lnTo>
                    <a:pt x="0" y="11812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D5078D43-F648-4A02-BD37-F331746F8B7F}"/>
                </a:ext>
              </a:extLst>
            </p:cNvPr>
            <p:cNvSpPr/>
            <p:nvPr/>
          </p:nvSpPr>
          <p:spPr>
            <a:xfrm>
              <a:off x="8816088" y="5734177"/>
              <a:ext cx="790899" cy="790899"/>
            </a:xfrm>
            <a:custGeom>
              <a:avLst/>
              <a:gdLst>
                <a:gd name="connsiteX0" fmla="*/ 120205 w 326802"/>
                <a:gd name="connsiteY0" fmla="*/ 326803 h 326802"/>
                <a:gd name="connsiteX1" fmla="*/ 326803 w 326802"/>
                <a:gd name="connsiteY1" fmla="*/ 120205 h 326802"/>
                <a:gd name="connsiteX2" fmla="*/ 326803 w 326802"/>
                <a:gd name="connsiteY2" fmla="*/ 0 h 326802"/>
                <a:gd name="connsiteX3" fmla="*/ 0 w 326802"/>
                <a:gd name="connsiteY3" fmla="*/ 326803 h 326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6802" h="326802">
                  <a:moveTo>
                    <a:pt x="120205" y="326803"/>
                  </a:moveTo>
                  <a:lnTo>
                    <a:pt x="326803" y="120205"/>
                  </a:lnTo>
                  <a:lnTo>
                    <a:pt x="326803" y="0"/>
                  </a:lnTo>
                  <a:lnTo>
                    <a:pt x="0" y="32680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1CBEAFE3-7AA5-4E98-B2EB-B994105E2D1C}"/>
                </a:ext>
              </a:extLst>
            </p:cNvPr>
            <p:cNvSpPr/>
            <p:nvPr/>
          </p:nvSpPr>
          <p:spPr>
            <a:xfrm>
              <a:off x="10111359" y="6680213"/>
              <a:ext cx="207232" cy="207232"/>
            </a:xfrm>
            <a:custGeom>
              <a:avLst/>
              <a:gdLst>
                <a:gd name="connsiteX0" fmla="*/ 31432 w 85629"/>
                <a:gd name="connsiteY0" fmla="*/ 85630 h 85629"/>
                <a:gd name="connsiteX1" fmla="*/ 85630 w 85629"/>
                <a:gd name="connsiteY1" fmla="*/ 31528 h 85629"/>
                <a:gd name="connsiteX2" fmla="*/ 85630 w 85629"/>
                <a:gd name="connsiteY2" fmla="*/ 0 h 85629"/>
                <a:gd name="connsiteX3" fmla="*/ 0 w 85629"/>
                <a:gd name="connsiteY3" fmla="*/ 85630 h 85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629" h="85629">
                  <a:moveTo>
                    <a:pt x="31432" y="85630"/>
                  </a:moveTo>
                  <a:lnTo>
                    <a:pt x="85630" y="31528"/>
                  </a:lnTo>
                  <a:lnTo>
                    <a:pt x="85630" y="0"/>
                  </a:lnTo>
                  <a:lnTo>
                    <a:pt x="0" y="856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A80AC75B-1578-45E2-A3FA-EC479BD5FE02}"/>
                </a:ext>
              </a:extLst>
            </p:cNvPr>
            <p:cNvSpPr/>
            <p:nvPr/>
          </p:nvSpPr>
          <p:spPr>
            <a:xfrm>
              <a:off x="11427608" y="3784239"/>
              <a:ext cx="764392" cy="3138247"/>
            </a:xfrm>
            <a:custGeom>
              <a:avLst/>
              <a:gdLst>
                <a:gd name="connsiteX0" fmla="*/ 189643 w 315849"/>
                <a:gd name="connsiteY0" fmla="*/ 1296733 h 1296733"/>
                <a:gd name="connsiteX1" fmla="*/ 315849 w 315849"/>
                <a:gd name="connsiteY1" fmla="*/ 1170432 h 1296733"/>
                <a:gd name="connsiteX2" fmla="*/ 315849 w 315849"/>
                <a:gd name="connsiteY2" fmla="*/ 0 h 1296733"/>
                <a:gd name="connsiteX3" fmla="*/ 0 w 315849"/>
                <a:gd name="connsiteY3" fmla="*/ 315849 h 1296733"/>
                <a:gd name="connsiteX4" fmla="*/ 0 w 315849"/>
                <a:gd name="connsiteY4" fmla="*/ 1296733 h 129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5849" h="1296733">
                  <a:moveTo>
                    <a:pt x="189643" y="1296733"/>
                  </a:moveTo>
                  <a:lnTo>
                    <a:pt x="315849" y="1170432"/>
                  </a:lnTo>
                  <a:lnTo>
                    <a:pt x="315849" y="0"/>
                  </a:lnTo>
                  <a:lnTo>
                    <a:pt x="0" y="315849"/>
                  </a:lnTo>
                  <a:lnTo>
                    <a:pt x="0" y="12967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3D79E7CD-2900-4A63-879A-F0D0535302A1}"/>
                </a:ext>
              </a:extLst>
            </p:cNvPr>
            <p:cNvGrpSpPr/>
            <p:nvPr/>
          </p:nvGrpSpPr>
          <p:grpSpPr>
            <a:xfrm>
              <a:off x="7914541" y="5088731"/>
              <a:ext cx="4277459" cy="1949013"/>
              <a:chOff x="5216937" y="3751707"/>
              <a:chExt cx="1767459" cy="805338"/>
            </a:xfrm>
            <a:grpFill/>
          </p:grpSpPr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1857A5E4-3A9F-4D4A-9581-BEFDC66E5345}"/>
                  </a:ext>
                </a:extLst>
              </p:cNvPr>
              <p:cNvSpPr/>
              <p:nvPr/>
            </p:nvSpPr>
            <p:spPr>
              <a:xfrm>
                <a:off x="6767797" y="4464367"/>
                <a:ext cx="203930" cy="45053"/>
              </a:xfrm>
              <a:custGeom>
                <a:avLst/>
                <a:gdLst>
                  <a:gd name="connsiteX0" fmla="*/ 158877 w 203930"/>
                  <a:gd name="connsiteY0" fmla="*/ 45053 h 45053"/>
                  <a:gd name="connsiteX1" fmla="*/ 203930 w 203930"/>
                  <a:gd name="connsiteY1" fmla="*/ 0 h 45053"/>
                  <a:gd name="connsiteX2" fmla="*/ 44958 w 203930"/>
                  <a:gd name="connsiteY2" fmla="*/ 0 h 45053"/>
                  <a:gd name="connsiteX3" fmla="*/ 0 w 203930"/>
                  <a:gd name="connsiteY3" fmla="*/ 45053 h 45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930" h="45053">
                    <a:moveTo>
                      <a:pt x="158877" y="45053"/>
                    </a:moveTo>
                    <a:lnTo>
                      <a:pt x="203930" y="0"/>
                    </a:lnTo>
                    <a:lnTo>
                      <a:pt x="44958" y="0"/>
                    </a:lnTo>
                    <a:lnTo>
                      <a:pt x="0" y="450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17DE270D-39E8-46E3-8C7F-5D5E81E30C2E}"/>
                  </a:ext>
                </a:extLst>
              </p:cNvPr>
              <p:cNvSpPr/>
              <p:nvPr/>
            </p:nvSpPr>
            <p:spPr>
              <a:xfrm>
                <a:off x="6099142" y="4276629"/>
                <a:ext cx="727519" cy="232790"/>
              </a:xfrm>
              <a:custGeom>
                <a:avLst/>
                <a:gdLst>
                  <a:gd name="connsiteX0" fmla="*/ 494729 w 727519"/>
                  <a:gd name="connsiteY0" fmla="*/ 232791 h 232790"/>
                  <a:gd name="connsiteX1" fmla="*/ 727520 w 727519"/>
                  <a:gd name="connsiteY1" fmla="*/ 0 h 232790"/>
                  <a:gd name="connsiteX2" fmla="*/ 232696 w 727519"/>
                  <a:gd name="connsiteY2" fmla="*/ 0 h 232790"/>
                  <a:gd name="connsiteX3" fmla="*/ 0 w 727519"/>
                  <a:gd name="connsiteY3" fmla="*/ 232791 h 232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7519" h="232790">
                    <a:moveTo>
                      <a:pt x="494729" y="232791"/>
                    </a:moveTo>
                    <a:lnTo>
                      <a:pt x="727520" y="0"/>
                    </a:lnTo>
                    <a:lnTo>
                      <a:pt x="232696" y="0"/>
                    </a:lnTo>
                    <a:lnTo>
                      <a:pt x="0" y="23279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8431DBE6-8307-4157-80BB-51471BEEE4AF}"/>
                  </a:ext>
                </a:extLst>
              </p:cNvPr>
              <p:cNvSpPr/>
              <p:nvPr/>
            </p:nvSpPr>
            <p:spPr>
              <a:xfrm>
                <a:off x="5331141" y="4140231"/>
                <a:ext cx="369188" cy="369188"/>
              </a:xfrm>
              <a:custGeom>
                <a:avLst/>
                <a:gdLst>
                  <a:gd name="connsiteX0" fmla="*/ 369189 w 369188"/>
                  <a:gd name="connsiteY0" fmla="*/ 369189 h 369188"/>
                  <a:gd name="connsiteX1" fmla="*/ 369189 w 369188"/>
                  <a:gd name="connsiteY1" fmla="*/ 0 h 369188"/>
                  <a:gd name="connsiteX2" fmla="*/ 0 w 369188"/>
                  <a:gd name="connsiteY2" fmla="*/ 369189 h 369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9188" h="369188">
                    <a:moveTo>
                      <a:pt x="369189" y="369189"/>
                    </a:moveTo>
                    <a:lnTo>
                      <a:pt x="369189" y="0"/>
                    </a:lnTo>
                    <a:lnTo>
                      <a:pt x="0" y="36918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24C717F7-F8CD-4AFC-ACFB-D1B798442C4C}"/>
                  </a:ext>
                </a:extLst>
              </p:cNvPr>
              <p:cNvSpPr/>
              <p:nvPr/>
            </p:nvSpPr>
            <p:spPr>
              <a:xfrm>
                <a:off x="6559581" y="3918489"/>
                <a:ext cx="424815" cy="424815"/>
              </a:xfrm>
              <a:custGeom>
                <a:avLst/>
                <a:gdLst>
                  <a:gd name="connsiteX0" fmla="*/ 424815 w 424815"/>
                  <a:gd name="connsiteY0" fmla="*/ 0 h 424815"/>
                  <a:gd name="connsiteX1" fmla="*/ 0 w 424815"/>
                  <a:gd name="connsiteY1" fmla="*/ 424815 h 424815"/>
                  <a:gd name="connsiteX2" fmla="*/ 159258 w 424815"/>
                  <a:gd name="connsiteY2" fmla="*/ 424815 h 424815"/>
                  <a:gd name="connsiteX3" fmla="*/ 424815 w 424815"/>
                  <a:gd name="connsiteY3" fmla="*/ 159258 h 424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4815" h="424815">
                    <a:moveTo>
                      <a:pt x="424815" y="0"/>
                    </a:moveTo>
                    <a:lnTo>
                      <a:pt x="0" y="424815"/>
                    </a:lnTo>
                    <a:lnTo>
                      <a:pt x="159258" y="424815"/>
                    </a:lnTo>
                    <a:lnTo>
                      <a:pt x="424815" y="1592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59ADE652-0C06-4F4C-B16C-01409A4B612C}"/>
                  </a:ext>
                </a:extLst>
              </p:cNvPr>
              <p:cNvSpPr/>
              <p:nvPr/>
            </p:nvSpPr>
            <p:spPr>
              <a:xfrm>
                <a:off x="6113334" y="3751707"/>
                <a:ext cx="757713" cy="757713"/>
              </a:xfrm>
              <a:custGeom>
                <a:avLst/>
                <a:gdLst>
                  <a:gd name="connsiteX0" fmla="*/ 344329 w 757713"/>
                  <a:gd name="connsiteY0" fmla="*/ 757714 h 757713"/>
                  <a:gd name="connsiteX1" fmla="*/ 757714 w 757713"/>
                  <a:gd name="connsiteY1" fmla="*/ 344329 h 757713"/>
                  <a:gd name="connsiteX2" fmla="*/ 757714 w 757713"/>
                  <a:gd name="connsiteY2" fmla="*/ 0 h 757713"/>
                  <a:gd name="connsiteX3" fmla="*/ 0 w 757713"/>
                  <a:gd name="connsiteY3" fmla="*/ 757714 h 75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7713" h="757713">
                    <a:moveTo>
                      <a:pt x="344329" y="757714"/>
                    </a:moveTo>
                    <a:lnTo>
                      <a:pt x="757714" y="344329"/>
                    </a:lnTo>
                    <a:lnTo>
                      <a:pt x="757714" y="0"/>
                    </a:lnTo>
                    <a:lnTo>
                      <a:pt x="0" y="75771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B23A4EA9-AE3D-4D61-8E95-1428A34032A3}"/>
                  </a:ext>
                </a:extLst>
              </p:cNvPr>
              <p:cNvSpPr/>
              <p:nvPr/>
            </p:nvSpPr>
            <p:spPr>
              <a:xfrm>
                <a:off x="5216937" y="4246816"/>
                <a:ext cx="310229" cy="310229"/>
              </a:xfrm>
              <a:custGeom>
                <a:avLst/>
                <a:gdLst>
                  <a:gd name="connsiteX0" fmla="*/ 184975 w 310229"/>
                  <a:gd name="connsiteY0" fmla="*/ 310229 h 310229"/>
                  <a:gd name="connsiteX1" fmla="*/ 310229 w 310229"/>
                  <a:gd name="connsiteY1" fmla="*/ 184975 h 310229"/>
                  <a:gd name="connsiteX2" fmla="*/ 310229 w 310229"/>
                  <a:gd name="connsiteY2" fmla="*/ 0 h 310229"/>
                  <a:gd name="connsiteX3" fmla="*/ 0 w 310229"/>
                  <a:gd name="connsiteY3" fmla="*/ 310229 h 310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229" h="310229">
                    <a:moveTo>
                      <a:pt x="184975" y="310229"/>
                    </a:moveTo>
                    <a:lnTo>
                      <a:pt x="310229" y="184975"/>
                    </a:lnTo>
                    <a:lnTo>
                      <a:pt x="310229" y="0"/>
                    </a:lnTo>
                    <a:lnTo>
                      <a:pt x="0" y="31022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E545B57F-7D9D-4AD8-9FE4-E5267D65BB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9346" y="2752832"/>
            <a:ext cx="9889553" cy="757130"/>
          </a:xfrm>
        </p:spPr>
        <p:txBody>
          <a:bodyPr vert="horz" wrap="square" lIns="91440" tIns="45720" rIns="91440" bIns="45720" rtlCol="0" anchor="b">
            <a:spAutoFit/>
          </a:bodyPr>
          <a:lstStyle>
            <a:lvl1pPr>
              <a:defRPr lang="zh-CN" altLang="en-US" sz="4800" b="1" dirty="0"/>
            </a:lvl1pPr>
          </a:lstStyle>
          <a:p>
            <a:pPr lvl="0" defTabSz="914354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DDB65F-C302-4F35-9CCB-12FB82E25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346" y="3509962"/>
            <a:ext cx="9889553" cy="535853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spcBef>
                <a:spcPts val="0"/>
              </a:spcBef>
              <a:buNone/>
              <a:defRPr lang="zh-CN" altLang="en-US" sz="1600"/>
            </a:lvl1pPr>
          </a:lstStyle>
          <a:p>
            <a:pPr marL="228600" lvl="0" indent="-228600" defTabSz="914354"/>
            <a:r>
              <a:rPr lang="en-US" altLang="zh-CN"/>
              <a:t>Click to edit Master subtitle style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4C4A721-803B-47CB-B99E-1D01E8E016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29346" y="5541558"/>
            <a:ext cx="5072011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altLang="zh-CN" sz="1200" b="0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Speaker name and title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CA939A61-406D-45DC-B757-059EFAA0586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29346" y="5837829"/>
            <a:ext cx="5072011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altLang="zh-CN" sz="1200" b="0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OfficePLUS</a:t>
            </a:r>
            <a:endParaRPr lang="en-US" altLang="en-US" dirty="0"/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8BF3BCE4-3133-415E-B005-5EBCF336809F}"/>
              </a:ext>
            </a:extLst>
          </p:cNvPr>
          <p:cNvGrpSpPr/>
          <p:nvPr userDrawn="1"/>
        </p:nvGrpSpPr>
        <p:grpSpPr>
          <a:xfrm>
            <a:off x="0" y="-186450"/>
            <a:ext cx="3232530" cy="4114943"/>
            <a:chOff x="-1083009" y="-1005135"/>
            <a:chExt cx="3232530" cy="4114943"/>
          </a:xfrm>
          <a:solidFill>
            <a:schemeClr val="accent1">
              <a:alpha val="50000"/>
            </a:schemeClr>
          </a:solidFill>
        </p:grpSpPr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DFEFD79B-E2B5-4844-AE74-3FB4B6B5EA74}"/>
                </a:ext>
              </a:extLst>
            </p:cNvPr>
            <p:cNvSpPr/>
            <p:nvPr/>
          </p:nvSpPr>
          <p:spPr>
            <a:xfrm>
              <a:off x="-1083009" y="-618098"/>
              <a:ext cx="576058" cy="576058"/>
            </a:xfrm>
            <a:custGeom>
              <a:avLst/>
              <a:gdLst>
                <a:gd name="connsiteX0" fmla="*/ 0 w 238029"/>
                <a:gd name="connsiteY0" fmla="*/ 238030 h 238029"/>
                <a:gd name="connsiteX1" fmla="*/ 238030 w 238029"/>
                <a:gd name="connsiteY1" fmla="*/ 0 h 238029"/>
                <a:gd name="connsiteX2" fmla="*/ 0 w 238029"/>
                <a:gd name="connsiteY2" fmla="*/ 0 h 238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029" h="238029">
                  <a:moveTo>
                    <a:pt x="0" y="238030"/>
                  </a:moveTo>
                  <a:lnTo>
                    <a:pt x="23803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6B11010C-B4A3-46DB-846B-7132C2DD1F48}"/>
                </a:ext>
              </a:extLst>
            </p:cNvPr>
            <p:cNvSpPr/>
            <p:nvPr/>
          </p:nvSpPr>
          <p:spPr>
            <a:xfrm>
              <a:off x="-1083009" y="-583982"/>
              <a:ext cx="381502" cy="1052076"/>
            </a:xfrm>
            <a:custGeom>
              <a:avLst/>
              <a:gdLst>
                <a:gd name="connsiteX0" fmla="*/ 0 w 157638"/>
                <a:gd name="connsiteY0" fmla="*/ 434721 h 434721"/>
                <a:gd name="connsiteX1" fmla="*/ 157639 w 157638"/>
                <a:gd name="connsiteY1" fmla="*/ 277178 h 434721"/>
                <a:gd name="connsiteX2" fmla="*/ 157544 w 157638"/>
                <a:gd name="connsiteY2" fmla="*/ 0 h 434721"/>
                <a:gd name="connsiteX3" fmla="*/ 0 w 157638"/>
                <a:gd name="connsiteY3" fmla="*/ 157544 h 43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638" h="434721">
                  <a:moveTo>
                    <a:pt x="0" y="434721"/>
                  </a:moveTo>
                  <a:lnTo>
                    <a:pt x="157639" y="277178"/>
                  </a:lnTo>
                  <a:lnTo>
                    <a:pt x="157544" y="0"/>
                  </a:lnTo>
                  <a:lnTo>
                    <a:pt x="0" y="1575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A1A4465A-6C18-4D6C-8674-E7AF03302DFE}"/>
                </a:ext>
              </a:extLst>
            </p:cNvPr>
            <p:cNvSpPr/>
            <p:nvPr/>
          </p:nvSpPr>
          <p:spPr>
            <a:xfrm>
              <a:off x="-1007170" y="-258493"/>
              <a:ext cx="251954" cy="251954"/>
            </a:xfrm>
            <a:custGeom>
              <a:avLst/>
              <a:gdLst>
                <a:gd name="connsiteX0" fmla="*/ 38291 w 104108"/>
                <a:gd name="connsiteY0" fmla="*/ 104108 h 104108"/>
                <a:gd name="connsiteX1" fmla="*/ 104108 w 104108"/>
                <a:gd name="connsiteY1" fmla="*/ 38291 h 104108"/>
                <a:gd name="connsiteX2" fmla="*/ 104108 w 104108"/>
                <a:gd name="connsiteY2" fmla="*/ 0 h 104108"/>
                <a:gd name="connsiteX3" fmla="*/ 0 w 104108"/>
                <a:gd name="connsiteY3" fmla="*/ 104108 h 10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108" h="104108">
                  <a:moveTo>
                    <a:pt x="38291" y="104108"/>
                  </a:moveTo>
                  <a:lnTo>
                    <a:pt x="104108" y="38291"/>
                  </a:lnTo>
                  <a:lnTo>
                    <a:pt x="104108" y="0"/>
                  </a:lnTo>
                  <a:lnTo>
                    <a:pt x="0" y="1041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04359A0E-6AA4-478B-B207-542DC408C93A}"/>
                </a:ext>
              </a:extLst>
            </p:cNvPr>
            <p:cNvSpPr/>
            <p:nvPr/>
          </p:nvSpPr>
          <p:spPr>
            <a:xfrm>
              <a:off x="-1083009" y="959555"/>
              <a:ext cx="645905" cy="2150253"/>
            </a:xfrm>
            <a:custGeom>
              <a:avLst/>
              <a:gdLst>
                <a:gd name="connsiteX0" fmla="*/ 0 w 266890"/>
                <a:gd name="connsiteY0" fmla="*/ 888492 h 888491"/>
                <a:gd name="connsiteX1" fmla="*/ 266891 w 266890"/>
                <a:gd name="connsiteY1" fmla="*/ 621602 h 888491"/>
                <a:gd name="connsiteX2" fmla="*/ 266891 w 266890"/>
                <a:gd name="connsiteY2" fmla="*/ 0 h 888491"/>
                <a:gd name="connsiteX3" fmla="*/ 0 w 266890"/>
                <a:gd name="connsiteY3" fmla="*/ 266890 h 888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890" h="888491">
                  <a:moveTo>
                    <a:pt x="0" y="888492"/>
                  </a:moveTo>
                  <a:lnTo>
                    <a:pt x="266891" y="621602"/>
                  </a:lnTo>
                  <a:lnTo>
                    <a:pt x="266891" y="0"/>
                  </a:lnTo>
                  <a:lnTo>
                    <a:pt x="0" y="2668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69681C2A-0BDA-47F8-93BD-DF3C536A284E}"/>
                </a:ext>
              </a:extLst>
            </p:cNvPr>
            <p:cNvSpPr/>
            <p:nvPr/>
          </p:nvSpPr>
          <p:spPr>
            <a:xfrm>
              <a:off x="-812844" y="-878120"/>
              <a:ext cx="222677" cy="222677"/>
            </a:xfrm>
            <a:custGeom>
              <a:avLst/>
              <a:gdLst>
                <a:gd name="connsiteX0" fmla="*/ 33814 w 92011"/>
                <a:gd name="connsiteY0" fmla="*/ 92012 h 92011"/>
                <a:gd name="connsiteX1" fmla="*/ 92011 w 92011"/>
                <a:gd name="connsiteY1" fmla="*/ 33909 h 92011"/>
                <a:gd name="connsiteX2" fmla="*/ 92011 w 92011"/>
                <a:gd name="connsiteY2" fmla="*/ 0 h 92011"/>
                <a:gd name="connsiteX3" fmla="*/ 0 w 92011"/>
                <a:gd name="connsiteY3" fmla="*/ 92012 h 92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011" h="92011">
                  <a:moveTo>
                    <a:pt x="33814" y="92012"/>
                  </a:moveTo>
                  <a:lnTo>
                    <a:pt x="92011" y="33909"/>
                  </a:lnTo>
                  <a:lnTo>
                    <a:pt x="92011" y="0"/>
                  </a:lnTo>
                  <a:lnTo>
                    <a:pt x="0" y="920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DF9330A9-963C-434E-B0EF-99178C24F885}"/>
                </a:ext>
              </a:extLst>
            </p:cNvPr>
            <p:cNvSpPr/>
            <p:nvPr/>
          </p:nvSpPr>
          <p:spPr>
            <a:xfrm>
              <a:off x="-1083009" y="-725750"/>
              <a:ext cx="1625138" cy="2994864"/>
            </a:xfrm>
            <a:custGeom>
              <a:avLst/>
              <a:gdLst>
                <a:gd name="connsiteX0" fmla="*/ 0 w 671512"/>
                <a:gd name="connsiteY0" fmla="*/ 1237488 h 1237487"/>
                <a:gd name="connsiteX1" fmla="*/ 671513 w 671512"/>
                <a:gd name="connsiteY1" fmla="*/ 565976 h 1237487"/>
                <a:gd name="connsiteX2" fmla="*/ 671513 w 671512"/>
                <a:gd name="connsiteY2" fmla="*/ 0 h 1237487"/>
                <a:gd name="connsiteX3" fmla="*/ 0 w 671512"/>
                <a:gd name="connsiteY3" fmla="*/ 671608 h 123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1512" h="1237487">
                  <a:moveTo>
                    <a:pt x="0" y="1237488"/>
                  </a:moveTo>
                  <a:lnTo>
                    <a:pt x="671513" y="565976"/>
                  </a:lnTo>
                  <a:lnTo>
                    <a:pt x="671513" y="0"/>
                  </a:lnTo>
                  <a:lnTo>
                    <a:pt x="0" y="671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3653899B-E143-4295-9B8B-DA92E73F26A5}"/>
                </a:ext>
              </a:extLst>
            </p:cNvPr>
            <p:cNvSpPr/>
            <p:nvPr/>
          </p:nvSpPr>
          <p:spPr>
            <a:xfrm>
              <a:off x="-1083009" y="288292"/>
              <a:ext cx="1508728" cy="1508728"/>
            </a:xfrm>
            <a:custGeom>
              <a:avLst/>
              <a:gdLst>
                <a:gd name="connsiteX0" fmla="*/ 0 w 623411"/>
                <a:gd name="connsiteY0" fmla="*/ 623411 h 623411"/>
                <a:gd name="connsiteX1" fmla="*/ 623411 w 623411"/>
                <a:gd name="connsiteY1" fmla="*/ 0 h 623411"/>
                <a:gd name="connsiteX2" fmla="*/ 211550 w 623411"/>
                <a:gd name="connsiteY2" fmla="*/ 0 h 623411"/>
                <a:gd name="connsiteX3" fmla="*/ 0 w 623411"/>
                <a:gd name="connsiteY3" fmla="*/ 211550 h 623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3411" h="623411">
                  <a:moveTo>
                    <a:pt x="0" y="623411"/>
                  </a:moveTo>
                  <a:lnTo>
                    <a:pt x="623411" y="0"/>
                  </a:lnTo>
                  <a:lnTo>
                    <a:pt x="211550" y="0"/>
                  </a:lnTo>
                  <a:lnTo>
                    <a:pt x="0" y="2115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AA73F1C7-8FD8-44CC-8DF8-150FFF69630E}"/>
                </a:ext>
              </a:extLst>
            </p:cNvPr>
            <p:cNvSpPr/>
            <p:nvPr/>
          </p:nvSpPr>
          <p:spPr>
            <a:xfrm>
              <a:off x="-1083009" y="-917999"/>
              <a:ext cx="2160627" cy="2160395"/>
            </a:xfrm>
            <a:custGeom>
              <a:avLst/>
              <a:gdLst>
                <a:gd name="connsiteX0" fmla="*/ 272320 w 892778"/>
                <a:gd name="connsiteY0" fmla="*/ 0 h 892682"/>
                <a:gd name="connsiteX1" fmla="*/ 0 w 892778"/>
                <a:gd name="connsiteY1" fmla="*/ 272320 h 892682"/>
                <a:gd name="connsiteX2" fmla="*/ 0 w 892778"/>
                <a:gd name="connsiteY2" fmla="*/ 892683 h 892682"/>
                <a:gd name="connsiteX3" fmla="*/ 892778 w 892778"/>
                <a:gd name="connsiteY3" fmla="*/ 0 h 892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2778" h="892682">
                  <a:moveTo>
                    <a:pt x="272320" y="0"/>
                  </a:moveTo>
                  <a:lnTo>
                    <a:pt x="0" y="272320"/>
                  </a:lnTo>
                  <a:lnTo>
                    <a:pt x="0" y="892683"/>
                  </a:lnTo>
                  <a:lnTo>
                    <a:pt x="892778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A9DA661E-4DE4-4793-93C7-72688399CA9E}"/>
                </a:ext>
              </a:extLst>
            </p:cNvPr>
            <p:cNvSpPr/>
            <p:nvPr/>
          </p:nvSpPr>
          <p:spPr>
            <a:xfrm>
              <a:off x="870616" y="-617868"/>
              <a:ext cx="597728" cy="597728"/>
            </a:xfrm>
            <a:custGeom>
              <a:avLst/>
              <a:gdLst>
                <a:gd name="connsiteX0" fmla="*/ 156115 w 246983"/>
                <a:gd name="connsiteY0" fmla="*/ 0 h 246983"/>
                <a:gd name="connsiteX1" fmla="*/ 0 w 246983"/>
                <a:gd name="connsiteY1" fmla="*/ 156210 h 246983"/>
                <a:gd name="connsiteX2" fmla="*/ 0 w 246983"/>
                <a:gd name="connsiteY2" fmla="*/ 246983 h 246983"/>
                <a:gd name="connsiteX3" fmla="*/ 246983 w 246983"/>
                <a:gd name="connsiteY3" fmla="*/ 0 h 24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983" h="246983">
                  <a:moveTo>
                    <a:pt x="156115" y="0"/>
                  </a:moveTo>
                  <a:lnTo>
                    <a:pt x="0" y="156210"/>
                  </a:lnTo>
                  <a:lnTo>
                    <a:pt x="0" y="246983"/>
                  </a:lnTo>
                  <a:lnTo>
                    <a:pt x="2469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655A8FAC-4B75-4DAE-9B30-A11740093119}"/>
                </a:ext>
              </a:extLst>
            </p:cNvPr>
            <p:cNvSpPr/>
            <p:nvPr/>
          </p:nvSpPr>
          <p:spPr>
            <a:xfrm>
              <a:off x="332820" y="-891491"/>
              <a:ext cx="156519" cy="156289"/>
            </a:xfrm>
            <a:custGeom>
              <a:avLst/>
              <a:gdLst>
                <a:gd name="connsiteX0" fmla="*/ 40958 w 64674"/>
                <a:gd name="connsiteY0" fmla="*/ 0 h 64579"/>
                <a:gd name="connsiteX1" fmla="*/ 0 w 64674"/>
                <a:gd name="connsiteY1" fmla="*/ 40862 h 64579"/>
                <a:gd name="connsiteX2" fmla="*/ 0 w 64674"/>
                <a:gd name="connsiteY2" fmla="*/ 64580 h 64579"/>
                <a:gd name="connsiteX3" fmla="*/ 64675 w 64674"/>
                <a:gd name="connsiteY3" fmla="*/ 0 h 64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674" h="64579">
                  <a:moveTo>
                    <a:pt x="40958" y="0"/>
                  </a:moveTo>
                  <a:lnTo>
                    <a:pt x="0" y="40862"/>
                  </a:lnTo>
                  <a:lnTo>
                    <a:pt x="0" y="64580"/>
                  </a:lnTo>
                  <a:lnTo>
                    <a:pt x="6467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C8E1D906-A590-48FA-8E32-545D674CF173}"/>
                </a:ext>
              </a:extLst>
            </p:cNvPr>
            <p:cNvSpPr/>
            <p:nvPr/>
          </p:nvSpPr>
          <p:spPr>
            <a:xfrm>
              <a:off x="-1083009" y="-917999"/>
              <a:ext cx="577672" cy="2371551"/>
            </a:xfrm>
            <a:custGeom>
              <a:avLst/>
              <a:gdLst>
                <a:gd name="connsiteX0" fmla="*/ 95441 w 238696"/>
                <a:gd name="connsiteY0" fmla="*/ 0 h 979932"/>
                <a:gd name="connsiteX1" fmla="*/ 0 w 238696"/>
                <a:gd name="connsiteY1" fmla="*/ 95345 h 979932"/>
                <a:gd name="connsiteX2" fmla="*/ 0 w 238696"/>
                <a:gd name="connsiteY2" fmla="*/ 979932 h 979932"/>
                <a:gd name="connsiteX3" fmla="*/ 238697 w 238696"/>
                <a:gd name="connsiteY3" fmla="*/ 741236 h 979932"/>
                <a:gd name="connsiteX4" fmla="*/ 238697 w 238696"/>
                <a:gd name="connsiteY4" fmla="*/ 0 h 97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696" h="979932">
                  <a:moveTo>
                    <a:pt x="95441" y="0"/>
                  </a:moveTo>
                  <a:lnTo>
                    <a:pt x="0" y="95345"/>
                  </a:lnTo>
                  <a:lnTo>
                    <a:pt x="0" y="979932"/>
                  </a:lnTo>
                  <a:lnTo>
                    <a:pt x="238697" y="741236"/>
                  </a:lnTo>
                  <a:lnTo>
                    <a:pt x="23869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534AD9CA-DFA3-4D81-9163-71A4BE529F57}"/>
                </a:ext>
              </a:extLst>
            </p:cNvPr>
            <p:cNvSpPr/>
            <p:nvPr/>
          </p:nvSpPr>
          <p:spPr>
            <a:xfrm>
              <a:off x="-1059727" y="-917999"/>
              <a:ext cx="372974" cy="82294"/>
            </a:xfrm>
            <a:custGeom>
              <a:avLst/>
              <a:gdLst>
                <a:gd name="connsiteX0" fmla="*/ 34004 w 154114"/>
                <a:gd name="connsiteY0" fmla="*/ 0 h 34004"/>
                <a:gd name="connsiteX1" fmla="*/ 0 w 154114"/>
                <a:gd name="connsiteY1" fmla="*/ 34004 h 34004"/>
                <a:gd name="connsiteX2" fmla="*/ 120110 w 154114"/>
                <a:gd name="connsiteY2" fmla="*/ 34004 h 34004"/>
                <a:gd name="connsiteX3" fmla="*/ 154115 w 154114"/>
                <a:gd name="connsiteY3" fmla="*/ 0 h 3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114" h="34004">
                  <a:moveTo>
                    <a:pt x="34004" y="0"/>
                  </a:moveTo>
                  <a:lnTo>
                    <a:pt x="0" y="34004"/>
                  </a:lnTo>
                  <a:lnTo>
                    <a:pt x="120110" y="34004"/>
                  </a:lnTo>
                  <a:lnTo>
                    <a:pt x="15411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99A888D9-987E-409C-ABF6-D1F680938B37}"/>
                </a:ext>
              </a:extLst>
            </p:cNvPr>
            <p:cNvSpPr/>
            <p:nvPr/>
          </p:nvSpPr>
          <p:spPr>
            <a:xfrm>
              <a:off x="-794403" y="-917999"/>
              <a:ext cx="1330537" cy="425532"/>
            </a:xfrm>
            <a:custGeom>
              <a:avLst/>
              <a:gdLst>
                <a:gd name="connsiteX0" fmla="*/ 175927 w 549782"/>
                <a:gd name="connsiteY0" fmla="*/ 0 h 175831"/>
                <a:gd name="connsiteX1" fmla="*/ 0 w 549782"/>
                <a:gd name="connsiteY1" fmla="*/ 175832 h 175831"/>
                <a:gd name="connsiteX2" fmla="*/ 373856 w 549782"/>
                <a:gd name="connsiteY2" fmla="*/ 175832 h 175831"/>
                <a:gd name="connsiteX3" fmla="*/ 549783 w 549782"/>
                <a:gd name="connsiteY3" fmla="*/ 0 h 175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9782" h="175831">
                  <a:moveTo>
                    <a:pt x="175927" y="0"/>
                  </a:moveTo>
                  <a:lnTo>
                    <a:pt x="0" y="175832"/>
                  </a:lnTo>
                  <a:lnTo>
                    <a:pt x="373856" y="175832"/>
                  </a:lnTo>
                  <a:lnTo>
                    <a:pt x="5497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F16DE85B-4260-449E-8576-8F0E3D4D2BCE}"/>
                </a:ext>
              </a:extLst>
            </p:cNvPr>
            <p:cNvSpPr/>
            <p:nvPr/>
          </p:nvSpPr>
          <p:spPr>
            <a:xfrm>
              <a:off x="1265490" y="-917999"/>
              <a:ext cx="675181" cy="675181"/>
            </a:xfrm>
            <a:custGeom>
              <a:avLst/>
              <a:gdLst>
                <a:gd name="connsiteX0" fmla="*/ 0 w 278987"/>
                <a:gd name="connsiteY0" fmla="*/ 0 h 278987"/>
                <a:gd name="connsiteX1" fmla="*/ 0 w 278987"/>
                <a:gd name="connsiteY1" fmla="*/ 278987 h 278987"/>
                <a:gd name="connsiteX2" fmla="*/ 278987 w 278987"/>
                <a:gd name="connsiteY2" fmla="*/ 0 h 27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8987" h="278987">
                  <a:moveTo>
                    <a:pt x="0" y="0"/>
                  </a:moveTo>
                  <a:lnTo>
                    <a:pt x="0" y="278987"/>
                  </a:lnTo>
                  <a:lnTo>
                    <a:pt x="27898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0499B914-15AD-480D-83CD-13A243727DC9}"/>
                </a:ext>
              </a:extLst>
            </p:cNvPr>
            <p:cNvSpPr/>
            <p:nvPr/>
          </p:nvSpPr>
          <p:spPr>
            <a:xfrm>
              <a:off x="-1083009" y="-614180"/>
              <a:ext cx="777068" cy="776838"/>
            </a:xfrm>
            <a:custGeom>
              <a:avLst/>
              <a:gdLst>
                <a:gd name="connsiteX0" fmla="*/ 0 w 321087"/>
                <a:gd name="connsiteY0" fmla="*/ 320993 h 320992"/>
                <a:gd name="connsiteX1" fmla="*/ 321088 w 321087"/>
                <a:gd name="connsiteY1" fmla="*/ 0 h 320992"/>
                <a:gd name="connsiteX2" fmla="*/ 200692 w 321087"/>
                <a:gd name="connsiteY2" fmla="*/ 0 h 320992"/>
                <a:gd name="connsiteX3" fmla="*/ 0 w 321087"/>
                <a:gd name="connsiteY3" fmla="*/ 200692 h 320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087" h="320992">
                  <a:moveTo>
                    <a:pt x="0" y="320993"/>
                  </a:moveTo>
                  <a:lnTo>
                    <a:pt x="321088" y="0"/>
                  </a:lnTo>
                  <a:lnTo>
                    <a:pt x="200692" y="0"/>
                  </a:lnTo>
                  <a:lnTo>
                    <a:pt x="0" y="2006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79C3E883-C48B-49BC-A851-0BDFC5093CBA}"/>
                </a:ext>
              </a:extLst>
            </p:cNvPr>
            <p:cNvSpPr/>
            <p:nvPr/>
          </p:nvSpPr>
          <p:spPr>
            <a:xfrm>
              <a:off x="-875774" y="-917999"/>
              <a:ext cx="1385863" cy="1385631"/>
            </a:xfrm>
            <a:custGeom>
              <a:avLst/>
              <a:gdLst>
                <a:gd name="connsiteX0" fmla="*/ 312420 w 572643"/>
                <a:gd name="connsiteY0" fmla="*/ 0 h 572547"/>
                <a:gd name="connsiteX1" fmla="*/ 0 w 572643"/>
                <a:gd name="connsiteY1" fmla="*/ 312325 h 572547"/>
                <a:gd name="connsiteX2" fmla="*/ 0 w 572643"/>
                <a:gd name="connsiteY2" fmla="*/ 572548 h 572547"/>
                <a:gd name="connsiteX3" fmla="*/ 572643 w 572643"/>
                <a:gd name="connsiteY3" fmla="*/ 0 h 572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2643" h="572547">
                  <a:moveTo>
                    <a:pt x="312420" y="0"/>
                  </a:moveTo>
                  <a:lnTo>
                    <a:pt x="0" y="312325"/>
                  </a:lnTo>
                  <a:lnTo>
                    <a:pt x="0" y="572548"/>
                  </a:lnTo>
                  <a:lnTo>
                    <a:pt x="57264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12879FDD-1D8D-4CB4-ADA6-FCE63190C828}"/>
                </a:ext>
              </a:extLst>
            </p:cNvPr>
            <p:cNvSpPr/>
            <p:nvPr/>
          </p:nvSpPr>
          <p:spPr>
            <a:xfrm>
              <a:off x="1582221" y="-1005135"/>
              <a:ext cx="567300" cy="567300"/>
            </a:xfrm>
            <a:custGeom>
              <a:avLst/>
              <a:gdLst>
                <a:gd name="connsiteX0" fmla="*/ 94583 w 234410"/>
                <a:gd name="connsiteY0" fmla="*/ 0 h 234410"/>
                <a:gd name="connsiteX1" fmla="*/ 0 w 234410"/>
                <a:gd name="connsiteY1" fmla="*/ 94583 h 234410"/>
                <a:gd name="connsiteX2" fmla="*/ 0 w 234410"/>
                <a:gd name="connsiteY2" fmla="*/ 234410 h 234410"/>
                <a:gd name="connsiteX3" fmla="*/ 234410 w 234410"/>
                <a:gd name="connsiteY3" fmla="*/ 0 h 23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410" h="234410">
                  <a:moveTo>
                    <a:pt x="94583" y="0"/>
                  </a:moveTo>
                  <a:lnTo>
                    <a:pt x="0" y="94583"/>
                  </a:lnTo>
                  <a:lnTo>
                    <a:pt x="0" y="234410"/>
                  </a:lnTo>
                  <a:lnTo>
                    <a:pt x="23441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4EF3F9F2-2DBE-4016-9D2B-F5CF4BE8EB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29346" y="1130300"/>
            <a:ext cx="1039091" cy="296271"/>
          </a:xfrm>
        </p:spPr>
        <p:txBody>
          <a:bodyPr vert="horz" wrap="none" lIns="91440" tIns="45720" rIns="91440" bIns="45720" rtlCol="0" anchor="ctr">
            <a:normAutofit/>
          </a:bodyPr>
          <a:lstStyle>
            <a:lvl1pPr marL="0" indent="0">
              <a:buNone/>
              <a:defRPr lang="en-US" altLang="zh-CN" sz="1200" b="0" smtClean="0">
                <a:solidFill>
                  <a:schemeClr val="tx1"/>
                </a:solidFill>
              </a:defRPr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LGOO HERE</a:t>
            </a:r>
          </a:p>
        </p:txBody>
      </p:sp>
    </p:spTree>
    <p:extLst>
      <p:ext uri="{BB962C8B-B14F-4D97-AF65-F5344CB8AC3E}">
        <p14:creationId xmlns:p14="http://schemas.microsoft.com/office/powerpoint/2010/main" val="3218541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090460B-C24A-408C-8574-3F70E0B5DBC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-17020"/>
            <a:ext cx="12192000" cy="6885026"/>
          </a:xfrm>
          <a:prstGeom prst="rect">
            <a:avLst/>
          </a:prstGeom>
          <a:blipFill dpi="0" rotWithShape="1">
            <a:blip r:embed="rId2" cstate="email">
              <a:duotone>
                <a:schemeClr val="bg2">
                  <a:shade val="45000"/>
                  <a:satMod val="135000"/>
                </a:schemeClr>
                <a:prstClr val="white"/>
              </a:duotone>
              <a:alphaModFix amt="12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2957214-681F-4ACB-AA1F-14ACE229B42B}"/>
              </a:ext>
            </a:extLst>
          </p:cNvPr>
          <p:cNvGrpSpPr/>
          <p:nvPr userDrawn="1"/>
        </p:nvGrpSpPr>
        <p:grpSpPr>
          <a:xfrm flipH="1" flipV="1">
            <a:off x="10033000" y="4342169"/>
            <a:ext cx="2175086" cy="2768839"/>
            <a:chOff x="-1083009" y="-1005135"/>
            <a:chExt cx="3232530" cy="4114943"/>
          </a:xfrm>
          <a:solidFill>
            <a:schemeClr val="accent1">
              <a:alpha val="50000"/>
            </a:schemeClr>
          </a:solidFill>
        </p:grpSpPr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7DDF4E4B-1727-4413-BBC0-94822DEA3BC8}"/>
                </a:ext>
              </a:extLst>
            </p:cNvPr>
            <p:cNvSpPr/>
            <p:nvPr/>
          </p:nvSpPr>
          <p:spPr>
            <a:xfrm>
              <a:off x="-1083009" y="-618098"/>
              <a:ext cx="576058" cy="576058"/>
            </a:xfrm>
            <a:custGeom>
              <a:avLst/>
              <a:gdLst>
                <a:gd name="connsiteX0" fmla="*/ 0 w 238029"/>
                <a:gd name="connsiteY0" fmla="*/ 238030 h 238029"/>
                <a:gd name="connsiteX1" fmla="*/ 238030 w 238029"/>
                <a:gd name="connsiteY1" fmla="*/ 0 h 238029"/>
                <a:gd name="connsiteX2" fmla="*/ 0 w 238029"/>
                <a:gd name="connsiteY2" fmla="*/ 0 h 238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029" h="238029">
                  <a:moveTo>
                    <a:pt x="0" y="238030"/>
                  </a:moveTo>
                  <a:lnTo>
                    <a:pt x="23803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7ADAE588-0746-49B6-87C9-A4D73B987E3B}"/>
                </a:ext>
              </a:extLst>
            </p:cNvPr>
            <p:cNvSpPr/>
            <p:nvPr/>
          </p:nvSpPr>
          <p:spPr>
            <a:xfrm>
              <a:off x="-1083009" y="-583982"/>
              <a:ext cx="381502" cy="1052076"/>
            </a:xfrm>
            <a:custGeom>
              <a:avLst/>
              <a:gdLst>
                <a:gd name="connsiteX0" fmla="*/ 0 w 157638"/>
                <a:gd name="connsiteY0" fmla="*/ 434721 h 434721"/>
                <a:gd name="connsiteX1" fmla="*/ 157639 w 157638"/>
                <a:gd name="connsiteY1" fmla="*/ 277178 h 434721"/>
                <a:gd name="connsiteX2" fmla="*/ 157544 w 157638"/>
                <a:gd name="connsiteY2" fmla="*/ 0 h 434721"/>
                <a:gd name="connsiteX3" fmla="*/ 0 w 157638"/>
                <a:gd name="connsiteY3" fmla="*/ 157544 h 43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638" h="434721">
                  <a:moveTo>
                    <a:pt x="0" y="434721"/>
                  </a:moveTo>
                  <a:lnTo>
                    <a:pt x="157639" y="277178"/>
                  </a:lnTo>
                  <a:lnTo>
                    <a:pt x="157544" y="0"/>
                  </a:lnTo>
                  <a:lnTo>
                    <a:pt x="0" y="1575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AAEEA467-5CEA-42C1-A28B-DAA51D0FFDE7}"/>
                </a:ext>
              </a:extLst>
            </p:cNvPr>
            <p:cNvSpPr/>
            <p:nvPr/>
          </p:nvSpPr>
          <p:spPr>
            <a:xfrm>
              <a:off x="-1007170" y="-258493"/>
              <a:ext cx="251954" cy="251954"/>
            </a:xfrm>
            <a:custGeom>
              <a:avLst/>
              <a:gdLst>
                <a:gd name="connsiteX0" fmla="*/ 38291 w 104108"/>
                <a:gd name="connsiteY0" fmla="*/ 104108 h 104108"/>
                <a:gd name="connsiteX1" fmla="*/ 104108 w 104108"/>
                <a:gd name="connsiteY1" fmla="*/ 38291 h 104108"/>
                <a:gd name="connsiteX2" fmla="*/ 104108 w 104108"/>
                <a:gd name="connsiteY2" fmla="*/ 0 h 104108"/>
                <a:gd name="connsiteX3" fmla="*/ 0 w 104108"/>
                <a:gd name="connsiteY3" fmla="*/ 104108 h 10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108" h="104108">
                  <a:moveTo>
                    <a:pt x="38291" y="104108"/>
                  </a:moveTo>
                  <a:lnTo>
                    <a:pt x="104108" y="38291"/>
                  </a:lnTo>
                  <a:lnTo>
                    <a:pt x="104108" y="0"/>
                  </a:lnTo>
                  <a:lnTo>
                    <a:pt x="0" y="1041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8632F24A-8C3C-4210-AEE7-A0BB7A8650EF}"/>
                </a:ext>
              </a:extLst>
            </p:cNvPr>
            <p:cNvSpPr/>
            <p:nvPr/>
          </p:nvSpPr>
          <p:spPr>
            <a:xfrm>
              <a:off x="-1083009" y="959555"/>
              <a:ext cx="645905" cy="2150253"/>
            </a:xfrm>
            <a:custGeom>
              <a:avLst/>
              <a:gdLst>
                <a:gd name="connsiteX0" fmla="*/ 0 w 266890"/>
                <a:gd name="connsiteY0" fmla="*/ 888492 h 888491"/>
                <a:gd name="connsiteX1" fmla="*/ 266891 w 266890"/>
                <a:gd name="connsiteY1" fmla="*/ 621602 h 888491"/>
                <a:gd name="connsiteX2" fmla="*/ 266891 w 266890"/>
                <a:gd name="connsiteY2" fmla="*/ 0 h 888491"/>
                <a:gd name="connsiteX3" fmla="*/ 0 w 266890"/>
                <a:gd name="connsiteY3" fmla="*/ 266890 h 888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890" h="888491">
                  <a:moveTo>
                    <a:pt x="0" y="888492"/>
                  </a:moveTo>
                  <a:lnTo>
                    <a:pt x="266891" y="621602"/>
                  </a:lnTo>
                  <a:lnTo>
                    <a:pt x="266891" y="0"/>
                  </a:lnTo>
                  <a:lnTo>
                    <a:pt x="0" y="2668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E05B2F52-6D86-4075-A559-9A83824B9CB4}"/>
                </a:ext>
              </a:extLst>
            </p:cNvPr>
            <p:cNvSpPr/>
            <p:nvPr/>
          </p:nvSpPr>
          <p:spPr>
            <a:xfrm>
              <a:off x="-812844" y="-878120"/>
              <a:ext cx="222677" cy="222677"/>
            </a:xfrm>
            <a:custGeom>
              <a:avLst/>
              <a:gdLst>
                <a:gd name="connsiteX0" fmla="*/ 33814 w 92011"/>
                <a:gd name="connsiteY0" fmla="*/ 92012 h 92011"/>
                <a:gd name="connsiteX1" fmla="*/ 92011 w 92011"/>
                <a:gd name="connsiteY1" fmla="*/ 33909 h 92011"/>
                <a:gd name="connsiteX2" fmla="*/ 92011 w 92011"/>
                <a:gd name="connsiteY2" fmla="*/ 0 h 92011"/>
                <a:gd name="connsiteX3" fmla="*/ 0 w 92011"/>
                <a:gd name="connsiteY3" fmla="*/ 92012 h 92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011" h="92011">
                  <a:moveTo>
                    <a:pt x="33814" y="92012"/>
                  </a:moveTo>
                  <a:lnTo>
                    <a:pt x="92011" y="33909"/>
                  </a:lnTo>
                  <a:lnTo>
                    <a:pt x="92011" y="0"/>
                  </a:lnTo>
                  <a:lnTo>
                    <a:pt x="0" y="920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8B045B33-8512-472B-8615-548A661F892C}"/>
                </a:ext>
              </a:extLst>
            </p:cNvPr>
            <p:cNvSpPr/>
            <p:nvPr/>
          </p:nvSpPr>
          <p:spPr>
            <a:xfrm>
              <a:off x="-1083009" y="-725750"/>
              <a:ext cx="1625138" cy="2994864"/>
            </a:xfrm>
            <a:custGeom>
              <a:avLst/>
              <a:gdLst>
                <a:gd name="connsiteX0" fmla="*/ 0 w 671512"/>
                <a:gd name="connsiteY0" fmla="*/ 1237488 h 1237487"/>
                <a:gd name="connsiteX1" fmla="*/ 671513 w 671512"/>
                <a:gd name="connsiteY1" fmla="*/ 565976 h 1237487"/>
                <a:gd name="connsiteX2" fmla="*/ 671513 w 671512"/>
                <a:gd name="connsiteY2" fmla="*/ 0 h 1237487"/>
                <a:gd name="connsiteX3" fmla="*/ 0 w 671512"/>
                <a:gd name="connsiteY3" fmla="*/ 671608 h 123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1512" h="1237487">
                  <a:moveTo>
                    <a:pt x="0" y="1237488"/>
                  </a:moveTo>
                  <a:lnTo>
                    <a:pt x="671513" y="565976"/>
                  </a:lnTo>
                  <a:lnTo>
                    <a:pt x="671513" y="0"/>
                  </a:lnTo>
                  <a:lnTo>
                    <a:pt x="0" y="671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6C2EE898-9106-42AD-BFE2-32B780C88E8B}"/>
                </a:ext>
              </a:extLst>
            </p:cNvPr>
            <p:cNvSpPr/>
            <p:nvPr/>
          </p:nvSpPr>
          <p:spPr>
            <a:xfrm>
              <a:off x="-1083009" y="288292"/>
              <a:ext cx="1508728" cy="1508728"/>
            </a:xfrm>
            <a:custGeom>
              <a:avLst/>
              <a:gdLst>
                <a:gd name="connsiteX0" fmla="*/ 0 w 623411"/>
                <a:gd name="connsiteY0" fmla="*/ 623411 h 623411"/>
                <a:gd name="connsiteX1" fmla="*/ 623411 w 623411"/>
                <a:gd name="connsiteY1" fmla="*/ 0 h 623411"/>
                <a:gd name="connsiteX2" fmla="*/ 211550 w 623411"/>
                <a:gd name="connsiteY2" fmla="*/ 0 h 623411"/>
                <a:gd name="connsiteX3" fmla="*/ 0 w 623411"/>
                <a:gd name="connsiteY3" fmla="*/ 211550 h 623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3411" h="623411">
                  <a:moveTo>
                    <a:pt x="0" y="623411"/>
                  </a:moveTo>
                  <a:lnTo>
                    <a:pt x="623411" y="0"/>
                  </a:lnTo>
                  <a:lnTo>
                    <a:pt x="211550" y="0"/>
                  </a:lnTo>
                  <a:lnTo>
                    <a:pt x="0" y="2115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818A0A75-934C-4A7F-82F6-6320B55B22FB}"/>
                </a:ext>
              </a:extLst>
            </p:cNvPr>
            <p:cNvSpPr/>
            <p:nvPr/>
          </p:nvSpPr>
          <p:spPr>
            <a:xfrm>
              <a:off x="-1083009" y="-917999"/>
              <a:ext cx="2160627" cy="2160395"/>
            </a:xfrm>
            <a:custGeom>
              <a:avLst/>
              <a:gdLst>
                <a:gd name="connsiteX0" fmla="*/ 272320 w 892778"/>
                <a:gd name="connsiteY0" fmla="*/ 0 h 892682"/>
                <a:gd name="connsiteX1" fmla="*/ 0 w 892778"/>
                <a:gd name="connsiteY1" fmla="*/ 272320 h 892682"/>
                <a:gd name="connsiteX2" fmla="*/ 0 w 892778"/>
                <a:gd name="connsiteY2" fmla="*/ 892683 h 892682"/>
                <a:gd name="connsiteX3" fmla="*/ 892778 w 892778"/>
                <a:gd name="connsiteY3" fmla="*/ 0 h 892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2778" h="892682">
                  <a:moveTo>
                    <a:pt x="272320" y="0"/>
                  </a:moveTo>
                  <a:lnTo>
                    <a:pt x="0" y="272320"/>
                  </a:lnTo>
                  <a:lnTo>
                    <a:pt x="0" y="892683"/>
                  </a:lnTo>
                  <a:lnTo>
                    <a:pt x="892778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AF80FB2B-A082-4AB7-9753-9B33702259BC}"/>
                </a:ext>
              </a:extLst>
            </p:cNvPr>
            <p:cNvSpPr/>
            <p:nvPr/>
          </p:nvSpPr>
          <p:spPr>
            <a:xfrm>
              <a:off x="870616" y="-617868"/>
              <a:ext cx="597728" cy="597728"/>
            </a:xfrm>
            <a:custGeom>
              <a:avLst/>
              <a:gdLst>
                <a:gd name="connsiteX0" fmla="*/ 156115 w 246983"/>
                <a:gd name="connsiteY0" fmla="*/ 0 h 246983"/>
                <a:gd name="connsiteX1" fmla="*/ 0 w 246983"/>
                <a:gd name="connsiteY1" fmla="*/ 156210 h 246983"/>
                <a:gd name="connsiteX2" fmla="*/ 0 w 246983"/>
                <a:gd name="connsiteY2" fmla="*/ 246983 h 246983"/>
                <a:gd name="connsiteX3" fmla="*/ 246983 w 246983"/>
                <a:gd name="connsiteY3" fmla="*/ 0 h 24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983" h="246983">
                  <a:moveTo>
                    <a:pt x="156115" y="0"/>
                  </a:moveTo>
                  <a:lnTo>
                    <a:pt x="0" y="156210"/>
                  </a:lnTo>
                  <a:lnTo>
                    <a:pt x="0" y="246983"/>
                  </a:lnTo>
                  <a:lnTo>
                    <a:pt x="2469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A43ECDB7-3B71-45BD-9B12-05C1F36B5145}"/>
                </a:ext>
              </a:extLst>
            </p:cNvPr>
            <p:cNvSpPr/>
            <p:nvPr/>
          </p:nvSpPr>
          <p:spPr>
            <a:xfrm>
              <a:off x="332820" y="-891491"/>
              <a:ext cx="156519" cy="156289"/>
            </a:xfrm>
            <a:custGeom>
              <a:avLst/>
              <a:gdLst>
                <a:gd name="connsiteX0" fmla="*/ 40958 w 64674"/>
                <a:gd name="connsiteY0" fmla="*/ 0 h 64579"/>
                <a:gd name="connsiteX1" fmla="*/ 0 w 64674"/>
                <a:gd name="connsiteY1" fmla="*/ 40862 h 64579"/>
                <a:gd name="connsiteX2" fmla="*/ 0 w 64674"/>
                <a:gd name="connsiteY2" fmla="*/ 64580 h 64579"/>
                <a:gd name="connsiteX3" fmla="*/ 64675 w 64674"/>
                <a:gd name="connsiteY3" fmla="*/ 0 h 64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674" h="64579">
                  <a:moveTo>
                    <a:pt x="40958" y="0"/>
                  </a:moveTo>
                  <a:lnTo>
                    <a:pt x="0" y="40862"/>
                  </a:lnTo>
                  <a:lnTo>
                    <a:pt x="0" y="64580"/>
                  </a:lnTo>
                  <a:lnTo>
                    <a:pt x="6467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6A5F6947-3C31-4E1A-945E-F2C34FD331DD}"/>
                </a:ext>
              </a:extLst>
            </p:cNvPr>
            <p:cNvSpPr/>
            <p:nvPr/>
          </p:nvSpPr>
          <p:spPr>
            <a:xfrm>
              <a:off x="-1083009" y="-917999"/>
              <a:ext cx="577672" cy="2371551"/>
            </a:xfrm>
            <a:custGeom>
              <a:avLst/>
              <a:gdLst>
                <a:gd name="connsiteX0" fmla="*/ 95441 w 238696"/>
                <a:gd name="connsiteY0" fmla="*/ 0 h 979932"/>
                <a:gd name="connsiteX1" fmla="*/ 0 w 238696"/>
                <a:gd name="connsiteY1" fmla="*/ 95345 h 979932"/>
                <a:gd name="connsiteX2" fmla="*/ 0 w 238696"/>
                <a:gd name="connsiteY2" fmla="*/ 979932 h 979932"/>
                <a:gd name="connsiteX3" fmla="*/ 238697 w 238696"/>
                <a:gd name="connsiteY3" fmla="*/ 741236 h 979932"/>
                <a:gd name="connsiteX4" fmla="*/ 238697 w 238696"/>
                <a:gd name="connsiteY4" fmla="*/ 0 h 97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696" h="979932">
                  <a:moveTo>
                    <a:pt x="95441" y="0"/>
                  </a:moveTo>
                  <a:lnTo>
                    <a:pt x="0" y="95345"/>
                  </a:lnTo>
                  <a:lnTo>
                    <a:pt x="0" y="979932"/>
                  </a:lnTo>
                  <a:lnTo>
                    <a:pt x="238697" y="741236"/>
                  </a:lnTo>
                  <a:lnTo>
                    <a:pt x="23869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C3637B9E-6675-4B8C-BD62-EA8969B7A79F}"/>
                </a:ext>
              </a:extLst>
            </p:cNvPr>
            <p:cNvSpPr/>
            <p:nvPr/>
          </p:nvSpPr>
          <p:spPr>
            <a:xfrm>
              <a:off x="-1059727" y="-917999"/>
              <a:ext cx="372974" cy="82294"/>
            </a:xfrm>
            <a:custGeom>
              <a:avLst/>
              <a:gdLst>
                <a:gd name="connsiteX0" fmla="*/ 34004 w 154114"/>
                <a:gd name="connsiteY0" fmla="*/ 0 h 34004"/>
                <a:gd name="connsiteX1" fmla="*/ 0 w 154114"/>
                <a:gd name="connsiteY1" fmla="*/ 34004 h 34004"/>
                <a:gd name="connsiteX2" fmla="*/ 120110 w 154114"/>
                <a:gd name="connsiteY2" fmla="*/ 34004 h 34004"/>
                <a:gd name="connsiteX3" fmla="*/ 154115 w 154114"/>
                <a:gd name="connsiteY3" fmla="*/ 0 h 3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114" h="34004">
                  <a:moveTo>
                    <a:pt x="34004" y="0"/>
                  </a:moveTo>
                  <a:lnTo>
                    <a:pt x="0" y="34004"/>
                  </a:lnTo>
                  <a:lnTo>
                    <a:pt x="120110" y="34004"/>
                  </a:lnTo>
                  <a:lnTo>
                    <a:pt x="15411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9F17CD75-606A-46C7-A0B1-8F7422CE2F86}"/>
                </a:ext>
              </a:extLst>
            </p:cNvPr>
            <p:cNvSpPr/>
            <p:nvPr/>
          </p:nvSpPr>
          <p:spPr>
            <a:xfrm>
              <a:off x="-794403" y="-917999"/>
              <a:ext cx="1330537" cy="425532"/>
            </a:xfrm>
            <a:custGeom>
              <a:avLst/>
              <a:gdLst>
                <a:gd name="connsiteX0" fmla="*/ 175927 w 549782"/>
                <a:gd name="connsiteY0" fmla="*/ 0 h 175831"/>
                <a:gd name="connsiteX1" fmla="*/ 0 w 549782"/>
                <a:gd name="connsiteY1" fmla="*/ 175832 h 175831"/>
                <a:gd name="connsiteX2" fmla="*/ 373856 w 549782"/>
                <a:gd name="connsiteY2" fmla="*/ 175832 h 175831"/>
                <a:gd name="connsiteX3" fmla="*/ 549783 w 549782"/>
                <a:gd name="connsiteY3" fmla="*/ 0 h 175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9782" h="175831">
                  <a:moveTo>
                    <a:pt x="175927" y="0"/>
                  </a:moveTo>
                  <a:lnTo>
                    <a:pt x="0" y="175832"/>
                  </a:lnTo>
                  <a:lnTo>
                    <a:pt x="373856" y="175832"/>
                  </a:lnTo>
                  <a:lnTo>
                    <a:pt x="5497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DFE79039-284E-40A4-B8F4-6A2353B3D894}"/>
                </a:ext>
              </a:extLst>
            </p:cNvPr>
            <p:cNvSpPr/>
            <p:nvPr/>
          </p:nvSpPr>
          <p:spPr>
            <a:xfrm>
              <a:off x="1265490" y="-917999"/>
              <a:ext cx="675181" cy="675181"/>
            </a:xfrm>
            <a:custGeom>
              <a:avLst/>
              <a:gdLst>
                <a:gd name="connsiteX0" fmla="*/ 0 w 278987"/>
                <a:gd name="connsiteY0" fmla="*/ 0 h 278987"/>
                <a:gd name="connsiteX1" fmla="*/ 0 w 278987"/>
                <a:gd name="connsiteY1" fmla="*/ 278987 h 278987"/>
                <a:gd name="connsiteX2" fmla="*/ 278987 w 278987"/>
                <a:gd name="connsiteY2" fmla="*/ 0 h 27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8987" h="278987">
                  <a:moveTo>
                    <a:pt x="0" y="0"/>
                  </a:moveTo>
                  <a:lnTo>
                    <a:pt x="0" y="278987"/>
                  </a:lnTo>
                  <a:lnTo>
                    <a:pt x="27898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402AE2A3-32C0-4E90-B5AF-762314906E2E}"/>
                </a:ext>
              </a:extLst>
            </p:cNvPr>
            <p:cNvSpPr/>
            <p:nvPr/>
          </p:nvSpPr>
          <p:spPr>
            <a:xfrm>
              <a:off x="-1083009" y="-614180"/>
              <a:ext cx="777068" cy="776838"/>
            </a:xfrm>
            <a:custGeom>
              <a:avLst/>
              <a:gdLst>
                <a:gd name="connsiteX0" fmla="*/ 0 w 321087"/>
                <a:gd name="connsiteY0" fmla="*/ 320993 h 320992"/>
                <a:gd name="connsiteX1" fmla="*/ 321088 w 321087"/>
                <a:gd name="connsiteY1" fmla="*/ 0 h 320992"/>
                <a:gd name="connsiteX2" fmla="*/ 200692 w 321087"/>
                <a:gd name="connsiteY2" fmla="*/ 0 h 320992"/>
                <a:gd name="connsiteX3" fmla="*/ 0 w 321087"/>
                <a:gd name="connsiteY3" fmla="*/ 200692 h 320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087" h="320992">
                  <a:moveTo>
                    <a:pt x="0" y="320993"/>
                  </a:moveTo>
                  <a:lnTo>
                    <a:pt x="321088" y="0"/>
                  </a:lnTo>
                  <a:lnTo>
                    <a:pt x="200692" y="0"/>
                  </a:lnTo>
                  <a:lnTo>
                    <a:pt x="0" y="2006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550C2F6D-1FA8-4B5F-B7F2-C3D7DC119D70}"/>
                </a:ext>
              </a:extLst>
            </p:cNvPr>
            <p:cNvSpPr/>
            <p:nvPr/>
          </p:nvSpPr>
          <p:spPr>
            <a:xfrm>
              <a:off x="-875774" y="-917999"/>
              <a:ext cx="1385863" cy="1385631"/>
            </a:xfrm>
            <a:custGeom>
              <a:avLst/>
              <a:gdLst>
                <a:gd name="connsiteX0" fmla="*/ 312420 w 572643"/>
                <a:gd name="connsiteY0" fmla="*/ 0 h 572547"/>
                <a:gd name="connsiteX1" fmla="*/ 0 w 572643"/>
                <a:gd name="connsiteY1" fmla="*/ 312325 h 572547"/>
                <a:gd name="connsiteX2" fmla="*/ 0 w 572643"/>
                <a:gd name="connsiteY2" fmla="*/ 572548 h 572547"/>
                <a:gd name="connsiteX3" fmla="*/ 572643 w 572643"/>
                <a:gd name="connsiteY3" fmla="*/ 0 h 572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2643" h="572547">
                  <a:moveTo>
                    <a:pt x="312420" y="0"/>
                  </a:moveTo>
                  <a:lnTo>
                    <a:pt x="0" y="312325"/>
                  </a:lnTo>
                  <a:lnTo>
                    <a:pt x="0" y="572548"/>
                  </a:lnTo>
                  <a:lnTo>
                    <a:pt x="57264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FDA91EE5-CBA9-46F3-935D-6AF6FAC83B1E}"/>
                </a:ext>
              </a:extLst>
            </p:cNvPr>
            <p:cNvSpPr/>
            <p:nvPr/>
          </p:nvSpPr>
          <p:spPr>
            <a:xfrm>
              <a:off x="1582221" y="-1005135"/>
              <a:ext cx="567300" cy="567300"/>
            </a:xfrm>
            <a:custGeom>
              <a:avLst/>
              <a:gdLst>
                <a:gd name="connsiteX0" fmla="*/ 94583 w 234410"/>
                <a:gd name="connsiteY0" fmla="*/ 0 h 234410"/>
                <a:gd name="connsiteX1" fmla="*/ 0 w 234410"/>
                <a:gd name="connsiteY1" fmla="*/ 94583 h 234410"/>
                <a:gd name="connsiteX2" fmla="*/ 0 w 234410"/>
                <a:gd name="connsiteY2" fmla="*/ 234410 h 234410"/>
                <a:gd name="connsiteX3" fmla="*/ 234410 w 234410"/>
                <a:gd name="connsiteY3" fmla="*/ 0 h 23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410" h="234410">
                  <a:moveTo>
                    <a:pt x="94583" y="0"/>
                  </a:moveTo>
                  <a:lnTo>
                    <a:pt x="0" y="94583"/>
                  </a:lnTo>
                  <a:lnTo>
                    <a:pt x="0" y="234410"/>
                  </a:lnTo>
                  <a:lnTo>
                    <a:pt x="23441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A646BD6-4D9B-4A2F-92C6-34DDE0E0E1EC}"/>
              </a:ext>
            </a:extLst>
          </p:cNvPr>
          <p:cNvGrpSpPr/>
          <p:nvPr userDrawn="1"/>
        </p:nvGrpSpPr>
        <p:grpSpPr>
          <a:xfrm>
            <a:off x="0" y="-186450"/>
            <a:ext cx="1295400" cy="1649017"/>
            <a:chOff x="-1083009" y="-1005135"/>
            <a:chExt cx="3232530" cy="4114943"/>
          </a:xfrm>
          <a:solidFill>
            <a:schemeClr val="accent1">
              <a:alpha val="50000"/>
            </a:schemeClr>
          </a:solidFill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FDDB6D85-8CF0-41D8-A6D1-FAE4FE791C5F}"/>
                </a:ext>
              </a:extLst>
            </p:cNvPr>
            <p:cNvSpPr/>
            <p:nvPr/>
          </p:nvSpPr>
          <p:spPr>
            <a:xfrm>
              <a:off x="-1083009" y="-618098"/>
              <a:ext cx="576058" cy="576058"/>
            </a:xfrm>
            <a:custGeom>
              <a:avLst/>
              <a:gdLst>
                <a:gd name="connsiteX0" fmla="*/ 0 w 238029"/>
                <a:gd name="connsiteY0" fmla="*/ 238030 h 238029"/>
                <a:gd name="connsiteX1" fmla="*/ 238030 w 238029"/>
                <a:gd name="connsiteY1" fmla="*/ 0 h 238029"/>
                <a:gd name="connsiteX2" fmla="*/ 0 w 238029"/>
                <a:gd name="connsiteY2" fmla="*/ 0 h 238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029" h="238029">
                  <a:moveTo>
                    <a:pt x="0" y="238030"/>
                  </a:moveTo>
                  <a:lnTo>
                    <a:pt x="23803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F2123D1E-8117-44C1-815D-DF62CA7936D4}"/>
                </a:ext>
              </a:extLst>
            </p:cNvPr>
            <p:cNvSpPr/>
            <p:nvPr/>
          </p:nvSpPr>
          <p:spPr>
            <a:xfrm>
              <a:off x="-1083009" y="-583982"/>
              <a:ext cx="381502" cy="1052076"/>
            </a:xfrm>
            <a:custGeom>
              <a:avLst/>
              <a:gdLst>
                <a:gd name="connsiteX0" fmla="*/ 0 w 157638"/>
                <a:gd name="connsiteY0" fmla="*/ 434721 h 434721"/>
                <a:gd name="connsiteX1" fmla="*/ 157639 w 157638"/>
                <a:gd name="connsiteY1" fmla="*/ 277178 h 434721"/>
                <a:gd name="connsiteX2" fmla="*/ 157544 w 157638"/>
                <a:gd name="connsiteY2" fmla="*/ 0 h 434721"/>
                <a:gd name="connsiteX3" fmla="*/ 0 w 157638"/>
                <a:gd name="connsiteY3" fmla="*/ 157544 h 43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638" h="434721">
                  <a:moveTo>
                    <a:pt x="0" y="434721"/>
                  </a:moveTo>
                  <a:lnTo>
                    <a:pt x="157639" y="277178"/>
                  </a:lnTo>
                  <a:lnTo>
                    <a:pt x="157544" y="0"/>
                  </a:lnTo>
                  <a:lnTo>
                    <a:pt x="0" y="1575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AF75BD6F-2EAD-4280-A812-538AE6550552}"/>
                </a:ext>
              </a:extLst>
            </p:cNvPr>
            <p:cNvSpPr/>
            <p:nvPr/>
          </p:nvSpPr>
          <p:spPr>
            <a:xfrm>
              <a:off x="-1007170" y="-258493"/>
              <a:ext cx="251954" cy="251954"/>
            </a:xfrm>
            <a:custGeom>
              <a:avLst/>
              <a:gdLst>
                <a:gd name="connsiteX0" fmla="*/ 38291 w 104108"/>
                <a:gd name="connsiteY0" fmla="*/ 104108 h 104108"/>
                <a:gd name="connsiteX1" fmla="*/ 104108 w 104108"/>
                <a:gd name="connsiteY1" fmla="*/ 38291 h 104108"/>
                <a:gd name="connsiteX2" fmla="*/ 104108 w 104108"/>
                <a:gd name="connsiteY2" fmla="*/ 0 h 104108"/>
                <a:gd name="connsiteX3" fmla="*/ 0 w 104108"/>
                <a:gd name="connsiteY3" fmla="*/ 104108 h 10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108" h="104108">
                  <a:moveTo>
                    <a:pt x="38291" y="104108"/>
                  </a:moveTo>
                  <a:lnTo>
                    <a:pt x="104108" y="38291"/>
                  </a:lnTo>
                  <a:lnTo>
                    <a:pt x="104108" y="0"/>
                  </a:lnTo>
                  <a:lnTo>
                    <a:pt x="0" y="1041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0A13AB88-0BB0-4EB4-BA3D-71811EDD6A83}"/>
                </a:ext>
              </a:extLst>
            </p:cNvPr>
            <p:cNvSpPr/>
            <p:nvPr/>
          </p:nvSpPr>
          <p:spPr>
            <a:xfrm>
              <a:off x="-1083009" y="959555"/>
              <a:ext cx="645905" cy="2150253"/>
            </a:xfrm>
            <a:custGeom>
              <a:avLst/>
              <a:gdLst>
                <a:gd name="connsiteX0" fmla="*/ 0 w 266890"/>
                <a:gd name="connsiteY0" fmla="*/ 888492 h 888491"/>
                <a:gd name="connsiteX1" fmla="*/ 266891 w 266890"/>
                <a:gd name="connsiteY1" fmla="*/ 621602 h 888491"/>
                <a:gd name="connsiteX2" fmla="*/ 266891 w 266890"/>
                <a:gd name="connsiteY2" fmla="*/ 0 h 888491"/>
                <a:gd name="connsiteX3" fmla="*/ 0 w 266890"/>
                <a:gd name="connsiteY3" fmla="*/ 266890 h 888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890" h="888491">
                  <a:moveTo>
                    <a:pt x="0" y="888492"/>
                  </a:moveTo>
                  <a:lnTo>
                    <a:pt x="266891" y="621602"/>
                  </a:lnTo>
                  <a:lnTo>
                    <a:pt x="266891" y="0"/>
                  </a:lnTo>
                  <a:lnTo>
                    <a:pt x="0" y="2668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AB66F921-293F-40A0-80B9-23DED99E0772}"/>
                </a:ext>
              </a:extLst>
            </p:cNvPr>
            <p:cNvSpPr/>
            <p:nvPr/>
          </p:nvSpPr>
          <p:spPr>
            <a:xfrm>
              <a:off x="-812844" y="-878120"/>
              <a:ext cx="222677" cy="222677"/>
            </a:xfrm>
            <a:custGeom>
              <a:avLst/>
              <a:gdLst>
                <a:gd name="connsiteX0" fmla="*/ 33814 w 92011"/>
                <a:gd name="connsiteY0" fmla="*/ 92012 h 92011"/>
                <a:gd name="connsiteX1" fmla="*/ 92011 w 92011"/>
                <a:gd name="connsiteY1" fmla="*/ 33909 h 92011"/>
                <a:gd name="connsiteX2" fmla="*/ 92011 w 92011"/>
                <a:gd name="connsiteY2" fmla="*/ 0 h 92011"/>
                <a:gd name="connsiteX3" fmla="*/ 0 w 92011"/>
                <a:gd name="connsiteY3" fmla="*/ 92012 h 92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011" h="92011">
                  <a:moveTo>
                    <a:pt x="33814" y="92012"/>
                  </a:moveTo>
                  <a:lnTo>
                    <a:pt x="92011" y="33909"/>
                  </a:lnTo>
                  <a:lnTo>
                    <a:pt x="92011" y="0"/>
                  </a:lnTo>
                  <a:lnTo>
                    <a:pt x="0" y="920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EA919778-7B2E-4092-A713-6442A2520046}"/>
                </a:ext>
              </a:extLst>
            </p:cNvPr>
            <p:cNvSpPr/>
            <p:nvPr/>
          </p:nvSpPr>
          <p:spPr>
            <a:xfrm>
              <a:off x="-1083009" y="-725750"/>
              <a:ext cx="1625138" cy="2994864"/>
            </a:xfrm>
            <a:custGeom>
              <a:avLst/>
              <a:gdLst>
                <a:gd name="connsiteX0" fmla="*/ 0 w 671512"/>
                <a:gd name="connsiteY0" fmla="*/ 1237488 h 1237487"/>
                <a:gd name="connsiteX1" fmla="*/ 671513 w 671512"/>
                <a:gd name="connsiteY1" fmla="*/ 565976 h 1237487"/>
                <a:gd name="connsiteX2" fmla="*/ 671513 w 671512"/>
                <a:gd name="connsiteY2" fmla="*/ 0 h 1237487"/>
                <a:gd name="connsiteX3" fmla="*/ 0 w 671512"/>
                <a:gd name="connsiteY3" fmla="*/ 671608 h 123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1512" h="1237487">
                  <a:moveTo>
                    <a:pt x="0" y="1237488"/>
                  </a:moveTo>
                  <a:lnTo>
                    <a:pt x="671513" y="565976"/>
                  </a:lnTo>
                  <a:lnTo>
                    <a:pt x="671513" y="0"/>
                  </a:lnTo>
                  <a:lnTo>
                    <a:pt x="0" y="671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6F33BA88-C8B7-485B-A286-4ECCDC89D57A}"/>
                </a:ext>
              </a:extLst>
            </p:cNvPr>
            <p:cNvSpPr/>
            <p:nvPr/>
          </p:nvSpPr>
          <p:spPr>
            <a:xfrm>
              <a:off x="-1083009" y="288292"/>
              <a:ext cx="1508728" cy="1508728"/>
            </a:xfrm>
            <a:custGeom>
              <a:avLst/>
              <a:gdLst>
                <a:gd name="connsiteX0" fmla="*/ 0 w 623411"/>
                <a:gd name="connsiteY0" fmla="*/ 623411 h 623411"/>
                <a:gd name="connsiteX1" fmla="*/ 623411 w 623411"/>
                <a:gd name="connsiteY1" fmla="*/ 0 h 623411"/>
                <a:gd name="connsiteX2" fmla="*/ 211550 w 623411"/>
                <a:gd name="connsiteY2" fmla="*/ 0 h 623411"/>
                <a:gd name="connsiteX3" fmla="*/ 0 w 623411"/>
                <a:gd name="connsiteY3" fmla="*/ 211550 h 623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3411" h="623411">
                  <a:moveTo>
                    <a:pt x="0" y="623411"/>
                  </a:moveTo>
                  <a:lnTo>
                    <a:pt x="623411" y="0"/>
                  </a:lnTo>
                  <a:lnTo>
                    <a:pt x="211550" y="0"/>
                  </a:lnTo>
                  <a:lnTo>
                    <a:pt x="0" y="2115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A4CA9CA4-D988-492C-B348-53CBE71E5603}"/>
                </a:ext>
              </a:extLst>
            </p:cNvPr>
            <p:cNvSpPr/>
            <p:nvPr/>
          </p:nvSpPr>
          <p:spPr>
            <a:xfrm>
              <a:off x="-1083009" y="-917999"/>
              <a:ext cx="2160627" cy="2160395"/>
            </a:xfrm>
            <a:custGeom>
              <a:avLst/>
              <a:gdLst>
                <a:gd name="connsiteX0" fmla="*/ 272320 w 892778"/>
                <a:gd name="connsiteY0" fmla="*/ 0 h 892682"/>
                <a:gd name="connsiteX1" fmla="*/ 0 w 892778"/>
                <a:gd name="connsiteY1" fmla="*/ 272320 h 892682"/>
                <a:gd name="connsiteX2" fmla="*/ 0 w 892778"/>
                <a:gd name="connsiteY2" fmla="*/ 892683 h 892682"/>
                <a:gd name="connsiteX3" fmla="*/ 892778 w 892778"/>
                <a:gd name="connsiteY3" fmla="*/ 0 h 892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2778" h="892682">
                  <a:moveTo>
                    <a:pt x="272320" y="0"/>
                  </a:moveTo>
                  <a:lnTo>
                    <a:pt x="0" y="272320"/>
                  </a:lnTo>
                  <a:lnTo>
                    <a:pt x="0" y="892683"/>
                  </a:lnTo>
                  <a:lnTo>
                    <a:pt x="892778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865ECF2B-145E-4C75-A1D1-0DFD095F7B07}"/>
                </a:ext>
              </a:extLst>
            </p:cNvPr>
            <p:cNvSpPr/>
            <p:nvPr/>
          </p:nvSpPr>
          <p:spPr>
            <a:xfrm>
              <a:off x="870616" y="-617868"/>
              <a:ext cx="597728" cy="597728"/>
            </a:xfrm>
            <a:custGeom>
              <a:avLst/>
              <a:gdLst>
                <a:gd name="connsiteX0" fmla="*/ 156115 w 246983"/>
                <a:gd name="connsiteY0" fmla="*/ 0 h 246983"/>
                <a:gd name="connsiteX1" fmla="*/ 0 w 246983"/>
                <a:gd name="connsiteY1" fmla="*/ 156210 h 246983"/>
                <a:gd name="connsiteX2" fmla="*/ 0 w 246983"/>
                <a:gd name="connsiteY2" fmla="*/ 246983 h 246983"/>
                <a:gd name="connsiteX3" fmla="*/ 246983 w 246983"/>
                <a:gd name="connsiteY3" fmla="*/ 0 h 24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983" h="246983">
                  <a:moveTo>
                    <a:pt x="156115" y="0"/>
                  </a:moveTo>
                  <a:lnTo>
                    <a:pt x="0" y="156210"/>
                  </a:lnTo>
                  <a:lnTo>
                    <a:pt x="0" y="246983"/>
                  </a:lnTo>
                  <a:lnTo>
                    <a:pt x="2469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4521364F-BA1A-4793-9F09-2EFE3D8F884B}"/>
                </a:ext>
              </a:extLst>
            </p:cNvPr>
            <p:cNvSpPr/>
            <p:nvPr/>
          </p:nvSpPr>
          <p:spPr>
            <a:xfrm>
              <a:off x="332820" y="-891491"/>
              <a:ext cx="156519" cy="156289"/>
            </a:xfrm>
            <a:custGeom>
              <a:avLst/>
              <a:gdLst>
                <a:gd name="connsiteX0" fmla="*/ 40958 w 64674"/>
                <a:gd name="connsiteY0" fmla="*/ 0 h 64579"/>
                <a:gd name="connsiteX1" fmla="*/ 0 w 64674"/>
                <a:gd name="connsiteY1" fmla="*/ 40862 h 64579"/>
                <a:gd name="connsiteX2" fmla="*/ 0 w 64674"/>
                <a:gd name="connsiteY2" fmla="*/ 64580 h 64579"/>
                <a:gd name="connsiteX3" fmla="*/ 64675 w 64674"/>
                <a:gd name="connsiteY3" fmla="*/ 0 h 64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674" h="64579">
                  <a:moveTo>
                    <a:pt x="40958" y="0"/>
                  </a:moveTo>
                  <a:lnTo>
                    <a:pt x="0" y="40862"/>
                  </a:lnTo>
                  <a:lnTo>
                    <a:pt x="0" y="64580"/>
                  </a:lnTo>
                  <a:lnTo>
                    <a:pt x="6467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057CFEE8-E720-4B09-8C79-F1F9CCA8EDBD}"/>
                </a:ext>
              </a:extLst>
            </p:cNvPr>
            <p:cNvSpPr/>
            <p:nvPr/>
          </p:nvSpPr>
          <p:spPr>
            <a:xfrm>
              <a:off x="-1083009" y="-917999"/>
              <a:ext cx="577672" cy="2371551"/>
            </a:xfrm>
            <a:custGeom>
              <a:avLst/>
              <a:gdLst>
                <a:gd name="connsiteX0" fmla="*/ 95441 w 238696"/>
                <a:gd name="connsiteY0" fmla="*/ 0 h 979932"/>
                <a:gd name="connsiteX1" fmla="*/ 0 w 238696"/>
                <a:gd name="connsiteY1" fmla="*/ 95345 h 979932"/>
                <a:gd name="connsiteX2" fmla="*/ 0 w 238696"/>
                <a:gd name="connsiteY2" fmla="*/ 979932 h 979932"/>
                <a:gd name="connsiteX3" fmla="*/ 238697 w 238696"/>
                <a:gd name="connsiteY3" fmla="*/ 741236 h 979932"/>
                <a:gd name="connsiteX4" fmla="*/ 238697 w 238696"/>
                <a:gd name="connsiteY4" fmla="*/ 0 h 97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696" h="979932">
                  <a:moveTo>
                    <a:pt x="95441" y="0"/>
                  </a:moveTo>
                  <a:lnTo>
                    <a:pt x="0" y="95345"/>
                  </a:lnTo>
                  <a:lnTo>
                    <a:pt x="0" y="979932"/>
                  </a:lnTo>
                  <a:lnTo>
                    <a:pt x="238697" y="741236"/>
                  </a:lnTo>
                  <a:lnTo>
                    <a:pt x="23869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5AE181EC-F2EF-470D-9803-1684A2C5D614}"/>
                </a:ext>
              </a:extLst>
            </p:cNvPr>
            <p:cNvSpPr/>
            <p:nvPr/>
          </p:nvSpPr>
          <p:spPr>
            <a:xfrm>
              <a:off x="-1059727" y="-917999"/>
              <a:ext cx="372974" cy="82294"/>
            </a:xfrm>
            <a:custGeom>
              <a:avLst/>
              <a:gdLst>
                <a:gd name="connsiteX0" fmla="*/ 34004 w 154114"/>
                <a:gd name="connsiteY0" fmla="*/ 0 h 34004"/>
                <a:gd name="connsiteX1" fmla="*/ 0 w 154114"/>
                <a:gd name="connsiteY1" fmla="*/ 34004 h 34004"/>
                <a:gd name="connsiteX2" fmla="*/ 120110 w 154114"/>
                <a:gd name="connsiteY2" fmla="*/ 34004 h 34004"/>
                <a:gd name="connsiteX3" fmla="*/ 154115 w 154114"/>
                <a:gd name="connsiteY3" fmla="*/ 0 h 3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114" h="34004">
                  <a:moveTo>
                    <a:pt x="34004" y="0"/>
                  </a:moveTo>
                  <a:lnTo>
                    <a:pt x="0" y="34004"/>
                  </a:lnTo>
                  <a:lnTo>
                    <a:pt x="120110" y="34004"/>
                  </a:lnTo>
                  <a:lnTo>
                    <a:pt x="15411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943FE458-991A-4B30-B3A9-ED7BB4A1F081}"/>
                </a:ext>
              </a:extLst>
            </p:cNvPr>
            <p:cNvSpPr/>
            <p:nvPr/>
          </p:nvSpPr>
          <p:spPr>
            <a:xfrm>
              <a:off x="-794403" y="-917999"/>
              <a:ext cx="1330537" cy="425532"/>
            </a:xfrm>
            <a:custGeom>
              <a:avLst/>
              <a:gdLst>
                <a:gd name="connsiteX0" fmla="*/ 175927 w 549782"/>
                <a:gd name="connsiteY0" fmla="*/ 0 h 175831"/>
                <a:gd name="connsiteX1" fmla="*/ 0 w 549782"/>
                <a:gd name="connsiteY1" fmla="*/ 175832 h 175831"/>
                <a:gd name="connsiteX2" fmla="*/ 373856 w 549782"/>
                <a:gd name="connsiteY2" fmla="*/ 175832 h 175831"/>
                <a:gd name="connsiteX3" fmla="*/ 549783 w 549782"/>
                <a:gd name="connsiteY3" fmla="*/ 0 h 175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9782" h="175831">
                  <a:moveTo>
                    <a:pt x="175927" y="0"/>
                  </a:moveTo>
                  <a:lnTo>
                    <a:pt x="0" y="175832"/>
                  </a:lnTo>
                  <a:lnTo>
                    <a:pt x="373856" y="175832"/>
                  </a:lnTo>
                  <a:lnTo>
                    <a:pt x="5497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FCB8E78F-56A4-4A52-B095-9D7B0B7F6F93}"/>
                </a:ext>
              </a:extLst>
            </p:cNvPr>
            <p:cNvSpPr/>
            <p:nvPr/>
          </p:nvSpPr>
          <p:spPr>
            <a:xfrm>
              <a:off x="1265490" y="-917999"/>
              <a:ext cx="675181" cy="675181"/>
            </a:xfrm>
            <a:custGeom>
              <a:avLst/>
              <a:gdLst>
                <a:gd name="connsiteX0" fmla="*/ 0 w 278987"/>
                <a:gd name="connsiteY0" fmla="*/ 0 h 278987"/>
                <a:gd name="connsiteX1" fmla="*/ 0 w 278987"/>
                <a:gd name="connsiteY1" fmla="*/ 278987 h 278987"/>
                <a:gd name="connsiteX2" fmla="*/ 278987 w 278987"/>
                <a:gd name="connsiteY2" fmla="*/ 0 h 27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8987" h="278987">
                  <a:moveTo>
                    <a:pt x="0" y="0"/>
                  </a:moveTo>
                  <a:lnTo>
                    <a:pt x="0" y="278987"/>
                  </a:lnTo>
                  <a:lnTo>
                    <a:pt x="27898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FFEB27FD-F335-4BF8-BA23-E7D7AFA31EAA}"/>
                </a:ext>
              </a:extLst>
            </p:cNvPr>
            <p:cNvSpPr/>
            <p:nvPr/>
          </p:nvSpPr>
          <p:spPr>
            <a:xfrm>
              <a:off x="-1083009" y="-614180"/>
              <a:ext cx="777068" cy="776838"/>
            </a:xfrm>
            <a:custGeom>
              <a:avLst/>
              <a:gdLst>
                <a:gd name="connsiteX0" fmla="*/ 0 w 321087"/>
                <a:gd name="connsiteY0" fmla="*/ 320993 h 320992"/>
                <a:gd name="connsiteX1" fmla="*/ 321088 w 321087"/>
                <a:gd name="connsiteY1" fmla="*/ 0 h 320992"/>
                <a:gd name="connsiteX2" fmla="*/ 200692 w 321087"/>
                <a:gd name="connsiteY2" fmla="*/ 0 h 320992"/>
                <a:gd name="connsiteX3" fmla="*/ 0 w 321087"/>
                <a:gd name="connsiteY3" fmla="*/ 200692 h 320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087" h="320992">
                  <a:moveTo>
                    <a:pt x="0" y="320993"/>
                  </a:moveTo>
                  <a:lnTo>
                    <a:pt x="321088" y="0"/>
                  </a:lnTo>
                  <a:lnTo>
                    <a:pt x="200692" y="0"/>
                  </a:lnTo>
                  <a:lnTo>
                    <a:pt x="0" y="2006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E9F22261-5232-415B-8DE2-1D55BBCA7F29}"/>
                </a:ext>
              </a:extLst>
            </p:cNvPr>
            <p:cNvSpPr/>
            <p:nvPr/>
          </p:nvSpPr>
          <p:spPr>
            <a:xfrm>
              <a:off x="-875774" y="-917999"/>
              <a:ext cx="1385863" cy="1385631"/>
            </a:xfrm>
            <a:custGeom>
              <a:avLst/>
              <a:gdLst>
                <a:gd name="connsiteX0" fmla="*/ 312420 w 572643"/>
                <a:gd name="connsiteY0" fmla="*/ 0 h 572547"/>
                <a:gd name="connsiteX1" fmla="*/ 0 w 572643"/>
                <a:gd name="connsiteY1" fmla="*/ 312325 h 572547"/>
                <a:gd name="connsiteX2" fmla="*/ 0 w 572643"/>
                <a:gd name="connsiteY2" fmla="*/ 572548 h 572547"/>
                <a:gd name="connsiteX3" fmla="*/ 572643 w 572643"/>
                <a:gd name="connsiteY3" fmla="*/ 0 h 572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2643" h="572547">
                  <a:moveTo>
                    <a:pt x="312420" y="0"/>
                  </a:moveTo>
                  <a:lnTo>
                    <a:pt x="0" y="312325"/>
                  </a:lnTo>
                  <a:lnTo>
                    <a:pt x="0" y="572548"/>
                  </a:lnTo>
                  <a:lnTo>
                    <a:pt x="57264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2984E978-B360-4080-99CE-6C3E8572043D}"/>
                </a:ext>
              </a:extLst>
            </p:cNvPr>
            <p:cNvSpPr/>
            <p:nvPr/>
          </p:nvSpPr>
          <p:spPr>
            <a:xfrm>
              <a:off x="1582221" y="-1005135"/>
              <a:ext cx="567300" cy="567300"/>
            </a:xfrm>
            <a:custGeom>
              <a:avLst/>
              <a:gdLst>
                <a:gd name="connsiteX0" fmla="*/ 94583 w 234410"/>
                <a:gd name="connsiteY0" fmla="*/ 0 h 234410"/>
                <a:gd name="connsiteX1" fmla="*/ 0 w 234410"/>
                <a:gd name="connsiteY1" fmla="*/ 94583 h 234410"/>
                <a:gd name="connsiteX2" fmla="*/ 0 w 234410"/>
                <a:gd name="connsiteY2" fmla="*/ 234410 h 234410"/>
                <a:gd name="connsiteX3" fmla="*/ 234410 w 234410"/>
                <a:gd name="connsiteY3" fmla="*/ 0 h 23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410" h="234410">
                  <a:moveTo>
                    <a:pt x="94583" y="0"/>
                  </a:moveTo>
                  <a:lnTo>
                    <a:pt x="0" y="94583"/>
                  </a:lnTo>
                  <a:lnTo>
                    <a:pt x="0" y="234410"/>
                  </a:lnTo>
                  <a:lnTo>
                    <a:pt x="23441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95DC6DA8-D137-41D2-A934-63CB8FFB8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ED916A-3E34-4B9E-8F9F-7A8921A30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FE6FF3-E480-4C96-9DE0-054940E7C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AEBE-086C-4980-A4E1-E89EE17EFFB9}" type="datetime1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5DFAA1-D4C3-4306-A3AE-0641E358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3E0EBE-EC20-4150-A2C6-9837F344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65B630-C7FF-41C0-9923-C5E5E29EED8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7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25163942-5938-4B67-9E6B-A4F20C53BBE9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-17020"/>
            <a:ext cx="12192000" cy="6885026"/>
          </a:xfrm>
          <a:prstGeom prst="rect">
            <a:avLst/>
          </a:prstGeom>
          <a:blipFill dpi="0" rotWithShape="1">
            <a:blip r:embed="rId2" cstate="email">
              <a:duotone>
                <a:schemeClr val="bg2">
                  <a:shade val="45000"/>
                  <a:satMod val="135000"/>
                </a:schemeClr>
                <a:prstClr val="white"/>
              </a:duotone>
              <a:alphaModFix amt="12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FDF03A82-401C-4A0E-BE21-BE588E87414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1500188"/>
            <a:ext cx="2836562" cy="594626"/>
          </a:xfrm>
        </p:spPr>
        <p:txBody>
          <a:bodyPr>
            <a:normAutofit/>
          </a:bodyPr>
          <a:lstStyle>
            <a:lvl1pPr marL="0" indent="0" algn="r">
              <a:buFont typeface="+mj-lt"/>
              <a:buNone/>
              <a:defRPr sz="2400" b="1"/>
            </a:lvl1pPr>
            <a:lvl2pPr marL="457200" indent="0">
              <a:buFont typeface="+mj-ea"/>
              <a:buNone/>
              <a:defRPr/>
            </a:lvl2pPr>
            <a:lvl3pPr marL="1257300" indent="-342900">
              <a:buFont typeface="+mj-lt"/>
              <a:buAutoNum type="alphaLcParenR"/>
              <a:defRPr/>
            </a:lvl3pPr>
          </a:lstStyle>
          <a:p>
            <a:pPr lvl="0"/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BEF0FD1-3ACE-43A8-AF57-CC0D436DC7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47836" y="1500187"/>
            <a:ext cx="7871045" cy="4633913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  <a:lvl2pPr marL="800100" indent="-342900">
              <a:buFont typeface="+mj-ea"/>
              <a:buAutoNum type="circleNumDbPlain"/>
              <a:defRPr/>
            </a:lvl2pPr>
            <a:lvl3pPr marL="1257300" indent="-342900">
              <a:buFont typeface="+mj-lt"/>
              <a:buAutoNum type="alphaLcParenR"/>
              <a:defRPr/>
            </a:lvl3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EA95BB-0FD6-4D94-81DB-8D38069818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2568E-3CA5-4FDE-A375-CB503A7EDE3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C4CC43B-9EB6-4465-8B1A-3F7180DAD0DF}" type="datetime1">
              <a:rPr lang="zh-CN" altLang="en-US" smtClean="0"/>
              <a:t>2024/4/15</a:t>
            </a:fld>
            <a:endParaRPr lang="en-US" altLang="zh-CN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866F782-5852-4C4E-B3FE-2AD687E8AC1B}"/>
              </a:ext>
            </a:extLst>
          </p:cNvPr>
          <p:cNvCxnSpPr>
            <a:cxnSpLocks/>
          </p:cNvCxnSpPr>
          <p:nvPr userDrawn="1"/>
        </p:nvCxnSpPr>
        <p:spPr>
          <a:xfrm>
            <a:off x="3621019" y="1500188"/>
            <a:ext cx="0" cy="4633913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3CCCD118-A808-47B5-869B-310AF975DC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2626456" y="5219207"/>
            <a:ext cx="870506" cy="915667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A735AF5-C655-447E-B2E4-90D92AD7CC2F}"/>
              </a:ext>
            </a:extLst>
          </p:cNvPr>
          <p:cNvGrpSpPr/>
          <p:nvPr userDrawn="1"/>
        </p:nvGrpSpPr>
        <p:grpSpPr>
          <a:xfrm flipH="1" flipV="1">
            <a:off x="10033000" y="4342169"/>
            <a:ext cx="2175086" cy="2768839"/>
            <a:chOff x="-1083009" y="-1005135"/>
            <a:chExt cx="3232530" cy="4114943"/>
          </a:xfrm>
          <a:solidFill>
            <a:schemeClr val="accent1">
              <a:alpha val="50000"/>
            </a:schemeClr>
          </a:solidFill>
        </p:grpSpPr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62862A72-F18E-4CF8-95BF-EEBAE3CC1AB7}"/>
                </a:ext>
              </a:extLst>
            </p:cNvPr>
            <p:cNvSpPr/>
            <p:nvPr/>
          </p:nvSpPr>
          <p:spPr>
            <a:xfrm>
              <a:off x="-1083009" y="-618098"/>
              <a:ext cx="576058" cy="576058"/>
            </a:xfrm>
            <a:custGeom>
              <a:avLst/>
              <a:gdLst>
                <a:gd name="connsiteX0" fmla="*/ 0 w 238029"/>
                <a:gd name="connsiteY0" fmla="*/ 238030 h 238029"/>
                <a:gd name="connsiteX1" fmla="*/ 238030 w 238029"/>
                <a:gd name="connsiteY1" fmla="*/ 0 h 238029"/>
                <a:gd name="connsiteX2" fmla="*/ 0 w 238029"/>
                <a:gd name="connsiteY2" fmla="*/ 0 h 238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029" h="238029">
                  <a:moveTo>
                    <a:pt x="0" y="238030"/>
                  </a:moveTo>
                  <a:lnTo>
                    <a:pt x="23803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2E4F28FA-0E2A-4016-A087-0C62AED555A8}"/>
                </a:ext>
              </a:extLst>
            </p:cNvPr>
            <p:cNvSpPr/>
            <p:nvPr/>
          </p:nvSpPr>
          <p:spPr>
            <a:xfrm>
              <a:off x="-1083009" y="-583982"/>
              <a:ext cx="381502" cy="1052076"/>
            </a:xfrm>
            <a:custGeom>
              <a:avLst/>
              <a:gdLst>
                <a:gd name="connsiteX0" fmla="*/ 0 w 157638"/>
                <a:gd name="connsiteY0" fmla="*/ 434721 h 434721"/>
                <a:gd name="connsiteX1" fmla="*/ 157639 w 157638"/>
                <a:gd name="connsiteY1" fmla="*/ 277178 h 434721"/>
                <a:gd name="connsiteX2" fmla="*/ 157544 w 157638"/>
                <a:gd name="connsiteY2" fmla="*/ 0 h 434721"/>
                <a:gd name="connsiteX3" fmla="*/ 0 w 157638"/>
                <a:gd name="connsiteY3" fmla="*/ 157544 h 43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638" h="434721">
                  <a:moveTo>
                    <a:pt x="0" y="434721"/>
                  </a:moveTo>
                  <a:lnTo>
                    <a:pt x="157639" y="277178"/>
                  </a:lnTo>
                  <a:lnTo>
                    <a:pt x="157544" y="0"/>
                  </a:lnTo>
                  <a:lnTo>
                    <a:pt x="0" y="1575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126FB535-A1CE-495C-A8E1-367430344430}"/>
                </a:ext>
              </a:extLst>
            </p:cNvPr>
            <p:cNvSpPr/>
            <p:nvPr/>
          </p:nvSpPr>
          <p:spPr>
            <a:xfrm>
              <a:off x="-1007170" y="-258493"/>
              <a:ext cx="251954" cy="251954"/>
            </a:xfrm>
            <a:custGeom>
              <a:avLst/>
              <a:gdLst>
                <a:gd name="connsiteX0" fmla="*/ 38291 w 104108"/>
                <a:gd name="connsiteY0" fmla="*/ 104108 h 104108"/>
                <a:gd name="connsiteX1" fmla="*/ 104108 w 104108"/>
                <a:gd name="connsiteY1" fmla="*/ 38291 h 104108"/>
                <a:gd name="connsiteX2" fmla="*/ 104108 w 104108"/>
                <a:gd name="connsiteY2" fmla="*/ 0 h 104108"/>
                <a:gd name="connsiteX3" fmla="*/ 0 w 104108"/>
                <a:gd name="connsiteY3" fmla="*/ 104108 h 10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108" h="104108">
                  <a:moveTo>
                    <a:pt x="38291" y="104108"/>
                  </a:moveTo>
                  <a:lnTo>
                    <a:pt x="104108" y="38291"/>
                  </a:lnTo>
                  <a:lnTo>
                    <a:pt x="104108" y="0"/>
                  </a:lnTo>
                  <a:lnTo>
                    <a:pt x="0" y="1041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0D8BDE29-3A32-48E9-8D8C-F3AF143BD529}"/>
                </a:ext>
              </a:extLst>
            </p:cNvPr>
            <p:cNvSpPr/>
            <p:nvPr/>
          </p:nvSpPr>
          <p:spPr>
            <a:xfrm>
              <a:off x="-1083009" y="959555"/>
              <a:ext cx="645905" cy="2150253"/>
            </a:xfrm>
            <a:custGeom>
              <a:avLst/>
              <a:gdLst>
                <a:gd name="connsiteX0" fmla="*/ 0 w 266890"/>
                <a:gd name="connsiteY0" fmla="*/ 888492 h 888491"/>
                <a:gd name="connsiteX1" fmla="*/ 266891 w 266890"/>
                <a:gd name="connsiteY1" fmla="*/ 621602 h 888491"/>
                <a:gd name="connsiteX2" fmla="*/ 266891 w 266890"/>
                <a:gd name="connsiteY2" fmla="*/ 0 h 888491"/>
                <a:gd name="connsiteX3" fmla="*/ 0 w 266890"/>
                <a:gd name="connsiteY3" fmla="*/ 266890 h 888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890" h="888491">
                  <a:moveTo>
                    <a:pt x="0" y="888492"/>
                  </a:moveTo>
                  <a:lnTo>
                    <a:pt x="266891" y="621602"/>
                  </a:lnTo>
                  <a:lnTo>
                    <a:pt x="266891" y="0"/>
                  </a:lnTo>
                  <a:lnTo>
                    <a:pt x="0" y="2668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0DA861EE-3887-49EE-BD8A-529A6D6438B6}"/>
                </a:ext>
              </a:extLst>
            </p:cNvPr>
            <p:cNvSpPr/>
            <p:nvPr/>
          </p:nvSpPr>
          <p:spPr>
            <a:xfrm>
              <a:off x="-812844" y="-878120"/>
              <a:ext cx="222677" cy="222677"/>
            </a:xfrm>
            <a:custGeom>
              <a:avLst/>
              <a:gdLst>
                <a:gd name="connsiteX0" fmla="*/ 33814 w 92011"/>
                <a:gd name="connsiteY0" fmla="*/ 92012 h 92011"/>
                <a:gd name="connsiteX1" fmla="*/ 92011 w 92011"/>
                <a:gd name="connsiteY1" fmla="*/ 33909 h 92011"/>
                <a:gd name="connsiteX2" fmla="*/ 92011 w 92011"/>
                <a:gd name="connsiteY2" fmla="*/ 0 h 92011"/>
                <a:gd name="connsiteX3" fmla="*/ 0 w 92011"/>
                <a:gd name="connsiteY3" fmla="*/ 92012 h 92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011" h="92011">
                  <a:moveTo>
                    <a:pt x="33814" y="92012"/>
                  </a:moveTo>
                  <a:lnTo>
                    <a:pt x="92011" y="33909"/>
                  </a:lnTo>
                  <a:lnTo>
                    <a:pt x="92011" y="0"/>
                  </a:lnTo>
                  <a:lnTo>
                    <a:pt x="0" y="920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9BF6F077-9947-4911-BDC4-D94BBEA8C337}"/>
                </a:ext>
              </a:extLst>
            </p:cNvPr>
            <p:cNvSpPr/>
            <p:nvPr/>
          </p:nvSpPr>
          <p:spPr>
            <a:xfrm>
              <a:off x="-1083009" y="-725750"/>
              <a:ext cx="1625138" cy="2994864"/>
            </a:xfrm>
            <a:custGeom>
              <a:avLst/>
              <a:gdLst>
                <a:gd name="connsiteX0" fmla="*/ 0 w 671512"/>
                <a:gd name="connsiteY0" fmla="*/ 1237488 h 1237487"/>
                <a:gd name="connsiteX1" fmla="*/ 671513 w 671512"/>
                <a:gd name="connsiteY1" fmla="*/ 565976 h 1237487"/>
                <a:gd name="connsiteX2" fmla="*/ 671513 w 671512"/>
                <a:gd name="connsiteY2" fmla="*/ 0 h 1237487"/>
                <a:gd name="connsiteX3" fmla="*/ 0 w 671512"/>
                <a:gd name="connsiteY3" fmla="*/ 671608 h 123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1512" h="1237487">
                  <a:moveTo>
                    <a:pt x="0" y="1237488"/>
                  </a:moveTo>
                  <a:lnTo>
                    <a:pt x="671513" y="565976"/>
                  </a:lnTo>
                  <a:lnTo>
                    <a:pt x="671513" y="0"/>
                  </a:lnTo>
                  <a:lnTo>
                    <a:pt x="0" y="671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2CC1D67B-4B5D-4C8C-B70F-E8D3387A4BFD}"/>
                </a:ext>
              </a:extLst>
            </p:cNvPr>
            <p:cNvSpPr/>
            <p:nvPr/>
          </p:nvSpPr>
          <p:spPr>
            <a:xfrm>
              <a:off x="-1083009" y="288292"/>
              <a:ext cx="1508728" cy="1508728"/>
            </a:xfrm>
            <a:custGeom>
              <a:avLst/>
              <a:gdLst>
                <a:gd name="connsiteX0" fmla="*/ 0 w 623411"/>
                <a:gd name="connsiteY0" fmla="*/ 623411 h 623411"/>
                <a:gd name="connsiteX1" fmla="*/ 623411 w 623411"/>
                <a:gd name="connsiteY1" fmla="*/ 0 h 623411"/>
                <a:gd name="connsiteX2" fmla="*/ 211550 w 623411"/>
                <a:gd name="connsiteY2" fmla="*/ 0 h 623411"/>
                <a:gd name="connsiteX3" fmla="*/ 0 w 623411"/>
                <a:gd name="connsiteY3" fmla="*/ 211550 h 623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3411" h="623411">
                  <a:moveTo>
                    <a:pt x="0" y="623411"/>
                  </a:moveTo>
                  <a:lnTo>
                    <a:pt x="623411" y="0"/>
                  </a:lnTo>
                  <a:lnTo>
                    <a:pt x="211550" y="0"/>
                  </a:lnTo>
                  <a:lnTo>
                    <a:pt x="0" y="2115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E3B91CC2-DEB5-41D6-A87C-9BB643F0D955}"/>
                </a:ext>
              </a:extLst>
            </p:cNvPr>
            <p:cNvSpPr/>
            <p:nvPr/>
          </p:nvSpPr>
          <p:spPr>
            <a:xfrm>
              <a:off x="-1083009" y="-917999"/>
              <a:ext cx="2160627" cy="2160395"/>
            </a:xfrm>
            <a:custGeom>
              <a:avLst/>
              <a:gdLst>
                <a:gd name="connsiteX0" fmla="*/ 272320 w 892778"/>
                <a:gd name="connsiteY0" fmla="*/ 0 h 892682"/>
                <a:gd name="connsiteX1" fmla="*/ 0 w 892778"/>
                <a:gd name="connsiteY1" fmla="*/ 272320 h 892682"/>
                <a:gd name="connsiteX2" fmla="*/ 0 w 892778"/>
                <a:gd name="connsiteY2" fmla="*/ 892683 h 892682"/>
                <a:gd name="connsiteX3" fmla="*/ 892778 w 892778"/>
                <a:gd name="connsiteY3" fmla="*/ 0 h 892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2778" h="892682">
                  <a:moveTo>
                    <a:pt x="272320" y="0"/>
                  </a:moveTo>
                  <a:lnTo>
                    <a:pt x="0" y="272320"/>
                  </a:lnTo>
                  <a:lnTo>
                    <a:pt x="0" y="892683"/>
                  </a:lnTo>
                  <a:lnTo>
                    <a:pt x="892778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3514FA1D-3DAD-4859-A017-DBC355B65CE6}"/>
                </a:ext>
              </a:extLst>
            </p:cNvPr>
            <p:cNvSpPr/>
            <p:nvPr/>
          </p:nvSpPr>
          <p:spPr>
            <a:xfrm>
              <a:off x="870616" y="-617868"/>
              <a:ext cx="597728" cy="597728"/>
            </a:xfrm>
            <a:custGeom>
              <a:avLst/>
              <a:gdLst>
                <a:gd name="connsiteX0" fmla="*/ 156115 w 246983"/>
                <a:gd name="connsiteY0" fmla="*/ 0 h 246983"/>
                <a:gd name="connsiteX1" fmla="*/ 0 w 246983"/>
                <a:gd name="connsiteY1" fmla="*/ 156210 h 246983"/>
                <a:gd name="connsiteX2" fmla="*/ 0 w 246983"/>
                <a:gd name="connsiteY2" fmla="*/ 246983 h 246983"/>
                <a:gd name="connsiteX3" fmla="*/ 246983 w 246983"/>
                <a:gd name="connsiteY3" fmla="*/ 0 h 24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983" h="246983">
                  <a:moveTo>
                    <a:pt x="156115" y="0"/>
                  </a:moveTo>
                  <a:lnTo>
                    <a:pt x="0" y="156210"/>
                  </a:lnTo>
                  <a:lnTo>
                    <a:pt x="0" y="246983"/>
                  </a:lnTo>
                  <a:lnTo>
                    <a:pt x="2469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C64D298D-5731-4D31-BFAC-942198430E89}"/>
                </a:ext>
              </a:extLst>
            </p:cNvPr>
            <p:cNvSpPr/>
            <p:nvPr/>
          </p:nvSpPr>
          <p:spPr>
            <a:xfrm>
              <a:off x="332820" y="-891491"/>
              <a:ext cx="156519" cy="156289"/>
            </a:xfrm>
            <a:custGeom>
              <a:avLst/>
              <a:gdLst>
                <a:gd name="connsiteX0" fmla="*/ 40958 w 64674"/>
                <a:gd name="connsiteY0" fmla="*/ 0 h 64579"/>
                <a:gd name="connsiteX1" fmla="*/ 0 w 64674"/>
                <a:gd name="connsiteY1" fmla="*/ 40862 h 64579"/>
                <a:gd name="connsiteX2" fmla="*/ 0 w 64674"/>
                <a:gd name="connsiteY2" fmla="*/ 64580 h 64579"/>
                <a:gd name="connsiteX3" fmla="*/ 64675 w 64674"/>
                <a:gd name="connsiteY3" fmla="*/ 0 h 64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674" h="64579">
                  <a:moveTo>
                    <a:pt x="40958" y="0"/>
                  </a:moveTo>
                  <a:lnTo>
                    <a:pt x="0" y="40862"/>
                  </a:lnTo>
                  <a:lnTo>
                    <a:pt x="0" y="64580"/>
                  </a:lnTo>
                  <a:lnTo>
                    <a:pt x="6467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172FB3D2-2DA5-489B-A610-0A4F2630DCC5}"/>
                </a:ext>
              </a:extLst>
            </p:cNvPr>
            <p:cNvSpPr/>
            <p:nvPr/>
          </p:nvSpPr>
          <p:spPr>
            <a:xfrm>
              <a:off x="-1083009" y="-917999"/>
              <a:ext cx="577672" cy="2371551"/>
            </a:xfrm>
            <a:custGeom>
              <a:avLst/>
              <a:gdLst>
                <a:gd name="connsiteX0" fmla="*/ 95441 w 238696"/>
                <a:gd name="connsiteY0" fmla="*/ 0 h 979932"/>
                <a:gd name="connsiteX1" fmla="*/ 0 w 238696"/>
                <a:gd name="connsiteY1" fmla="*/ 95345 h 979932"/>
                <a:gd name="connsiteX2" fmla="*/ 0 w 238696"/>
                <a:gd name="connsiteY2" fmla="*/ 979932 h 979932"/>
                <a:gd name="connsiteX3" fmla="*/ 238697 w 238696"/>
                <a:gd name="connsiteY3" fmla="*/ 741236 h 979932"/>
                <a:gd name="connsiteX4" fmla="*/ 238697 w 238696"/>
                <a:gd name="connsiteY4" fmla="*/ 0 h 97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696" h="979932">
                  <a:moveTo>
                    <a:pt x="95441" y="0"/>
                  </a:moveTo>
                  <a:lnTo>
                    <a:pt x="0" y="95345"/>
                  </a:lnTo>
                  <a:lnTo>
                    <a:pt x="0" y="979932"/>
                  </a:lnTo>
                  <a:lnTo>
                    <a:pt x="238697" y="741236"/>
                  </a:lnTo>
                  <a:lnTo>
                    <a:pt x="23869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512410B3-6728-4A0B-9451-3FEB35BAC6BF}"/>
                </a:ext>
              </a:extLst>
            </p:cNvPr>
            <p:cNvSpPr/>
            <p:nvPr/>
          </p:nvSpPr>
          <p:spPr>
            <a:xfrm>
              <a:off x="-1059727" y="-917999"/>
              <a:ext cx="372974" cy="82294"/>
            </a:xfrm>
            <a:custGeom>
              <a:avLst/>
              <a:gdLst>
                <a:gd name="connsiteX0" fmla="*/ 34004 w 154114"/>
                <a:gd name="connsiteY0" fmla="*/ 0 h 34004"/>
                <a:gd name="connsiteX1" fmla="*/ 0 w 154114"/>
                <a:gd name="connsiteY1" fmla="*/ 34004 h 34004"/>
                <a:gd name="connsiteX2" fmla="*/ 120110 w 154114"/>
                <a:gd name="connsiteY2" fmla="*/ 34004 h 34004"/>
                <a:gd name="connsiteX3" fmla="*/ 154115 w 154114"/>
                <a:gd name="connsiteY3" fmla="*/ 0 h 3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114" h="34004">
                  <a:moveTo>
                    <a:pt x="34004" y="0"/>
                  </a:moveTo>
                  <a:lnTo>
                    <a:pt x="0" y="34004"/>
                  </a:lnTo>
                  <a:lnTo>
                    <a:pt x="120110" y="34004"/>
                  </a:lnTo>
                  <a:lnTo>
                    <a:pt x="15411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8BFCC086-C433-47BA-9A90-70A36825145E}"/>
                </a:ext>
              </a:extLst>
            </p:cNvPr>
            <p:cNvSpPr/>
            <p:nvPr/>
          </p:nvSpPr>
          <p:spPr>
            <a:xfrm>
              <a:off x="-794403" y="-917999"/>
              <a:ext cx="1330537" cy="425532"/>
            </a:xfrm>
            <a:custGeom>
              <a:avLst/>
              <a:gdLst>
                <a:gd name="connsiteX0" fmla="*/ 175927 w 549782"/>
                <a:gd name="connsiteY0" fmla="*/ 0 h 175831"/>
                <a:gd name="connsiteX1" fmla="*/ 0 w 549782"/>
                <a:gd name="connsiteY1" fmla="*/ 175832 h 175831"/>
                <a:gd name="connsiteX2" fmla="*/ 373856 w 549782"/>
                <a:gd name="connsiteY2" fmla="*/ 175832 h 175831"/>
                <a:gd name="connsiteX3" fmla="*/ 549783 w 549782"/>
                <a:gd name="connsiteY3" fmla="*/ 0 h 175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9782" h="175831">
                  <a:moveTo>
                    <a:pt x="175927" y="0"/>
                  </a:moveTo>
                  <a:lnTo>
                    <a:pt x="0" y="175832"/>
                  </a:lnTo>
                  <a:lnTo>
                    <a:pt x="373856" y="175832"/>
                  </a:lnTo>
                  <a:lnTo>
                    <a:pt x="5497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9916078B-D876-403A-9523-C970BED7629E}"/>
                </a:ext>
              </a:extLst>
            </p:cNvPr>
            <p:cNvSpPr/>
            <p:nvPr/>
          </p:nvSpPr>
          <p:spPr>
            <a:xfrm>
              <a:off x="1265490" y="-917999"/>
              <a:ext cx="675181" cy="675181"/>
            </a:xfrm>
            <a:custGeom>
              <a:avLst/>
              <a:gdLst>
                <a:gd name="connsiteX0" fmla="*/ 0 w 278987"/>
                <a:gd name="connsiteY0" fmla="*/ 0 h 278987"/>
                <a:gd name="connsiteX1" fmla="*/ 0 w 278987"/>
                <a:gd name="connsiteY1" fmla="*/ 278987 h 278987"/>
                <a:gd name="connsiteX2" fmla="*/ 278987 w 278987"/>
                <a:gd name="connsiteY2" fmla="*/ 0 h 27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8987" h="278987">
                  <a:moveTo>
                    <a:pt x="0" y="0"/>
                  </a:moveTo>
                  <a:lnTo>
                    <a:pt x="0" y="278987"/>
                  </a:lnTo>
                  <a:lnTo>
                    <a:pt x="27898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B0DE7114-4F80-4A32-97AC-929DE098BA4D}"/>
                </a:ext>
              </a:extLst>
            </p:cNvPr>
            <p:cNvSpPr/>
            <p:nvPr/>
          </p:nvSpPr>
          <p:spPr>
            <a:xfrm>
              <a:off x="-1083009" y="-614180"/>
              <a:ext cx="777068" cy="776838"/>
            </a:xfrm>
            <a:custGeom>
              <a:avLst/>
              <a:gdLst>
                <a:gd name="connsiteX0" fmla="*/ 0 w 321087"/>
                <a:gd name="connsiteY0" fmla="*/ 320993 h 320992"/>
                <a:gd name="connsiteX1" fmla="*/ 321088 w 321087"/>
                <a:gd name="connsiteY1" fmla="*/ 0 h 320992"/>
                <a:gd name="connsiteX2" fmla="*/ 200692 w 321087"/>
                <a:gd name="connsiteY2" fmla="*/ 0 h 320992"/>
                <a:gd name="connsiteX3" fmla="*/ 0 w 321087"/>
                <a:gd name="connsiteY3" fmla="*/ 200692 h 320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087" h="320992">
                  <a:moveTo>
                    <a:pt x="0" y="320993"/>
                  </a:moveTo>
                  <a:lnTo>
                    <a:pt x="321088" y="0"/>
                  </a:lnTo>
                  <a:lnTo>
                    <a:pt x="200692" y="0"/>
                  </a:lnTo>
                  <a:lnTo>
                    <a:pt x="0" y="2006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4F7F912F-CA39-4250-A61D-FE3DF1716A2D}"/>
                </a:ext>
              </a:extLst>
            </p:cNvPr>
            <p:cNvSpPr/>
            <p:nvPr/>
          </p:nvSpPr>
          <p:spPr>
            <a:xfrm>
              <a:off x="-875774" y="-917999"/>
              <a:ext cx="1385863" cy="1385631"/>
            </a:xfrm>
            <a:custGeom>
              <a:avLst/>
              <a:gdLst>
                <a:gd name="connsiteX0" fmla="*/ 312420 w 572643"/>
                <a:gd name="connsiteY0" fmla="*/ 0 h 572547"/>
                <a:gd name="connsiteX1" fmla="*/ 0 w 572643"/>
                <a:gd name="connsiteY1" fmla="*/ 312325 h 572547"/>
                <a:gd name="connsiteX2" fmla="*/ 0 w 572643"/>
                <a:gd name="connsiteY2" fmla="*/ 572548 h 572547"/>
                <a:gd name="connsiteX3" fmla="*/ 572643 w 572643"/>
                <a:gd name="connsiteY3" fmla="*/ 0 h 572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2643" h="572547">
                  <a:moveTo>
                    <a:pt x="312420" y="0"/>
                  </a:moveTo>
                  <a:lnTo>
                    <a:pt x="0" y="312325"/>
                  </a:lnTo>
                  <a:lnTo>
                    <a:pt x="0" y="572548"/>
                  </a:lnTo>
                  <a:lnTo>
                    <a:pt x="57264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7850564C-5313-4ECC-B7F8-BF9ABA183DB2}"/>
                </a:ext>
              </a:extLst>
            </p:cNvPr>
            <p:cNvSpPr/>
            <p:nvPr/>
          </p:nvSpPr>
          <p:spPr>
            <a:xfrm>
              <a:off x="1582221" y="-1005135"/>
              <a:ext cx="567300" cy="567300"/>
            </a:xfrm>
            <a:custGeom>
              <a:avLst/>
              <a:gdLst>
                <a:gd name="connsiteX0" fmla="*/ 94583 w 234410"/>
                <a:gd name="connsiteY0" fmla="*/ 0 h 234410"/>
                <a:gd name="connsiteX1" fmla="*/ 0 w 234410"/>
                <a:gd name="connsiteY1" fmla="*/ 94583 h 234410"/>
                <a:gd name="connsiteX2" fmla="*/ 0 w 234410"/>
                <a:gd name="connsiteY2" fmla="*/ 234410 h 234410"/>
                <a:gd name="connsiteX3" fmla="*/ 234410 w 234410"/>
                <a:gd name="connsiteY3" fmla="*/ 0 h 23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410" h="234410">
                  <a:moveTo>
                    <a:pt x="94583" y="0"/>
                  </a:moveTo>
                  <a:lnTo>
                    <a:pt x="0" y="94583"/>
                  </a:lnTo>
                  <a:lnTo>
                    <a:pt x="0" y="234410"/>
                  </a:lnTo>
                  <a:lnTo>
                    <a:pt x="23441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89E45DA7-D0D6-434D-A22C-92621863C56A}"/>
              </a:ext>
            </a:extLst>
          </p:cNvPr>
          <p:cNvGrpSpPr/>
          <p:nvPr userDrawn="1"/>
        </p:nvGrpSpPr>
        <p:grpSpPr>
          <a:xfrm>
            <a:off x="0" y="-186450"/>
            <a:ext cx="1295400" cy="1649017"/>
            <a:chOff x="-1083009" y="-1005135"/>
            <a:chExt cx="3232530" cy="4114943"/>
          </a:xfrm>
          <a:solidFill>
            <a:schemeClr val="accent1">
              <a:alpha val="50000"/>
            </a:schemeClr>
          </a:solidFill>
        </p:grpSpPr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872846E6-8A79-4D7F-90D1-FEB60236C166}"/>
                </a:ext>
              </a:extLst>
            </p:cNvPr>
            <p:cNvSpPr/>
            <p:nvPr/>
          </p:nvSpPr>
          <p:spPr>
            <a:xfrm>
              <a:off x="-1083009" y="-618098"/>
              <a:ext cx="576058" cy="576058"/>
            </a:xfrm>
            <a:custGeom>
              <a:avLst/>
              <a:gdLst>
                <a:gd name="connsiteX0" fmla="*/ 0 w 238029"/>
                <a:gd name="connsiteY0" fmla="*/ 238030 h 238029"/>
                <a:gd name="connsiteX1" fmla="*/ 238030 w 238029"/>
                <a:gd name="connsiteY1" fmla="*/ 0 h 238029"/>
                <a:gd name="connsiteX2" fmla="*/ 0 w 238029"/>
                <a:gd name="connsiteY2" fmla="*/ 0 h 238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029" h="238029">
                  <a:moveTo>
                    <a:pt x="0" y="238030"/>
                  </a:moveTo>
                  <a:lnTo>
                    <a:pt x="23803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C00F92F6-136E-4A93-8E06-EDE0C3276256}"/>
                </a:ext>
              </a:extLst>
            </p:cNvPr>
            <p:cNvSpPr/>
            <p:nvPr/>
          </p:nvSpPr>
          <p:spPr>
            <a:xfrm>
              <a:off x="-1083009" y="-583982"/>
              <a:ext cx="381502" cy="1052076"/>
            </a:xfrm>
            <a:custGeom>
              <a:avLst/>
              <a:gdLst>
                <a:gd name="connsiteX0" fmla="*/ 0 w 157638"/>
                <a:gd name="connsiteY0" fmla="*/ 434721 h 434721"/>
                <a:gd name="connsiteX1" fmla="*/ 157639 w 157638"/>
                <a:gd name="connsiteY1" fmla="*/ 277178 h 434721"/>
                <a:gd name="connsiteX2" fmla="*/ 157544 w 157638"/>
                <a:gd name="connsiteY2" fmla="*/ 0 h 434721"/>
                <a:gd name="connsiteX3" fmla="*/ 0 w 157638"/>
                <a:gd name="connsiteY3" fmla="*/ 157544 h 43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638" h="434721">
                  <a:moveTo>
                    <a:pt x="0" y="434721"/>
                  </a:moveTo>
                  <a:lnTo>
                    <a:pt x="157639" y="277178"/>
                  </a:lnTo>
                  <a:lnTo>
                    <a:pt x="157544" y="0"/>
                  </a:lnTo>
                  <a:lnTo>
                    <a:pt x="0" y="1575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45ECA391-8094-49C1-8AF5-472737350663}"/>
                </a:ext>
              </a:extLst>
            </p:cNvPr>
            <p:cNvSpPr/>
            <p:nvPr/>
          </p:nvSpPr>
          <p:spPr>
            <a:xfrm>
              <a:off x="-1007170" y="-258493"/>
              <a:ext cx="251954" cy="251954"/>
            </a:xfrm>
            <a:custGeom>
              <a:avLst/>
              <a:gdLst>
                <a:gd name="connsiteX0" fmla="*/ 38291 w 104108"/>
                <a:gd name="connsiteY0" fmla="*/ 104108 h 104108"/>
                <a:gd name="connsiteX1" fmla="*/ 104108 w 104108"/>
                <a:gd name="connsiteY1" fmla="*/ 38291 h 104108"/>
                <a:gd name="connsiteX2" fmla="*/ 104108 w 104108"/>
                <a:gd name="connsiteY2" fmla="*/ 0 h 104108"/>
                <a:gd name="connsiteX3" fmla="*/ 0 w 104108"/>
                <a:gd name="connsiteY3" fmla="*/ 104108 h 10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108" h="104108">
                  <a:moveTo>
                    <a:pt x="38291" y="104108"/>
                  </a:moveTo>
                  <a:lnTo>
                    <a:pt x="104108" y="38291"/>
                  </a:lnTo>
                  <a:lnTo>
                    <a:pt x="104108" y="0"/>
                  </a:lnTo>
                  <a:lnTo>
                    <a:pt x="0" y="1041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65955434-EA13-42B2-AB41-0193954181BD}"/>
                </a:ext>
              </a:extLst>
            </p:cNvPr>
            <p:cNvSpPr/>
            <p:nvPr/>
          </p:nvSpPr>
          <p:spPr>
            <a:xfrm>
              <a:off x="-1083009" y="959555"/>
              <a:ext cx="645905" cy="2150253"/>
            </a:xfrm>
            <a:custGeom>
              <a:avLst/>
              <a:gdLst>
                <a:gd name="connsiteX0" fmla="*/ 0 w 266890"/>
                <a:gd name="connsiteY0" fmla="*/ 888492 h 888491"/>
                <a:gd name="connsiteX1" fmla="*/ 266891 w 266890"/>
                <a:gd name="connsiteY1" fmla="*/ 621602 h 888491"/>
                <a:gd name="connsiteX2" fmla="*/ 266891 w 266890"/>
                <a:gd name="connsiteY2" fmla="*/ 0 h 888491"/>
                <a:gd name="connsiteX3" fmla="*/ 0 w 266890"/>
                <a:gd name="connsiteY3" fmla="*/ 266890 h 888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890" h="888491">
                  <a:moveTo>
                    <a:pt x="0" y="888492"/>
                  </a:moveTo>
                  <a:lnTo>
                    <a:pt x="266891" y="621602"/>
                  </a:lnTo>
                  <a:lnTo>
                    <a:pt x="266891" y="0"/>
                  </a:lnTo>
                  <a:lnTo>
                    <a:pt x="0" y="2668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51A8AA67-8660-4CBF-AE54-4D8F4F1B69EC}"/>
                </a:ext>
              </a:extLst>
            </p:cNvPr>
            <p:cNvSpPr/>
            <p:nvPr/>
          </p:nvSpPr>
          <p:spPr>
            <a:xfrm>
              <a:off x="-812844" y="-878120"/>
              <a:ext cx="222677" cy="222677"/>
            </a:xfrm>
            <a:custGeom>
              <a:avLst/>
              <a:gdLst>
                <a:gd name="connsiteX0" fmla="*/ 33814 w 92011"/>
                <a:gd name="connsiteY0" fmla="*/ 92012 h 92011"/>
                <a:gd name="connsiteX1" fmla="*/ 92011 w 92011"/>
                <a:gd name="connsiteY1" fmla="*/ 33909 h 92011"/>
                <a:gd name="connsiteX2" fmla="*/ 92011 w 92011"/>
                <a:gd name="connsiteY2" fmla="*/ 0 h 92011"/>
                <a:gd name="connsiteX3" fmla="*/ 0 w 92011"/>
                <a:gd name="connsiteY3" fmla="*/ 92012 h 92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011" h="92011">
                  <a:moveTo>
                    <a:pt x="33814" y="92012"/>
                  </a:moveTo>
                  <a:lnTo>
                    <a:pt x="92011" y="33909"/>
                  </a:lnTo>
                  <a:lnTo>
                    <a:pt x="92011" y="0"/>
                  </a:lnTo>
                  <a:lnTo>
                    <a:pt x="0" y="920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5F0CF84A-DE31-4A71-A567-835274DCD971}"/>
                </a:ext>
              </a:extLst>
            </p:cNvPr>
            <p:cNvSpPr/>
            <p:nvPr/>
          </p:nvSpPr>
          <p:spPr>
            <a:xfrm>
              <a:off x="-1083009" y="-725750"/>
              <a:ext cx="1625138" cy="2994864"/>
            </a:xfrm>
            <a:custGeom>
              <a:avLst/>
              <a:gdLst>
                <a:gd name="connsiteX0" fmla="*/ 0 w 671512"/>
                <a:gd name="connsiteY0" fmla="*/ 1237488 h 1237487"/>
                <a:gd name="connsiteX1" fmla="*/ 671513 w 671512"/>
                <a:gd name="connsiteY1" fmla="*/ 565976 h 1237487"/>
                <a:gd name="connsiteX2" fmla="*/ 671513 w 671512"/>
                <a:gd name="connsiteY2" fmla="*/ 0 h 1237487"/>
                <a:gd name="connsiteX3" fmla="*/ 0 w 671512"/>
                <a:gd name="connsiteY3" fmla="*/ 671608 h 123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1512" h="1237487">
                  <a:moveTo>
                    <a:pt x="0" y="1237488"/>
                  </a:moveTo>
                  <a:lnTo>
                    <a:pt x="671513" y="565976"/>
                  </a:lnTo>
                  <a:lnTo>
                    <a:pt x="671513" y="0"/>
                  </a:lnTo>
                  <a:lnTo>
                    <a:pt x="0" y="671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B00C8ACA-7A98-42E4-891C-A6E55FEDF519}"/>
                </a:ext>
              </a:extLst>
            </p:cNvPr>
            <p:cNvSpPr/>
            <p:nvPr/>
          </p:nvSpPr>
          <p:spPr>
            <a:xfrm>
              <a:off x="-1083009" y="288292"/>
              <a:ext cx="1508728" cy="1508728"/>
            </a:xfrm>
            <a:custGeom>
              <a:avLst/>
              <a:gdLst>
                <a:gd name="connsiteX0" fmla="*/ 0 w 623411"/>
                <a:gd name="connsiteY0" fmla="*/ 623411 h 623411"/>
                <a:gd name="connsiteX1" fmla="*/ 623411 w 623411"/>
                <a:gd name="connsiteY1" fmla="*/ 0 h 623411"/>
                <a:gd name="connsiteX2" fmla="*/ 211550 w 623411"/>
                <a:gd name="connsiteY2" fmla="*/ 0 h 623411"/>
                <a:gd name="connsiteX3" fmla="*/ 0 w 623411"/>
                <a:gd name="connsiteY3" fmla="*/ 211550 h 623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3411" h="623411">
                  <a:moveTo>
                    <a:pt x="0" y="623411"/>
                  </a:moveTo>
                  <a:lnTo>
                    <a:pt x="623411" y="0"/>
                  </a:lnTo>
                  <a:lnTo>
                    <a:pt x="211550" y="0"/>
                  </a:lnTo>
                  <a:lnTo>
                    <a:pt x="0" y="2115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88DE7F79-28D7-4433-840E-887C393F5B45}"/>
                </a:ext>
              </a:extLst>
            </p:cNvPr>
            <p:cNvSpPr/>
            <p:nvPr/>
          </p:nvSpPr>
          <p:spPr>
            <a:xfrm>
              <a:off x="-1083009" y="-917999"/>
              <a:ext cx="2160627" cy="2160395"/>
            </a:xfrm>
            <a:custGeom>
              <a:avLst/>
              <a:gdLst>
                <a:gd name="connsiteX0" fmla="*/ 272320 w 892778"/>
                <a:gd name="connsiteY0" fmla="*/ 0 h 892682"/>
                <a:gd name="connsiteX1" fmla="*/ 0 w 892778"/>
                <a:gd name="connsiteY1" fmla="*/ 272320 h 892682"/>
                <a:gd name="connsiteX2" fmla="*/ 0 w 892778"/>
                <a:gd name="connsiteY2" fmla="*/ 892683 h 892682"/>
                <a:gd name="connsiteX3" fmla="*/ 892778 w 892778"/>
                <a:gd name="connsiteY3" fmla="*/ 0 h 892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2778" h="892682">
                  <a:moveTo>
                    <a:pt x="272320" y="0"/>
                  </a:moveTo>
                  <a:lnTo>
                    <a:pt x="0" y="272320"/>
                  </a:lnTo>
                  <a:lnTo>
                    <a:pt x="0" y="892683"/>
                  </a:lnTo>
                  <a:lnTo>
                    <a:pt x="892778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06936BC0-7870-4E0F-8487-C4DCC813DF02}"/>
                </a:ext>
              </a:extLst>
            </p:cNvPr>
            <p:cNvSpPr/>
            <p:nvPr/>
          </p:nvSpPr>
          <p:spPr>
            <a:xfrm>
              <a:off x="870616" y="-617868"/>
              <a:ext cx="597728" cy="597728"/>
            </a:xfrm>
            <a:custGeom>
              <a:avLst/>
              <a:gdLst>
                <a:gd name="connsiteX0" fmla="*/ 156115 w 246983"/>
                <a:gd name="connsiteY0" fmla="*/ 0 h 246983"/>
                <a:gd name="connsiteX1" fmla="*/ 0 w 246983"/>
                <a:gd name="connsiteY1" fmla="*/ 156210 h 246983"/>
                <a:gd name="connsiteX2" fmla="*/ 0 w 246983"/>
                <a:gd name="connsiteY2" fmla="*/ 246983 h 246983"/>
                <a:gd name="connsiteX3" fmla="*/ 246983 w 246983"/>
                <a:gd name="connsiteY3" fmla="*/ 0 h 24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983" h="246983">
                  <a:moveTo>
                    <a:pt x="156115" y="0"/>
                  </a:moveTo>
                  <a:lnTo>
                    <a:pt x="0" y="156210"/>
                  </a:lnTo>
                  <a:lnTo>
                    <a:pt x="0" y="246983"/>
                  </a:lnTo>
                  <a:lnTo>
                    <a:pt x="2469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7930FF45-91D3-45F5-9FCC-FA9DA03A5F5C}"/>
                </a:ext>
              </a:extLst>
            </p:cNvPr>
            <p:cNvSpPr/>
            <p:nvPr/>
          </p:nvSpPr>
          <p:spPr>
            <a:xfrm>
              <a:off x="332820" y="-891491"/>
              <a:ext cx="156519" cy="156289"/>
            </a:xfrm>
            <a:custGeom>
              <a:avLst/>
              <a:gdLst>
                <a:gd name="connsiteX0" fmla="*/ 40958 w 64674"/>
                <a:gd name="connsiteY0" fmla="*/ 0 h 64579"/>
                <a:gd name="connsiteX1" fmla="*/ 0 w 64674"/>
                <a:gd name="connsiteY1" fmla="*/ 40862 h 64579"/>
                <a:gd name="connsiteX2" fmla="*/ 0 w 64674"/>
                <a:gd name="connsiteY2" fmla="*/ 64580 h 64579"/>
                <a:gd name="connsiteX3" fmla="*/ 64675 w 64674"/>
                <a:gd name="connsiteY3" fmla="*/ 0 h 64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674" h="64579">
                  <a:moveTo>
                    <a:pt x="40958" y="0"/>
                  </a:moveTo>
                  <a:lnTo>
                    <a:pt x="0" y="40862"/>
                  </a:lnTo>
                  <a:lnTo>
                    <a:pt x="0" y="64580"/>
                  </a:lnTo>
                  <a:lnTo>
                    <a:pt x="6467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A25A9AFF-9C75-4517-A0F0-2006B1346CCC}"/>
                </a:ext>
              </a:extLst>
            </p:cNvPr>
            <p:cNvSpPr/>
            <p:nvPr/>
          </p:nvSpPr>
          <p:spPr>
            <a:xfrm>
              <a:off x="-1083009" y="-917999"/>
              <a:ext cx="577672" cy="2371551"/>
            </a:xfrm>
            <a:custGeom>
              <a:avLst/>
              <a:gdLst>
                <a:gd name="connsiteX0" fmla="*/ 95441 w 238696"/>
                <a:gd name="connsiteY0" fmla="*/ 0 h 979932"/>
                <a:gd name="connsiteX1" fmla="*/ 0 w 238696"/>
                <a:gd name="connsiteY1" fmla="*/ 95345 h 979932"/>
                <a:gd name="connsiteX2" fmla="*/ 0 w 238696"/>
                <a:gd name="connsiteY2" fmla="*/ 979932 h 979932"/>
                <a:gd name="connsiteX3" fmla="*/ 238697 w 238696"/>
                <a:gd name="connsiteY3" fmla="*/ 741236 h 979932"/>
                <a:gd name="connsiteX4" fmla="*/ 238697 w 238696"/>
                <a:gd name="connsiteY4" fmla="*/ 0 h 97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696" h="979932">
                  <a:moveTo>
                    <a:pt x="95441" y="0"/>
                  </a:moveTo>
                  <a:lnTo>
                    <a:pt x="0" y="95345"/>
                  </a:lnTo>
                  <a:lnTo>
                    <a:pt x="0" y="979932"/>
                  </a:lnTo>
                  <a:lnTo>
                    <a:pt x="238697" y="741236"/>
                  </a:lnTo>
                  <a:lnTo>
                    <a:pt x="23869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6FA4C258-503E-4A43-A7B0-AD009D4C0BF3}"/>
                </a:ext>
              </a:extLst>
            </p:cNvPr>
            <p:cNvSpPr/>
            <p:nvPr/>
          </p:nvSpPr>
          <p:spPr>
            <a:xfrm>
              <a:off x="-1059727" y="-917999"/>
              <a:ext cx="372974" cy="82294"/>
            </a:xfrm>
            <a:custGeom>
              <a:avLst/>
              <a:gdLst>
                <a:gd name="connsiteX0" fmla="*/ 34004 w 154114"/>
                <a:gd name="connsiteY0" fmla="*/ 0 h 34004"/>
                <a:gd name="connsiteX1" fmla="*/ 0 w 154114"/>
                <a:gd name="connsiteY1" fmla="*/ 34004 h 34004"/>
                <a:gd name="connsiteX2" fmla="*/ 120110 w 154114"/>
                <a:gd name="connsiteY2" fmla="*/ 34004 h 34004"/>
                <a:gd name="connsiteX3" fmla="*/ 154115 w 154114"/>
                <a:gd name="connsiteY3" fmla="*/ 0 h 3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114" h="34004">
                  <a:moveTo>
                    <a:pt x="34004" y="0"/>
                  </a:moveTo>
                  <a:lnTo>
                    <a:pt x="0" y="34004"/>
                  </a:lnTo>
                  <a:lnTo>
                    <a:pt x="120110" y="34004"/>
                  </a:lnTo>
                  <a:lnTo>
                    <a:pt x="15411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8991D743-BB1F-4AFF-8CAB-D06C134D31FB}"/>
                </a:ext>
              </a:extLst>
            </p:cNvPr>
            <p:cNvSpPr/>
            <p:nvPr/>
          </p:nvSpPr>
          <p:spPr>
            <a:xfrm>
              <a:off x="-794403" y="-917999"/>
              <a:ext cx="1330537" cy="425532"/>
            </a:xfrm>
            <a:custGeom>
              <a:avLst/>
              <a:gdLst>
                <a:gd name="connsiteX0" fmla="*/ 175927 w 549782"/>
                <a:gd name="connsiteY0" fmla="*/ 0 h 175831"/>
                <a:gd name="connsiteX1" fmla="*/ 0 w 549782"/>
                <a:gd name="connsiteY1" fmla="*/ 175832 h 175831"/>
                <a:gd name="connsiteX2" fmla="*/ 373856 w 549782"/>
                <a:gd name="connsiteY2" fmla="*/ 175832 h 175831"/>
                <a:gd name="connsiteX3" fmla="*/ 549783 w 549782"/>
                <a:gd name="connsiteY3" fmla="*/ 0 h 175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9782" h="175831">
                  <a:moveTo>
                    <a:pt x="175927" y="0"/>
                  </a:moveTo>
                  <a:lnTo>
                    <a:pt x="0" y="175832"/>
                  </a:lnTo>
                  <a:lnTo>
                    <a:pt x="373856" y="175832"/>
                  </a:lnTo>
                  <a:lnTo>
                    <a:pt x="5497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D85339A8-DFAC-4728-A001-C556CA563609}"/>
                </a:ext>
              </a:extLst>
            </p:cNvPr>
            <p:cNvSpPr/>
            <p:nvPr/>
          </p:nvSpPr>
          <p:spPr>
            <a:xfrm>
              <a:off x="1265490" y="-917999"/>
              <a:ext cx="675181" cy="675181"/>
            </a:xfrm>
            <a:custGeom>
              <a:avLst/>
              <a:gdLst>
                <a:gd name="connsiteX0" fmla="*/ 0 w 278987"/>
                <a:gd name="connsiteY0" fmla="*/ 0 h 278987"/>
                <a:gd name="connsiteX1" fmla="*/ 0 w 278987"/>
                <a:gd name="connsiteY1" fmla="*/ 278987 h 278987"/>
                <a:gd name="connsiteX2" fmla="*/ 278987 w 278987"/>
                <a:gd name="connsiteY2" fmla="*/ 0 h 27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8987" h="278987">
                  <a:moveTo>
                    <a:pt x="0" y="0"/>
                  </a:moveTo>
                  <a:lnTo>
                    <a:pt x="0" y="278987"/>
                  </a:lnTo>
                  <a:lnTo>
                    <a:pt x="27898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A41520C5-7853-49DA-8F31-F22777E8EBAB}"/>
                </a:ext>
              </a:extLst>
            </p:cNvPr>
            <p:cNvSpPr/>
            <p:nvPr/>
          </p:nvSpPr>
          <p:spPr>
            <a:xfrm>
              <a:off x="-1083009" y="-614180"/>
              <a:ext cx="777068" cy="776838"/>
            </a:xfrm>
            <a:custGeom>
              <a:avLst/>
              <a:gdLst>
                <a:gd name="connsiteX0" fmla="*/ 0 w 321087"/>
                <a:gd name="connsiteY0" fmla="*/ 320993 h 320992"/>
                <a:gd name="connsiteX1" fmla="*/ 321088 w 321087"/>
                <a:gd name="connsiteY1" fmla="*/ 0 h 320992"/>
                <a:gd name="connsiteX2" fmla="*/ 200692 w 321087"/>
                <a:gd name="connsiteY2" fmla="*/ 0 h 320992"/>
                <a:gd name="connsiteX3" fmla="*/ 0 w 321087"/>
                <a:gd name="connsiteY3" fmla="*/ 200692 h 320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087" h="320992">
                  <a:moveTo>
                    <a:pt x="0" y="320993"/>
                  </a:moveTo>
                  <a:lnTo>
                    <a:pt x="321088" y="0"/>
                  </a:lnTo>
                  <a:lnTo>
                    <a:pt x="200692" y="0"/>
                  </a:lnTo>
                  <a:lnTo>
                    <a:pt x="0" y="2006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6E4E9A57-912F-4431-B8D3-6E204A864325}"/>
                </a:ext>
              </a:extLst>
            </p:cNvPr>
            <p:cNvSpPr/>
            <p:nvPr/>
          </p:nvSpPr>
          <p:spPr>
            <a:xfrm>
              <a:off x="-875774" y="-917999"/>
              <a:ext cx="1385863" cy="1385631"/>
            </a:xfrm>
            <a:custGeom>
              <a:avLst/>
              <a:gdLst>
                <a:gd name="connsiteX0" fmla="*/ 312420 w 572643"/>
                <a:gd name="connsiteY0" fmla="*/ 0 h 572547"/>
                <a:gd name="connsiteX1" fmla="*/ 0 w 572643"/>
                <a:gd name="connsiteY1" fmla="*/ 312325 h 572547"/>
                <a:gd name="connsiteX2" fmla="*/ 0 w 572643"/>
                <a:gd name="connsiteY2" fmla="*/ 572548 h 572547"/>
                <a:gd name="connsiteX3" fmla="*/ 572643 w 572643"/>
                <a:gd name="connsiteY3" fmla="*/ 0 h 572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2643" h="572547">
                  <a:moveTo>
                    <a:pt x="312420" y="0"/>
                  </a:moveTo>
                  <a:lnTo>
                    <a:pt x="0" y="312325"/>
                  </a:lnTo>
                  <a:lnTo>
                    <a:pt x="0" y="572548"/>
                  </a:lnTo>
                  <a:lnTo>
                    <a:pt x="57264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097CCA51-BC74-4FF1-9C28-2F24AA458261}"/>
                </a:ext>
              </a:extLst>
            </p:cNvPr>
            <p:cNvSpPr/>
            <p:nvPr/>
          </p:nvSpPr>
          <p:spPr>
            <a:xfrm>
              <a:off x="1582221" y="-1005135"/>
              <a:ext cx="567300" cy="567300"/>
            </a:xfrm>
            <a:custGeom>
              <a:avLst/>
              <a:gdLst>
                <a:gd name="connsiteX0" fmla="*/ 94583 w 234410"/>
                <a:gd name="connsiteY0" fmla="*/ 0 h 234410"/>
                <a:gd name="connsiteX1" fmla="*/ 0 w 234410"/>
                <a:gd name="connsiteY1" fmla="*/ 94583 h 234410"/>
                <a:gd name="connsiteX2" fmla="*/ 0 w 234410"/>
                <a:gd name="connsiteY2" fmla="*/ 234410 h 234410"/>
                <a:gd name="connsiteX3" fmla="*/ 234410 w 234410"/>
                <a:gd name="connsiteY3" fmla="*/ 0 h 23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410" h="234410">
                  <a:moveTo>
                    <a:pt x="94583" y="0"/>
                  </a:moveTo>
                  <a:lnTo>
                    <a:pt x="0" y="94583"/>
                  </a:lnTo>
                  <a:lnTo>
                    <a:pt x="0" y="234410"/>
                  </a:lnTo>
                  <a:lnTo>
                    <a:pt x="23441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9" name="灯片编号占位符 48">
            <a:extLst>
              <a:ext uri="{FF2B5EF4-FFF2-40B4-BE49-F238E27FC236}">
                <a16:creationId xmlns:a16="http://schemas.microsoft.com/office/drawing/2014/main" id="{0EF1459B-AAE7-4B2B-AE85-FD731B72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57452" y="6438900"/>
            <a:ext cx="2661448" cy="2159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65B630-C7FF-41C0-9923-C5E5E29EED8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9775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CAF1410-0F8F-4E20-A240-C993612C6914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-17020"/>
            <a:ext cx="12192000" cy="6885026"/>
          </a:xfrm>
          <a:prstGeom prst="rect">
            <a:avLst/>
          </a:prstGeom>
          <a:blipFill dpi="0" rotWithShape="1">
            <a:blip r:embed="rId2" cstate="email">
              <a:duotone>
                <a:schemeClr val="bg2">
                  <a:shade val="45000"/>
                  <a:satMod val="135000"/>
                </a:schemeClr>
                <a:prstClr val="white"/>
              </a:duotone>
              <a:alphaModFix amt="12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00C7662-4F6D-4B06-BB36-235FC06BF8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6802" y="1843505"/>
            <a:ext cx="5731164" cy="1219886"/>
          </a:xfrm>
        </p:spPr>
        <p:txBody>
          <a:bodyPr vert="horz" lIns="91440" tIns="45720" rIns="91440" bIns="45720" rtlCol="0" anchor="b">
            <a:spAutoFit/>
          </a:bodyPr>
          <a:lstStyle>
            <a:lvl1pPr>
              <a:lnSpc>
                <a:spcPct val="120000"/>
              </a:lnSpc>
              <a:defRPr lang="zh-CN" altLang="en-US" sz="3200"/>
            </a:lvl1pPr>
          </a:lstStyle>
          <a:p>
            <a:pPr lvl="0" defTabSz="914354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F9930E-40DF-417D-8161-BD38EB172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6802" y="3063392"/>
            <a:ext cx="5731164" cy="951058"/>
          </a:xfrm>
        </p:spPr>
        <p:txBody>
          <a:bodyPr/>
          <a:lstStyle>
            <a:lvl1pPr marL="0" indent="0">
              <a:buNone/>
              <a:def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279D9A-DC49-4C12-80D3-3D89C2783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F10D-3A58-4285-A9DB-D9098A7BEDDD}" type="datetime1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EF8C95-8814-4768-850F-851B6434A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94C1D7-7C5A-49B3-9D05-119C615E1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3651864-1CD2-4347-84F8-E72602968E15}"/>
              </a:ext>
            </a:extLst>
          </p:cNvPr>
          <p:cNvGrpSpPr/>
          <p:nvPr userDrawn="1"/>
        </p:nvGrpSpPr>
        <p:grpSpPr>
          <a:xfrm flipH="1">
            <a:off x="-493114" y="-921677"/>
            <a:ext cx="6299200" cy="8018952"/>
            <a:chOff x="7914541" y="1592491"/>
            <a:chExt cx="4277459" cy="5445253"/>
          </a:xfrm>
          <a:solidFill>
            <a:schemeClr val="accent1">
              <a:alpha val="50000"/>
            </a:schemeClr>
          </a:solidFill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43CFB4A1-DA84-4789-A75E-6CE2052230FC}"/>
                </a:ext>
              </a:extLst>
            </p:cNvPr>
            <p:cNvSpPr/>
            <p:nvPr/>
          </p:nvSpPr>
          <p:spPr>
            <a:xfrm>
              <a:off x="11429682" y="5763220"/>
              <a:ext cx="762315" cy="762085"/>
            </a:xfrm>
            <a:custGeom>
              <a:avLst/>
              <a:gdLst>
                <a:gd name="connsiteX0" fmla="*/ 314992 w 314991"/>
                <a:gd name="connsiteY0" fmla="*/ 0 h 314896"/>
                <a:gd name="connsiteX1" fmla="*/ 0 w 314991"/>
                <a:gd name="connsiteY1" fmla="*/ 314896 h 314896"/>
                <a:gd name="connsiteX2" fmla="*/ 314992 w 314991"/>
                <a:gd name="connsiteY2" fmla="*/ 314896 h 314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4991" h="314896">
                  <a:moveTo>
                    <a:pt x="314992" y="0"/>
                  </a:moveTo>
                  <a:lnTo>
                    <a:pt x="0" y="314896"/>
                  </a:lnTo>
                  <a:lnTo>
                    <a:pt x="314992" y="3148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0BCC7CD0-06D0-48AC-9999-63B338FFFA88}"/>
                </a:ext>
              </a:extLst>
            </p:cNvPr>
            <p:cNvSpPr/>
            <p:nvPr/>
          </p:nvSpPr>
          <p:spPr>
            <a:xfrm>
              <a:off x="11687400" y="5088039"/>
              <a:ext cx="504599" cy="1392316"/>
            </a:xfrm>
            <a:custGeom>
              <a:avLst/>
              <a:gdLst>
                <a:gd name="connsiteX0" fmla="*/ 208502 w 208502"/>
                <a:gd name="connsiteY0" fmla="*/ 0 h 575309"/>
                <a:gd name="connsiteX1" fmla="*/ 0 w 208502"/>
                <a:gd name="connsiteY1" fmla="*/ 208502 h 575309"/>
                <a:gd name="connsiteX2" fmla="*/ 0 w 208502"/>
                <a:gd name="connsiteY2" fmla="*/ 575310 h 575309"/>
                <a:gd name="connsiteX3" fmla="*/ 208502 w 208502"/>
                <a:gd name="connsiteY3" fmla="*/ 366808 h 575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502" h="575309">
                  <a:moveTo>
                    <a:pt x="208502" y="0"/>
                  </a:moveTo>
                  <a:lnTo>
                    <a:pt x="0" y="208502"/>
                  </a:lnTo>
                  <a:lnTo>
                    <a:pt x="0" y="575310"/>
                  </a:lnTo>
                  <a:lnTo>
                    <a:pt x="208502" y="366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2F359D3C-4D9F-47BA-8251-EB87A9D35AC5}"/>
                </a:ext>
              </a:extLst>
            </p:cNvPr>
            <p:cNvSpPr/>
            <p:nvPr/>
          </p:nvSpPr>
          <p:spPr>
            <a:xfrm>
              <a:off x="11758167" y="5716195"/>
              <a:ext cx="333785" cy="333555"/>
            </a:xfrm>
            <a:custGeom>
              <a:avLst/>
              <a:gdLst>
                <a:gd name="connsiteX0" fmla="*/ 87249 w 137921"/>
                <a:gd name="connsiteY0" fmla="*/ 0 h 137826"/>
                <a:gd name="connsiteX1" fmla="*/ 0 w 137921"/>
                <a:gd name="connsiteY1" fmla="*/ 87154 h 137826"/>
                <a:gd name="connsiteX2" fmla="*/ 0 w 137921"/>
                <a:gd name="connsiteY2" fmla="*/ 137827 h 137826"/>
                <a:gd name="connsiteX3" fmla="*/ 137922 w 137921"/>
                <a:gd name="connsiteY3" fmla="*/ 0 h 137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921" h="137826">
                  <a:moveTo>
                    <a:pt x="87249" y="0"/>
                  </a:moveTo>
                  <a:lnTo>
                    <a:pt x="0" y="87154"/>
                  </a:lnTo>
                  <a:lnTo>
                    <a:pt x="0" y="137827"/>
                  </a:lnTo>
                  <a:lnTo>
                    <a:pt x="13792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1B5824F6-8499-4C0D-9533-ECEE55159F65}"/>
                </a:ext>
              </a:extLst>
            </p:cNvPr>
            <p:cNvSpPr/>
            <p:nvPr/>
          </p:nvSpPr>
          <p:spPr>
            <a:xfrm>
              <a:off x="11337245" y="1592491"/>
              <a:ext cx="854754" cy="2845260"/>
            </a:xfrm>
            <a:custGeom>
              <a:avLst/>
              <a:gdLst>
                <a:gd name="connsiteX0" fmla="*/ 353187 w 353187"/>
                <a:gd name="connsiteY0" fmla="*/ 0 h 1175670"/>
                <a:gd name="connsiteX1" fmla="*/ 0 w 353187"/>
                <a:gd name="connsiteY1" fmla="*/ 353187 h 1175670"/>
                <a:gd name="connsiteX2" fmla="*/ 0 w 353187"/>
                <a:gd name="connsiteY2" fmla="*/ 1175671 h 1175670"/>
                <a:gd name="connsiteX3" fmla="*/ 353187 w 353187"/>
                <a:gd name="connsiteY3" fmla="*/ 822484 h 1175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187" h="1175670">
                  <a:moveTo>
                    <a:pt x="353187" y="0"/>
                  </a:moveTo>
                  <a:lnTo>
                    <a:pt x="0" y="353187"/>
                  </a:lnTo>
                  <a:lnTo>
                    <a:pt x="0" y="1175671"/>
                  </a:lnTo>
                  <a:lnTo>
                    <a:pt x="353187" y="8224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0D5A47C6-671F-4E60-B1DD-87FEAC1A60ED}"/>
                </a:ext>
              </a:extLst>
            </p:cNvPr>
            <p:cNvSpPr/>
            <p:nvPr/>
          </p:nvSpPr>
          <p:spPr>
            <a:xfrm>
              <a:off x="11539867" y="6574868"/>
              <a:ext cx="294598" cy="294599"/>
            </a:xfrm>
            <a:custGeom>
              <a:avLst/>
              <a:gdLst>
                <a:gd name="connsiteX0" fmla="*/ 76962 w 121729"/>
                <a:gd name="connsiteY0" fmla="*/ 0 h 121729"/>
                <a:gd name="connsiteX1" fmla="*/ 0 w 121729"/>
                <a:gd name="connsiteY1" fmla="*/ 76962 h 121729"/>
                <a:gd name="connsiteX2" fmla="*/ 0 w 121729"/>
                <a:gd name="connsiteY2" fmla="*/ 121729 h 121729"/>
                <a:gd name="connsiteX3" fmla="*/ 121729 w 121729"/>
                <a:gd name="connsiteY3" fmla="*/ 0 h 121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729" h="121729">
                  <a:moveTo>
                    <a:pt x="76962" y="0"/>
                  </a:moveTo>
                  <a:lnTo>
                    <a:pt x="0" y="76962"/>
                  </a:lnTo>
                  <a:lnTo>
                    <a:pt x="0" y="121729"/>
                  </a:lnTo>
                  <a:lnTo>
                    <a:pt x="121729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D5C887EE-B0BD-43E2-841E-3922DD7A3E30}"/>
                </a:ext>
              </a:extLst>
            </p:cNvPr>
            <p:cNvSpPr/>
            <p:nvPr/>
          </p:nvSpPr>
          <p:spPr>
            <a:xfrm>
              <a:off x="9971205" y="4441442"/>
              <a:ext cx="270855" cy="270855"/>
            </a:xfrm>
            <a:custGeom>
              <a:avLst/>
              <a:gdLst>
                <a:gd name="connsiteX0" fmla="*/ 70771 w 111918"/>
                <a:gd name="connsiteY0" fmla="*/ 0 h 111918"/>
                <a:gd name="connsiteX1" fmla="*/ 0 w 111918"/>
                <a:gd name="connsiteY1" fmla="*/ 70771 h 111918"/>
                <a:gd name="connsiteX2" fmla="*/ 0 w 111918"/>
                <a:gd name="connsiteY2" fmla="*/ 111919 h 111918"/>
                <a:gd name="connsiteX3" fmla="*/ 111919 w 111918"/>
                <a:gd name="connsiteY3" fmla="*/ 0 h 111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918" h="111918">
                  <a:moveTo>
                    <a:pt x="70771" y="0"/>
                  </a:moveTo>
                  <a:lnTo>
                    <a:pt x="0" y="70771"/>
                  </a:lnTo>
                  <a:lnTo>
                    <a:pt x="0" y="111919"/>
                  </a:lnTo>
                  <a:lnTo>
                    <a:pt x="111919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A629FCDE-290A-48A6-9425-89C68DF021BA}"/>
                </a:ext>
              </a:extLst>
            </p:cNvPr>
            <p:cNvSpPr/>
            <p:nvPr/>
          </p:nvSpPr>
          <p:spPr>
            <a:xfrm>
              <a:off x="10041514" y="2704961"/>
              <a:ext cx="2150485" cy="3962803"/>
            </a:xfrm>
            <a:custGeom>
              <a:avLst/>
              <a:gdLst>
                <a:gd name="connsiteX0" fmla="*/ 888587 w 888587"/>
                <a:gd name="connsiteY0" fmla="*/ 0 h 1637442"/>
                <a:gd name="connsiteX1" fmla="*/ 0 w 888587"/>
                <a:gd name="connsiteY1" fmla="*/ 888587 h 1637442"/>
                <a:gd name="connsiteX2" fmla="*/ 0 w 888587"/>
                <a:gd name="connsiteY2" fmla="*/ 1637443 h 1637442"/>
                <a:gd name="connsiteX3" fmla="*/ 888587 w 888587"/>
                <a:gd name="connsiteY3" fmla="*/ 748855 h 163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587" h="1637442">
                  <a:moveTo>
                    <a:pt x="888587" y="0"/>
                  </a:moveTo>
                  <a:lnTo>
                    <a:pt x="0" y="888587"/>
                  </a:lnTo>
                  <a:lnTo>
                    <a:pt x="0" y="1637443"/>
                  </a:lnTo>
                  <a:lnTo>
                    <a:pt x="888587" y="7488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DA7AB72E-15BE-456C-B31D-37155DE488B9}"/>
                </a:ext>
              </a:extLst>
            </p:cNvPr>
            <p:cNvSpPr/>
            <p:nvPr/>
          </p:nvSpPr>
          <p:spPr>
            <a:xfrm>
              <a:off x="10832646" y="3089695"/>
              <a:ext cx="1359353" cy="1359354"/>
            </a:xfrm>
            <a:custGeom>
              <a:avLst/>
              <a:gdLst>
                <a:gd name="connsiteX0" fmla="*/ 561689 w 561689"/>
                <a:gd name="connsiteY0" fmla="*/ 0 h 561689"/>
                <a:gd name="connsiteX1" fmla="*/ 0 w 561689"/>
                <a:gd name="connsiteY1" fmla="*/ 561689 h 561689"/>
                <a:gd name="connsiteX2" fmla="*/ 458534 w 561689"/>
                <a:gd name="connsiteY2" fmla="*/ 561689 h 561689"/>
                <a:gd name="connsiteX3" fmla="*/ 561689 w 561689"/>
                <a:gd name="connsiteY3" fmla="*/ 458438 h 561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689" h="561689">
                  <a:moveTo>
                    <a:pt x="561689" y="0"/>
                  </a:moveTo>
                  <a:lnTo>
                    <a:pt x="0" y="561689"/>
                  </a:lnTo>
                  <a:lnTo>
                    <a:pt x="458534" y="561689"/>
                  </a:lnTo>
                  <a:lnTo>
                    <a:pt x="561689" y="4584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7457471D-FD87-430B-9C75-0D6634D22B2F}"/>
                </a:ext>
              </a:extLst>
            </p:cNvPr>
            <p:cNvSpPr/>
            <p:nvPr/>
          </p:nvSpPr>
          <p:spPr>
            <a:xfrm>
              <a:off x="10195499" y="3329429"/>
              <a:ext cx="1996500" cy="1996500"/>
            </a:xfrm>
            <a:custGeom>
              <a:avLst/>
              <a:gdLst>
                <a:gd name="connsiteX0" fmla="*/ 824960 w 824960"/>
                <a:gd name="connsiteY0" fmla="*/ 0 h 824960"/>
                <a:gd name="connsiteX1" fmla="*/ 0 w 824960"/>
                <a:gd name="connsiteY1" fmla="*/ 824960 h 824960"/>
                <a:gd name="connsiteX2" fmla="*/ 545021 w 824960"/>
                <a:gd name="connsiteY2" fmla="*/ 824960 h 824960"/>
                <a:gd name="connsiteX3" fmla="*/ 824960 w 824960"/>
                <a:gd name="connsiteY3" fmla="*/ 545021 h 824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960" h="824960">
                  <a:moveTo>
                    <a:pt x="824960" y="0"/>
                  </a:moveTo>
                  <a:lnTo>
                    <a:pt x="0" y="824960"/>
                  </a:lnTo>
                  <a:lnTo>
                    <a:pt x="545021" y="824960"/>
                  </a:lnTo>
                  <a:lnTo>
                    <a:pt x="824960" y="5450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8E71E8F3-F94B-4401-961D-11AE38DC55E8}"/>
                </a:ext>
              </a:extLst>
            </p:cNvPr>
            <p:cNvSpPr/>
            <p:nvPr/>
          </p:nvSpPr>
          <p:spPr>
            <a:xfrm>
              <a:off x="9333136" y="4063625"/>
              <a:ext cx="2858861" cy="2858861"/>
            </a:xfrm>
            <a:custGeom>
              <a:avLst/>
              <a:gdLst>
                <a:gd name="connsiteX0" fmla="*/ 820960 w 1181290"/>
                <a:gd name="connsiteY0" fmla="*/ 1181290 h 1181290"/>
                <a:gd name="connsiteX1" fmla="*/ 1181291 w 1181290"/>
                <a:gd name="connsiteY1" fmla="*/ 820864 h 1181290"/>
                <a:gd name="connsiteX2" fmla="*/ 1181291 w 1181290"/>
                <a:gd name="connsiteY2" fmla="*/ 0 h 1181290"/>
                <a:gd name="connsiteX3" fmla="*/ 0 w 1181290"/>
                <a:gd name="connsiteY3" fmla="*/ 1181290 h 1181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290" h="1181290">
                  <a:moveTo>
                    <a:pt x="820960" y="1181290"/>
                  </a:moveTo>
                  <a:lnTo>
                    <a:pt x="1181291" y="820864"/>
                  </a:lnTo>
                  <a:lnTo>
                    <a:pt x="1181291" y="0"/>
                  </a:lnTo>
                  <a:lnTo>
                    <a:pt x="0" y="11812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D00012DC-961C-44A3-9334-0E2BECDA422C}"/>
                </a:ext>
              </a:extLst>
            </p:cNvPr>
            <p:cNvSpPr/>
            <p:nvPr/>
          </p:nvSpPr>
          <p:spPr>
            <a:xfrm>
              <a:off x="8816088" y="5734177"/>
              <a:ext cx="790899" cy="790899"/>
            </a:xfrm>
            <a:custGeom>
              <a:avLst/>
              <a:gdLst>
                <a:gd name="connsiteX0" fmla="*/ 120205 w 326802"/>
                <a:gd name="connsiteY0" fmla="*/ 326803 h 326802"/>
                <a:gd name="connsiteX1" fmla="*/ 326803 w 326802"/>
                <a:gd name="connsiteY1" fmla="*/ 120205 h 326802"/>
                <a:gd name="connsiteX2" fmla="*/ 326803 w 326802"/>
                <a:gd name="connsiteY2" fmla="*/ 0 h 326802"/>
                <a:gd name="connsiteX3" fmla="*/ 0 w 326802"/>
                <a:gd name="connsiteY3" fmla="*/ 326803 h 326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6802" h="326802">
                  <a:moveTo>
                    <a:pt x="120205" y="326803"/>
                  </a:moveTo>
                  <a:lnTo>
                    <a:pt x="326803" y="120205"/>
                  </a:lnTo>
                  <a:lnTo>
                    <a:pt x="326803" y="0"/>
                  </a:lnTo>
                  <a:lnTo>
                    <a:pt x="0" y="32680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030A47F0-ECBE-4B5C-8805-0C72C660D648}"/>
                </a:ext>
              </a:extLst>
            </p:cNvPr>
            <p:cNvSpPr/>
            <p:nvPr/>
          </p:nvSpPr>
          <p:spPr>
            <a:xfrm>
              <a:off x="10111359" y="6680213"/>
              <a:ext cx="207232" cy="207232"/>
            </a:xfrm>
            <a:custGeom>
              <a:avLst/>
              <a:gdLst>
                <a:gd name="connsiteX0" fmla="*/ 31432 w 85629"/>
                <a:gd name="connsiteY0" fmla="*/ 85630 h 85629"/>
                <a:gd name="connsiteX1" fmla="*/ 85630 w 85629"/>
                <a:gd name="connsiteY1" fmla="*/ 31528 h 85629"/>
                <a:gd name="connsiteX2" fmla="*/ 85630 w 85629"/>
                <a:gd name="connsiteY2" fmla="*/ 0 h 85629"/>
                <a:gd name="connsiteX3" fmla="*/ 0 w 85629"/>
                <a:gd name="connsiteY3" fmla="*/ 85630 h 85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629" h="85629">
                  <a:moveTo>
                    <a:pt x="31432" y="85630"/>
                  </a:moveTo>
                  <a:lnTo>
                    <a:pt x="85630" y="31528"/>
                  </a:lnTo>
                  <a:lnTo>
                    <a:pt x="85630" y="0"/>
                  </a:lnTo>
                  <a:lnTo>
                    <a:pt x="0" y="856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99CD8055-793B-433F-B44C-E2A2CC7CEEA1}"/>
                </a:ext>
              </a:extLst>
            </p:cNvPr>
            <p:cNvSpPr/>
            <p:nvPr/>
          </p:nvSpPr>
          <p:spPr>
            <a:xfrm>
              <a:off x="11427608" y="3784239"/>
              <a:ext cx="764392" cy="3138247"/>
            </a:xfrm>
            <a:custGeom>
              <a:avLst/>
              <a:gdLst>
                <a:gd name="connsiteX0" fmla="*/ 189643 w 315849"/>
                <a:gd name="connsiteY0" fmla="*/ 1296733 h 1296733"/>
                <a:gd name="connsiteX1" fmla="*/ 315849 w 315849"/>
                <a:gd name="connsiteY1" fmla="*/ 1170432 h 1296733"/>
                <a:gd name="connsiteX2" fmla="*/ 315849 w 315849"/>
                <a:gd name="connsiteY2" fmla="*/ 0 h 1296733"/>
                <a:gd name="connsiteX3" fmla="*/ 0 w 315849"/>
                <a:gd name="connsiteY3" fmla="*/ 315849 h 1296733"/>
                <a:gd name="connsiteX4" fmla="*/ 0 w 315849"/>
                <a:gd name="connsiteY4" fmla="*/ 1296733 h 129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5849" h="1296733">
                  <a:moveTo>
                    <a:pt x="189643" y="1296733"/>
                  </a:moveTo>
                  <a:lnTo>
                    <a:pt x="315849" y="1170432"/>
                  </a:lnTo>
                  <a:lnTo>
                    <a:pt x="315849" y="0"/>
                  </a:lnTo>
                  <a:lnTo>
                    <a:pt x="0" y="315849"/>
                  </a:lnTo>
                  <a:lnTo>
                    <a:pt x="0" y="12967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211801E3-E40C-46E9-B3B7-9316111199DB}"/>
                </a:ext>
              </a:extLst>
            </p:cNvPr>
            <p:cNvGrpSpPr/>
            <p:nvPr/>
          </p:nvGrpSpPr>
          <p:grpSpPr>
            <a:xfrm>
              <a:off x="7914541" y="5088731"/>
              <a:ext cx="4277459" cy="1949013"/>
              <a:chOff x="5216937" y="3751707"/>
              <a:chExt cx="1767459" cy="805338"/>
            </a:xfrm>
            <a:grpFill/>
          </p:grpSpPr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4FB393B8-35E1-4EEF-B83A-52C88D09CE63}"/>
                  </a:ext>
                </a:extLst>
              </p:cNvPr>
              <p:cNvSpPr/>
              <p:nvPr/>
            </p:nvSpPr>
            <p:spPr>
              <a:xfrm>
                <a:off x="6767797" y="4464367"/>
                <a:ext cx="203930" cy="45053"/>
              </a:xfrm>
              <a:custGeom>
                <a:avLst/>
                <a:gdLst>
                  <a:gd name="connsiteX0" fmla="*/ 158877 w 203930"/>
                  <a:gd name="connsiteY0" fmla="*/ 45053 h 45053"/>
                  <a:gd name="connsiteX1" fmla="*/ 203930 w 203930"/>
                  <a:gd name="connsiteY1" fmla="*/ 0 h 45053"/>
                  <a:gd name="connsiteX2" fmla="*/ 44958 w 203930"/>
                  <a:gd name="connsiteY2" fmla="*/ 0 h 45053"/>
                  <a:gd name="connsiteX3" fmla="*/ 0 w 203930"/>
                  <a:gd name="connsiteY3" fmla="*/ 45053 h 45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930" h="45053">
                    <a:moveTo>
                      <a:pt x="158877" y="45053"/>
                    </a:moveTo>
                    <a:lnTo>
                      <a:pt x="203930" y="0"/>
                    </a:lnTo>
                    <a:lnTo>
                      <a:pt x="44958" y="0"/>
                    </a:lnTo>
                    <a:lnTo>
                      <a:pt x="0" y="450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2BF1E68B-4F09-4082-8BCD-ADDB4D044407}"/>
                  </a:ext>
                </a:extLst>
              </p:cNvPr>
              <p:cNvSpPr/>
              <p:nvPr/>
            </p:nvSpPr>
            <p:spPr>
              <a:xfrm>
                <a:off x="6099142" y="4276629"/>
                <a:ext cx="727519" cy="232790"/>
              </a:xfrm>
              <a:custGeom>
                <a:avLst/>
                <a:gdLst>
                  <a:gd name="connsiteX0" fmla="*/ 494729 w 727519"/>
                  <a:gd name="connsiteY0" fmla="*/ 232791 h 232790"/>
                  <a:gd name="connsiteX1" fmla="*/ 727520 w 727519"/>
                  <a:gd name="connsiteY1" fmla="*/ 0 h 232790"/>
                  <a:gd name="connsiteX2" fmla="*/ 232696 w 727519"/>
                  <a:gd name="connsiteY2" fmla="*/ 0 h 232790"/>
                  <a:gd name="connsiteX3" fmla="*/ 0 w 727519"/>
                  <a:gd name="connsiteY3" fmla="*/ 232791 h 232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7519" h="232790">
                    <a:moveTo>
                      <a:pt x="494729" y="232791"/>
                    </a:moveTo>
                    <a:lnTo>
                      <a:pt x="727520" y="0"/>
                    </a:lnTo>
                    <a:lnTo>
                      <a:pt x="232696" y="0"/>
                    </a:lnTo>
                    <a:lnTo>
                      <a:pt x="0" y="23279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4DD867E4-BBE8-4E26-B1F5-F0BE4D515535}"/>
                  </a:ext>
                </a:extLst>
              </p:cNvPr>
              <p:cNvSpPr/>
              <p:nvPr/>
            </p:nvSpPr>
            <p:spPr>
              <a:xfrm>
                <a:off x="5331141" y="4140231"/>
                <a:ext cx="369188" cy="369188"/>
              </a:xfrm>
              <a:custGeom>
                <a:avLst/>
                <a:gdLst>
                  <a:gd name="connsiteX0" fmla="*/ 369189 w 369188"/>
                  <a:gd name="connsiteY0" fmla="*/ 369189 h 369188"/>
                  <a:gd name="connsiteX1" fmla="*/ 369189 w 369188"/>
                  <a:gd name="connsiteY1" fmla="*/ 0 h 369188"/>
                  <a:gd name="connsiteX2" fmla="*/ 0 w 369188"/>
                  <a:gd name="connsiteY2" fmla="*/ 369189 h 369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9188" h="369188">
                    <a:moveTo>
                      <a:pt x="369189" y="369189"/>
                    </a:moveTo>
                    <a:lnTo>
                      <a:pt x="369189" y="0"/>
                    </a:lnTo>
                    <a:lnTo>
                      <a:pt x="0" y="36918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B38F6D8B-4D6C-4357-AEFE-EFBB131D100B}"/>
                  </a:ext>
                </a:extLst>
              </p:cNvPr>
              <p:cNvSpPr/>
              <p:nvPr/>
            </p:nvSpPr>
            <p:spPr>
              <a:xfrm>
                <a:off x="6559581" y="3918489"/>
                <a:ext cx="424815" cy="424815"/>
              </a:xfrm>
              <a:custGeom>
                <a:avLst/>
                <a:gdLst>
                  <a:gd name="connsiteX0" fmla="*/ 424815 w 424815"/>
                  <a:gd name="connsiteY0" fmla="*/ 0 h 424815"/>
                  <a:gd name="connsiteX1" fmla="*/ 0 w 424815"/>
                  <a:gd name="connsiteY1" fmla="*/ 424815 h 424815"/>
                  <a:gd name="connsiteX2" fmla="*/ 159258 w 424815"/>
                  <a:gd name="connsiteY2" fmla="*/ 424815 h 424815"/>
                  <a:gd name="connsiteX3" fmla="*/ 424815 w 424815"/>
                  <a:gd name="connsiteY3" fmla="*/ 159258 h 424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4815" h="424815">
                    <a:moveTo>
                      <a:pt x="424815" y="0"/>
                    </a:moveTo>
                    <a:lnTo>
                      <a:pt x="0" y="424815"/>
                    </a:lnTo>
                    <a:lnTo>
                      <a:pt x="159258" y="424815"/>
                    </a:lnTo>
                    <a:lnTo>
                      <a:pt x="424815" y="1592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FFF627F7-517F-493B-8E02-26B555AE5C22}"/>
                  </a:ext>
                </a:extLst>
              </p:cNvPr>
              <p:cNvSpPr/>
              <p:nvPr/>
            </p:nvSpPr>
            <p:spPr>
              <a:xfrm>
                <a:off x="6113334" y="3751707"/>
                <a:ext cx="757713" cy="757713"/>
              </a:xfrm>
              <a:custGeom>
                <a:avLst/>
                <a:gdLst>
                  <a:gd name="connsiteX0" fmla="*/ 344329 w 757713"/>
                  <a:gd name="connsiteY0" fmla="*/ 757714 h 757713"/>
                  <a:gd name="connsiteX1" fmla="*/ 757714 w 757713"/>
                  <a:gd name="connsiteY1" fmla="*/ 344329 h 757713"/>
                  <a:gd name="connsiteX2" fmla="*/ 757714 w 757713"/>
                  <a:gd name="connsiteY2" fmla="*/ 0 h 757713"/>
                  <a:gd name="connsiteX3" fmla="*/ 0 w 757713"/>
                  <a:gd name="connsiteY3" fmla="*/ 757714 h 75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7713" h="757713">
                    <a:moveTo>
                      <a:pt x="344329" y="757714"/>
                    </a:moveTo>
                    <a:lnTo>
                      <a:pt x="757714" y="344329"/>
                    </a:lnTo>
                    <a:lnTo>
                      <a:pt x="757714" y="0"/>
                    </a:lnTo>
                    <a:lnTo>
                      <a:pt x="0" y="75771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C7DC5773-5B60-46A3-A90C-7AB091C02EC7}"/>
                  </a:ext>
                </a:extLst>
              </p:cNvPr>
              <p:cNvSpPr/>
              <p:nvPr/>
            </p:nvSpPr>
            <p:spPr>
              <a:xfrm>
                <a:off x="5216937" y="4246816"/>
                <a:ext cx="310229" cy="310229"/>
              </a:xfrm>
              <a:custGeom>
                <a:avLst/>
                <a:gdLst>
                  <a:gd name="connsiteX0" fmla="*/ 184975 w 310229"/>
                  <a:gd name="connsiteY0" fmla="*/ 310229 h 310229"/>
                  <a:gd name="connsiteX1" fmla="*/ 310229 w 310229"/>
                  <a:gd name="connsiteY1" fmla="*/ 184975 h 310229"/>
                  <a:gd name="connsiteX2" fmla="*/ 310229 w 310229"/>
                  <a:gd name="connsiteY2" fmla="*/ 0 h 310229"/>
                  <a:gd name="connsiteX3" fmla="*/ 0 w 310229"/>
                  <a:gd name="connsiteY3" fmla="*/ 310229 h 310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229" h="310229">
                    <a:moveTo>
                      <a:pt x="184975" y="310229"/>
                    </a:moveTo>
                    <a:lnTo>
                      <a:pt x="310229" y="184975"/>
                    </a:lnTo>
                    <a:lnTo>
                      <a:pt x="310229" y="0"/>
                    </a:lnTo>
                    <a:lnTo>
                      <a:pt x="0" y="31022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964C0461-1E47-4F91-AB43-9BA6092D73C6}"/>
              </a:ext>
            </a:extLst>
          </p:cNvPr>
          <p:cNvGrpSpPr/>
          <p:nvPr userDrawn="1"/>
        </p:nvGrpSpPr>
        <p:grpSpPr>
          <a:xfrm flipH="1">
            <a:off x="9048610" y="-186450"/>
            <a:ext cx="3232530" cy="4114943"/>
            <a:chOff x="-1083009" y="-1005135"/>
            <a:chExt cx="3232530" cy="4114943"/>
          </a:xfrm>
          <a:solidFill>
            <a:schemeClr val="accent1">
              <a:alpha val="50000"/>
            </a:schemeClr>
          </a:solidFill>
        </p:grpSpPr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AD960AB5-2AED-4F99-9DCF-D39C69B263DD}"/>
                </a:ext>
              </a:extLst>
            </p:cNvPr>
            <p:cNvSpPr/>
            <p:nvPr/>
          </p:nvSpPr>
          <p:spPr>
            <a:xfrm>
              <a:off x="-1083009" y="-618098"/>
              <a:ext cx="576058" cy="576058"/>
            </a:xfrm>
            <a:custGeom>
              <a:avLst/>
              <a:gdLst>
                <a:gd name="connsiteX0" fmla="*/ 0 w 238029"/>
                <a:gd name="connsiteY0" fmla="*/ 238030 h 238029"/>
                <a:gd name="connsiteX1" fmla="*/ 238030 w 238029"/>
                <a:gd name="connsiteY1" fmla="*/ 0 h 238029"/>
                <a:gd name="connsiteX2" fmla="*/ 0 w 238029"/>
                <a:gd name="connsiteY2" fmla="*/ 0 h 238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029" h="238029">
                  <a:moveTo>
                    <a:pt x="0" y="238030"/>
                  </a:moveTo>
                  <a:lnTo>
                    <a:pt x="23803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01011A3D-6B65-46B4-A241-C3FCF50BF8B2}"/>
                </a:ext>
              </a:extLst>
            </p:cNvPr>
            <p:cNvSpPr/>
            <p:nvPr/>
          </p:nvSpPr>
          <p:spPr>
            <a:xfrm>
              <a:off x="-1083009" y="-583982"/>
              <a:ext cx="381502" cy="1052076"/>
            </a:xfrm>
            <a:custGeom>
              <a:avLst/>
              <a:gdLst>
                <a:gd name="connsiteX0" fmla="*/ 0 w 157638"/>
                <a:gd name="connsiteY0" fmla="*/ 434721 h 434721"/>
                <a:gd name="connsiteX1" fmla="*/ 157639 w 157638"/>
                <a:gd name="connsiteY1" fmla="*/ 277178 h 434721"/>
                <a:gd name="connsiteX2" fmla="*/ 157544 w 157638"/>
                <a:gd name="connsiteY2" fmla="*/ 0 h 434721"/>
                <a:gd name="connsiteX3" fmla="*/ 0 w 157638"/>
                <a:gd name="connsiteY3" fmla="*/ 157544 h 43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638" h="434721">
                  <a:moveTo>
                    <a:pt x="0" y="434721"/>
                  </a:moveTo>
                  <a:lnTo>
                    <a:pt x="157639" y="277178"/>
                  </a:lnTo>
                  <a:lnTo>
                    <a:pt x="157544" y="0"/>
                  </a:lnTo>
                  <a:lnTo>
                    <a:pt x="0" y="1575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C0755668-4E59-4D8D-B86C-2DEABBB2AC7E}"/>
                </a:ext>
              </a:extLst>
            </p:cNvPr>
            <p:cNvSpPr/>
            <p:nvPr/>
          </p:nvSpPr>
          <p:spPr>
            <a:xfrm>
              <a:off x="-1007170" y="-258493"/>
              <a:ext cx="251954" cy="251954"/>
            </a:xfrm>
            <a:custGeom>
              <a:avLst/>
              <a:gdLst>
                <a:gd name="connsiteX0" fmla="*/ 38291 w 104108"/>
                <a:gd name="connsiteY0" fmla="*/ 104108 h 104108"/>
                <a:gd name="connsiteX1" fmla="*/ 104108 w 104108"/>
                <a:gd name="connsiteY1" fmla="*/ 38291 h 104108"/>
                <a:gd name="connsiteX2" fmla="*/ 104108 w 104108"/>
                <a:gd name="connsiteY2" fmla="*/ 0 h 104108"/>
                <a:gd name="connsiteX3" fmla="*/ 0 w 104108"/>
                <a:gd name="connsiteY3" fmla="*/ 104108 h 10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108" h="104108">
                  <a:moveTo>
                    <a:pt x="38291" y="104108"/>
                  </a:moveTo>
                  <a:lnTo>
                    <a:pt x="104108" y="38291"/>
                  </a:lnTo>
                  <a:lnTo>
                    <a:pt x="104108" y="0"/>
                  </a:lnTo>
                  <a:lnTo>
                    <a:pt x="0" y="1041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40D1741D-9F74-48B9-B704-AE923887F019}"/>
                </a:ext>
              </a:extLst>
            </p:cNvPr>
            <p:cNvSpPr/>
            <p:nvPr/>
          </p:nvSpPr>
          <p:spPr>
            <a:xfrm>
              <a:off x="-1083009" y="959555"/>
              <a:ext cx="645905" cy="2150253"/>
            </a:xfrm>
            <a:custGeom>
              <a:avLst/>
              <a:gdLst>
                <a:gd name="connsiteX0" fmla="*/ 0 w 266890"/>
                <a:gd name="connsiteY0" fmla="*/ 888492 h 888491"/>
                <a:gd name="connsiteX1" fmla="*/ 266891 w 266890"/>
                <a:gd name="connsiteY1" fmla="*/ 621602 h 888491"/>
                <a:gd name="connsiteX2" fmla="*/ 266891 w 266890"/>
                <a:gd name="connsiteY2" fmla="*/ 0 h 888491"/>
                <a:gd name="connsiteX3" fmla="*/ 0 w 266890"/>
                <a:gd name="connsiteY3" fmla="*/ 266890 h 888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890" h="888491">
                  <a:moveTo>
                    <a:pt x="0" y="888492"/>
                  </a:moveTo>
                  <a:lnTo>
                    <a:pt x="266891" y="621602"/>
                  </a:lnTo>
                  <a:lnTo>
                    <a:pt x="266891" y="0"/>
                  </a:lnTo>
                  <a:lnTo>
                    <a:pt x="0" y="2668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656203E4-74FC-4457-8E39-158E1C5B6BC6}"/>
                </a:ext>
              </a:extLst>
            </p:cNvPr>
            <p:cNvSpPr/>
            <p:nvPr/>
          </p:nvSpPr>
          <p:spPr>
            <a:xfrm>
              <a:off x="-812844" y="-878120"/>
              <a:ext cx="222677" cy="222677"/>
            </a:xfrm>
            <a:custGeom>
              <a:avLst/>
              <a:gdLst>
                <a:gd name="connsiteX0" fmla="*/ 33814 w 92011"/>
                <a:gd name="connsiteY0" fmla="*/ 92012 h 92011"/>
                <a:gd name="connsiteX1" fmla="*/ 92011 w 92011"/>
                <a:gd name="connsiteY1" fmla="*/ 33909 h 92011"/>
                <a:gd name="connsiteX2" fmla="*/ 92011 w 92011"/>
                <a:gd name="connsiteY2" fmla="*/ 0 h 92011"/>
                <a:gd name="connsiteX3" fmla="*/ 0 w 92011"/>
                <a:gd name="connsiteY3" fmla="*/ 92012 h 92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011" h="92011">
                  <a:moveTo>
                    <a:pt x="33814" y="92012"/>
                  </a:moveTo>
                  <a:lnTo>
                    <a:pt x="92011" y="33909"/>
                  </a:lnTo>
                  <a:lnTo>
                    <a:pt x="92011" y="0"/>
                  </a:lnTo>
                  <a:lnTo>
                    <a:pt x="0" y="920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A79D708E-3677-4B00-8A97-3DC66BEE651F}"/>
                </a:ext>
              </a:extLst>
            </p:cNvPr>
            <p:cNvSpPr/>
            <p:nvPr/>
          </p:nvSpPr>
          <p:spPr>
            <a:xfrm>
              <a:off x="-1083009" y="-725750"/>
              <a:ext cx="1625138" cy="2994864"/>
            </a:xfrm>
            <a:custGeom>
              <a:avLst/>
              <a:gdLst>
                <a:gd name="connsiteX0" fmla="*/ 0 w 671512"/>
                <a:gd name="connsiteY0" fmla="*/ 1237488 h 1237487"/>
                <a:gd name="connsiteX1" fmla="*/ 671513 w 671512"/>
                <a:gd name="connsiteY1" fmla="*/ 565976 h 1237487"/>
                <a:gd name="connsiteX2" fmla="*/ 671513 w 671512"/>
                <a:gd name="connsiteY2" fmla="*/ 0 h 1237487"/>
                <a:gd name="connsiteX3" fmla="*/ 0 w 671512"/>
                <a:gd name="connsiteY3" fmla="*/ 671608 h 123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1512" h="1237487">
                  <a:moveTo>
                    <a:pt x="0" y="1237488"/>
                  </a:moveTo>
                  <a:lnTo>
                    <a:pt x="671513" y="565976"/>
                  </a:lnTo>
                  <a:lnTo>
                    <a:pt x="671513" y="0"/>
                  </a:lnTo>
                  <a:lnTo>
                    <a:pt x="0" y="671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026387AD-9750-44B3-A54D-462BB014A0D5}"/>
                </a:ext>
              </a:extLst>
            </p:cNvPr>
            <p:cNvSpPr/>
            <p:nvPr/>
          </p:nvSpPr>
          <p:spPr>
            <a:xfrm>
              <a:off x="-1083009" y="288292"/>
              <a:ext cx="1508728" cy="1508728"/>
            </a:xfrm>
            <a:custGeom>
              <a:avLst/>
              <a:gdLst>
                <a:gd name="connsiteX0" fmla="*/ 0 w 623411"/>
                <a:gd name="connsiteY0" fmla="*/ 623411 h 623411"/>
                <a:gd name="connsiteX1" fmla="*/ 623411 w 623411"/>
                <a:gd name="connsiteY1" fmla="*/ 0 h 623411"/>
                <a:gd name="connsiteX2" fmla="*/ 211550 w 623411"/>
                <a:gd name="connsiteY2" fmla="*/ 0 h 623411"/>
                <a:gd name="connsiteX3" fmla="*/ 0 w 623411"/>
                <a:gd name="connsiteY3" fmla="*/ 211550 h 623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3411" h="623411">
                  <a:moveTo>
                    <a:pt x="0" y="623411"/>
                  </a:moveTo>
                  <a:lnTo>
                    <a:pt x="623411" y="0"/>
                  </a:lnTo>
                  <a:lnTo>
                    <a:pt x="211550" y="0"/>
                  </a:lnTo>
                  <a:lnTo>
                    <a:pt x="0" y="2115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98BAFBCA-9798-424B-A8CF-0BB0A681F927}"/>
                </a:ext>
              </a:extLst>
            </p:cNvPr>
            <p:cNvSpPr/>
            <p:nvPr/>
          </p:nvSpPr>
          <p:spPr>
            <a:xfrm>
              <a:off x="-1083009" y="-917999"/>
              <a:ext cx="2160627" cy="2160395"/>
            </a:xfrm>
            <a:custGeom>
              <a:avLst/>
              <a:gdLst>
                <a:gd name="connsiteX0" fmla="*/ 272320 w 892778"/>
                <a:gd name="connsiteY0" fmla="*/ 0 h 892682"/>
                <a:gd name="connsiteX1" fmla="*/ 0 w 892778"/>
                <a:gd name="connsiteY1" fmla="*/ 272320 h 892682"/>
                <a:gd name="connsiteX2" fmla="*/ 0 w 892778"/>
                <a:gd name="connsiteY2" fmla="*/ 892683 h 892682"/>
                <a:gd name="connsiteX3" fmla="*/ 892778 w 892778"/>
                <a:gd name="connsiteY3" fmla="*/ 0 h 892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2778" h="892682">
                  <a:moveTo>
                    <a:pt x="272320" y="0"/>
                  </a:moveTo>
                  <a:lnTo>
                    <a:pt x="0" y="272320"/>
                  </a:lnTo>
                  <a:lnTo>
                    <a:pt x="0" y="892683"/>
                  </a:lnTo>
                  <a:lnTo>
                    <a:pt x="892778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555CBEF8-73CD-4A35-8D3E-3550AE8759B5}"/>
                </a:ext>
              </a:extLst>
            </p:cNvPr>
            <p:cNvSpPr/>
            <p:nvPr/>
          </p:nvSpPr>
          <p:spPr>
            <a:xfrm>
              <a:off x="870616" y="-617868"/>
              <a:ext cx="597728" cy="597728"/>
            </a:xfrm>
            <a:custGeom>
              <a:avLst/>
              <a:gdLst>
                <a:gd name="connsiteX0" fmla="*/ 156115 w 246983"/>
                <a:gd name="connsiteY0" fmla="*/ 0 h 246983"/>
                <a:gd name="connsiteX1" fmla="*/ 0 w 246983"/>
                <a:gd name="connsiteY1" fmla="*/ 156210 h 246983"/>
                <a:gd name="connsiteX2" fmla="*/ 0 w 246983"/>
                <a:gd name="connsiteY2" fmla="*/ 246983 h 246983"/>
                <a:gd name="connsiteX3" fmla="*/ 246983 w 246983"/>
                <a:gd name="connsiteY3" fmla="*/ 0 h 24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983" h="246983">
                  <a:moveTo>
                    <a:pt x="156115" y="0"/>
                  </a:moveTo>
                  <a:lnTo>
                    <a:pt x="0" y="156210"/>
                  </a:lnTo>
                  <a:lnTo>
                    <a:pt x="0" y="246983"/>
                  </a:lnTo>
                  <a:lnTo>
                    <a:pt x="2469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03CE8E9D-61BB-4A1F-9E96-0C2264214300}"/>
                </a:ext>
              </a:extLst>
            </p:cNvPr>
            <p:cNvSpPr/>
            <p:nvPr/>
          </p:nvSpPr>
          <p:spPr>
            <a:xfrm>
              <a:off x="332820" y="-891491"/>
              <a:ext cx="156519" cy="156289"/>
            </a:xfrm>
            <a:custGeom>
              <a:avLst/>
              <a:gdLst>
                <a:gd name="connsiteX0" fmla="*/ 40958 w 64674"/>
                <a:gd name="connsiteY0" fmla="*/ 0 h 64579"/>
                <a:gd name="connsiteX1" fmla="*/ 0 w 64674"/>
                <a:gd name="connsiteY1" fmla="*/ 40862 h 64579"/>
                <a:gd name="connsiteX2" fmla="*/ 0 w 64674"/>
                <a:gd name="connsiteY2" fmla="*/ 64580 h 64579"/>
                <a:gd name="connsiteX3" fmla="*/ 64675 w 64674"/>
                <a:gd name="connsiteY3" fmla="*/ 0 h 64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674" h="64579">
                  <a:moveTo>
                    <a:pt x="40958" y="0"/>
                  </a:moveTo>
                  <a:lnTo>
                    <a:pt x="0" y="40862"/>
                  </a:lnTo>
                  <a:lnTo>
                    <a:pt x="0" y="64580"/>
                  </a:lnTo>
                  <a:lnTo>
                    <a:pt x="6467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9D65DD1B-2212-4E2B-B0E9-91B2887D6457}"/>
                </a:ext>
              </a:extLst>
            </p:cNvPr>
            <p:cNvSpPr/>
            <p:nvPr/>
          </p:nvSpPr>
          <p:spPr>
            <a:xfrm>
              <a:off x="-1083009" y="-917999"/>
              <a:ext cx="577672" cy="2371551"/>
            </a:xfrm>
            <a:custGeom>
              <a:avLst/>
              <a:gdLst>
                <a:gd name="connsiteX0" fmla="*/ 95441 w 238696"/>
                <a:gd name="connsiteY0" fmla="*/ 0 h 979932"/>
                <a:gd name="connsiteX1" fmla="*/ 0 w 238696"/>
                <a:gd name="connsiteY1" fmla="*/ 95345 h 979932"/>
                <a:gd name="connsiteX2" fmla="*/ 0 w 238696"/>
                <a:gd name="connsiteY2" fmla="*/ 979932 h 979932"/>
                <a:gd name="connsiteX3" fmla="*/ 238697 w 238696"/>
                <a:gd name="connsiteY3" fmla="*/ 741236 h 979932"/>
                <a:gd name="connsiteX4" fmla="*/ 238697 w 238696"/>
                <a:gd name="connsiteY4" fmla="*/ 0 h 97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696" h="979932">
                  <a:moveTo>
                    <a:pt x="95441" y="0"/>
                  </a:moveTo>
                  <a:lnTo>
                    <a:pt x="0" y="95345"/>
                  </a:lnTo>
                  <a:lnTo>
                    <a:pt x="0" y="979932"/>
                  </a:lnTo>
                  <a:lnTo>
                    <a:pt x="238697" y="741236"/>
                  </a:lnTo>
                  <a:lnTo>
                    <a:pt x="23869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0F439D1E-9E77-4249-9D50-ACF4B7AE07FC}"/>
                </a:ext>
              </a:extLst>
            </p:cNvPr>
            <p:cNvSpPr/>
            <p:nvPr/>
          </p:nvSpPr>
          <p:spPr>
            <a:xfrm>
              <a:off x="-1059727" y="-917999"/>
              <a:ext cx="372974" cy="82294"/>
            </a:xfrm>
            <a:custGeom>
              <a:avLst/>
              <a:gdLst>
                <a:gd name="connsiteX0" fmla="*/ 34004 w 154114"/>
                <a:gd name="connsiteY0" fmla="*/ 0 h 34004"/>
                <a:gd name="connsiteX1" fmla="*/ 0 w 154114"/>
                <a:gd name="connsiteY1" fmla="*/ 34004 h 34004"/>
                <a:gd name="connsiteX2" fmla="*/ 120110 w 154114"/>
                <a:gd name="connsiteY2" fmla="*/ 34004 h 34004"/>
                <a:gd name="connsiteX3" fmla="*/ 154115 w 154114"/>
                <a:gd name="connsiteY3" fmla="*/ 0 h 3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114" h="34004">
                  <a:moveTo>
                    <a:pt x="34004" y="0"/>
                  </a:moveTo>
                  <a:lnTo>
                    <a:pt x="0" y="34004"/>
                  </a:lnTo>
                  <a:lnTo>
                    <a:pt x="120110" y="34004"/>
                  </a:lnTo>
                  <a:lnTo>
                    <a:pt x="15411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75B417B1-1E4A-4889-96B4-190018B3C464}"/>
                </a:ext>
              </a:extLst>
            </p:cNvPr>
            <p:cNvSpPr/>
            <p:nvPr/>
          </p:nvSpPr>
          <p:spPr>
            <a:xfrm>
              <a:off x="-794403" y="-917999"/>
              <a:ext cx="1330537" cy="425532"/>
            </a:xfrm>
            <a:custGeom>
              <a:avLst/>
              <a:gdLst>
                <a:gd name="connsiteX0" fmla="*/ 175927 w 549782"/>
                <a:gd name="connsiteY0" fmla="*/ 0 h 175831"/>
                <a:gd name="connsiteX1" fmla="*/ 0 w 549782"/>
                <a:gd name="connsiteY1" fmla="*/ 175832 h 175831"/>
                <a:gd name="connsiteX2" fmla="*/ 373856 w 549782"/>
                <a:gd name="connsiteY2" fmla="*/ 175832 h 175831"/>
                <a:gd name="connsiteX3" fmla="*/ 549783 w 549782"/>
                <a:gd name="connsiteY3" fmla="*/ 0 h 175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9782" h="175831">
                  <a:moveTo>
                    <a:pt x="175927" y="0"/>
                  </a:moveTo>
                  <a:lnTo>
                    <a:pt x="0" y="175832"/>
                  </a:lnTo>
                  <a:lnTo>
                    <a:pt x="373856" y="175832"/>
                  </a:lnTo>
                  <a:lnTo>
                    <a:pt x="5497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A89090A8-C3AA-490F-8C08-10736408AB3C}"/>
                </a:ext>
              </a:extLst>
            </p:cNvPr>
            <p:cNvSpPr/>
            <p:nvPr/>
          </p:nvSpPr>
          <p:spPr>
            <a:xfrm>
              <a:off x="1265490" y="-917999"/>
              <a:ext cx="675181" cy="675181"/>
            </a:xfrm>
            <a:custGeom>
              <a:avLst/>
              <a:gdLst>
                <a:gd name="connsiteX0" fmla="*/ 0 w 278987"/>
                <a:gd name="connsiteY0" fmla="*/ 0 h 278987"/>
                <a:gd name="connsiteX1" fmla="*/ 0 w 278987"/>
                <a:gd name="connsiteY1" fmla="*/ 278987 h 278987"/>
                <a:gd name="connsiteX2" fmla="*/ 278987 w 278987"/>
                <a:gd name="connsiteY2" fmla="*/ 0 h 27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8987" h="278987">
                  <a:moveTo>
                    <a:pt x="0" y="0"/>
                  </a:moveTo>
                  <a:lnTo>
                    <a:pt x="0" y="278987"/>
                  </a:lnTo>
                  <a:lnTo>
                    <a:pt x="27898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B5B9B23C-DD3A-4118-BD8C-0B89CFC8B05B}"/>
                </a:ext>
              </a:extLst>
            </p:cNvPr>
            <p:cNvSpPr/>
            <p:nvPr/>
          </p:nvSpPr>
          <p:spPr>
            <a:xfrm>
              <a:off x="-1083009" y="-614180"/>
              <a:ext cx="777068" cy="776838"/>
            </a:xfrm>
            <a:custGeom>
              <a:avLst/>
              <a:gdLst>
                <a:gd name="connsiteX0" fmla="*/ 0 w 321087"/>
                <a:gd name="connsiteY0" fmla="*/ 320993 h 320992"/>
                <a:gd name="connsiteX1" fmla="*/ 321088 w 321087"/>
                <a:gd name="connsiteY1" fmla="*/ 0 h 320992"/>
                <a:gd name="connsiteX2" fmla="*/ 200692 w 321087"/>
                <a:gd name="connsiteY2" fmla="*/ 0 h 320992"/>
                <a:gd name="connsiteX3" fmla="*/ 0 w 321087"/>
                <a:gd name="connsiteY3" fmla="*/ 200692 h 320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087" h="320992">
                  <a:moveTo>
                    <a:pt x="0" y="320993"/>
                  </a:moveTo>
                  <a:lnTo>
                    <a:pt x="321088" y="0"/>
                  </a:lnTo>
                  <a:lnTo>
                    <a:pt x="200692" y="0"/>
                  </a:lnTo>
                  <a:lnTo>
                    <a:pt x="0" y="2006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5B1071D8-2D45-47CA-9B79-4082EABBE5EC}"/>
                </a:ext>
              </a:extLst>
            </p:cNvPr>
            <p:cNvSpPr/>
            <p:nvPr/>
          </p:nvSpPr>
          <p:spPr>
            <a:xfrm>
              <a:off x="-875774" y="-917999"/>
              <a:ext cx="1385863" cy="1385631"/>
            </a:xfrm>
            <a:custGeom>
              <a:avLst/>
              <a:gdLst>
                <a:gd name="connsiteX0" fmla="*/ 312420 w 572643"/>
                <a:gd name="connsiteY0" fmla="*/ 0 h 572547"/>
                <a:gd name="connsiteX1" fmla="*/ 0 w 572643"/>
                <a:gd name="connsiteY1" fmla="*/ 312325 h 572547"/>
                <a:gd name="connsiteX2" fmla="*/ 0 w 572643"/>
                <a:gd name="connsiteY2" fmla="*/ 572548 h 572547"/>
                <a:gd name="connsiteX3" fmla="*/ 572643 w 572643"/>
                <a:gd name="connsiteY3" fmla="*/ 0 h 572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2643" h="572547">
                  <a:moveTo>
                    <a:pt x="312420" y="0"/>
                  </a:moveTo>
                  <a:lnTo>
                    <a:pt x="0" y="312325"/>
                  </a:lnTo>
                  <a:lnTo>
                    <a:pt x="0" y="572548"/>
                  </a:lnTo>
                  <a:lnTo>
                    <a:pt x="57264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1CC7B445-69BA-4858-ACDC-C7BC09A918AD}"/>
                </a:ext>
              </a:extLst>
            </p:cNvPr>
            <p:cNvSpPr/>
            <p:nvPr/>
          </p:nvSpPr>
          <p:spPr>
            <a:xfrm>
              <a:off x="1582221" y="-1005135"/>
              <a:ext cx="567300" cy="567300"/>
            </a:xfrm>
            <a:custGeom>
              <a:avLst/>
              <a:gdLst>
                <a:gd name="connsiteX0" fmla="*/ 94583 w 234410"/>
                <a:gd name="connsiteY0" fmla="*/ 0 h 234410"/>
                <a:gd name="connsiteX1" fmla="*/ 0 w 234410"/>
                <a:gd name="connsiteY1" fmla="*/ 94583 h 234410"/>
                <a:gd name="connsiteX2" fmla="*/ 0 w 234410"/>
                <a:gd name="connsiteY2" fmla="*/ 234410 h 234410"/>
                <a:gd name="connsiteX3" fmla="*/ 234410 w 234410"/>
                <a:gd name="connsiteY3" fmla="*/ 0 h 23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410" h="234410">
                  <a:moveTo>
                    <a:pt x="94583" y="0"/>
                  </a:moveTo>
                  <a:lnTo>
                    <a:pt x="0" y="94583"/>
                  </a:lnTo>
                  <a:lnTo>
                    <a:pt x="0" y="234410"/>
                  </a:lnTo>
                  <a:lnTo>
                    <a:pt x="23441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0" name="文本占位符 29">
            <a:extLst>
              <a:ext uri="{FF2B5EF4-FFF2-40B4-BE49-F238E27FC236}">
                <a16:creationId xmlns:a16="http://schemas.microsoft.com/office/drawing/2014/main" id="{8EF89420-B92A-42B9-817B-1E53EC2FC9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77106" y="2271041"/>
            <a:ext cx="1127232" cy="1107996"/>
          </a:xfrm>
        </p:spPr>
        <p:txBody>
          <a:bodyPr wrap="none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600" b="1"/>
            </a:lvl1pPr>
            <a:lvl2pPr indent="0">
              <a:lnSpc>
                <a:spcPct val="100000"/>
              </a:lnSpc>
              <a:buFontTx/>
              <a:buNone/>
              <a:defRPr/>
            </a:lvl2pPr>
            <a:lvl3pPr indent="0">
              <a:lnSpc>
                <a:spcPct val="100000"/>
              </a:lnSpc>
              <a:buFontTx/>
              <a:buNone/>
              <a:defRPr/>
            </a:lvl3pPr>
            <a:lvl4pPr indent="0">
              <a:lnSpc>
                <a:spcPct val="100000"/>
              </a:lnSpc>
              <a:buFontTx/>
              <a:buNone/>
              <a:defRPr/>
            </a:lvl4pPr>
            <a:lvl5pPr indent="0">
              <a:lnSpc>
                <a:spcPct val="100000"/>
              </a:lnSpc>
              <a:buFontTx/>
              <a:buNone/>
              <a:defRPr/>
            </a:lvl5pPr>
          </a:lstStyle>
          <a:p>
            <a:pPr lvl="0"/>
            <a:r>
              <a:rPr lang="en-GB" altLang="zh-CN" dirty="0"/>
              <a:t>01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122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78F582E5-439C-4EFA-9391-48C95AF6E856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-17020"/>
            <a:ext cx="12192000" cy="6885026"/>
          </a:xfrm>
          <a:prstGeom prst="rect">
            <a:avLst/>
          </a:prstGeom>
          <a:blipFill dpi="0" rotWithShape="1">
            <a:blip r:embed="rId2" cstate="email">
              <a:duotone>
                <a:schemeClr val="bg2">
                  <a:shade val="45000"/>
                  <a:satMod val="135000"/>
                </a:schemeClr>
                <a:prstClr val="white"/>
              </a:duotone>
              <a:alphaModFix amt="12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DE28D137-8F0C-4AD3-A2FD-832277466CB7}"/>
              </a:ext>
            </a:extLst>
          </p:cNvPr>
          <p:cNvGrpSpPr/>
          <p:nvPr userDrawn="1"/>
        </p:nvGrpSpPr>
        <p:grpSpPr>
          <a:xfrm flipH="1" flipV="1">
            <a:off x="10033000" y="4342169"/>
            <a:ext cx="2175086" cy="2768839"/>
            <a:chOff x="-1083009" y="-1005135"/>
            <a:chExt cx="3232530" cy="4114943"/>
          </a:xfrm>
          <a:solidFill>
            <a:schemeClr val="accent1">
              <a:alpha val="50000"/>
            </a:schemeClr>
          </a:solidFill>
        </p:grpSpPr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28E66CF1-611E-4357-A02F-8277EC37406B}"/>
                </a:ext>
              </a:extLst>
            </p:cNvPr>
            <p:cNvSpPr/>
            <p:nvPr/>
          </p:nvSpPr>
          <p:spPr>
            <a:xfrm>
              <a:off x="-1083009" y="-618098"/>
              <a:ext cx="576058" cy="576058"/>
            </a:xfrm>
            <a:custGeom>
              <a:avLst/>
              <a:gdLst>
                <a:gd name="connsiteX0" fmla="*/ 0 w 238029"/>
                <a:gd name="connsiteY0" fmla="*/ 238030 h 238029"/>
                <a:gd name="connsiteX1" fmla="*/ 238030 w 238029"/>
                <a:gd name="connsiteY1" fmla="*/ 0 h 238029"/>
                <a:gd name="connsiteX2" fmla="*/ 0 w 238029"/>
                <a:gd name="connsiteY2" fmla="*/ 0 h 238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029" h="238029">
                  <a:moveTo>
                    <a:pt x="0" y="238030"/>
                  </a:moveTo>
                  <a:lnTo>
                    <a:pt x="23803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1348CFF5-8BC1-4807-B7F1-EF1473A6DD38}"/>
                </a:ext>
              </a:extLst>
            </p:cNvPr>
            <p:cNvSpPr/>
            <p:nvPr/>
          </p:nvSpPr>
          <p:spPr>
            <a:xfrm>
              <a:off x="-1083009" y="-583982"/>
              <a:ext cx="381502" cy="1052076"/>
            </a:xfrm>
            <a:custGeom>
              <a:avLst/>
              <a:gdLst>
                <a:gd name="connsiteX0" fmla="*/ 0 w 157638"/>
                <a:gd name="connsiteY0" fmla="*/ 434721 h 434721"/>
                <a:gd name="connsiteX1" fmla="*/ 157639 w 157638"/>
                <a:gd name="connsiteY1" fmla="*/ 277178 h 434721"/>
                <a:gd name="connsiteX2" fmla="*/ 157544 w 157638"/>
                <a:gd name="connsiteY2" fmla="*/ 0 h 434721"/>
                <a:gd name="connsiteX3" fmla="*/ 0 w 157638"/>
                <a:gd name="connsiteY3" fmla="*/ 157544 h 43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638" h="434721">
                  <a:moveTo>
                    <a:pt x="0" y="434721"/>
                  </a:moveTo>
                  <a:lnTo>
                    <a:pt x="157639" y="277178"/>
                  </a:lnTo>
                  <a:lnTo>
                    <a:pt x="157544" y="0"/>
                  </a:lnTo>
                  <a:lnTo>
                    <a:pt x="0" y="1575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9B88BBCD-AE93-459D-B16E-D5C8B828061F}"/>
                </a:ext>
              </a:extLst>
            </p:cNvPr>
            <p:cNvSpPr/>
            <p:nvPr/>
          </p:nvSpPr>
          <p:spPr>
            <a:xfrm>
              <a:off x="-1007170" y="-258493"/>
              <a:ext cx="251954" cy="251954"/>
            </a:xfrm>
            <a:custGeom>
              <a:avLst/>
              <a:gdLst>
                <a:gd name="connsiteX0" fmla="*/ 38291 w 104108"/>
                <a:gd name="connsiteY0" fmla="*/ 104108 h 104108"/>
                <a:gd name="connsiteX1" fmla="*/ 104108 w 104108"/>
                <a:gd name="connsiteY1" fmla="*/ 38291 h 104108"/>
                <a:gd name="connsiteX2" fmla="*/ 104108 w 104108"/>
                <a:gd name="connsiteY2" fmla="*/ 0 h 104108"/>
                <a:gd name="connsiteX3" fmla="*/ 0 w 104108"/>
                <a:gd name="connsiteY3" fmla="*/ 104108 h 10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108" h="104108">
                  <a:moveTo>
                    <a:pt x="38291" y="104108"/>
                  </a:moveTo>
                  <a:lnTo>
                    <a:pt x="104108" y="38291"/>
                  </a:lnTo>
                  <a:lnTo>
                    <a:pt x="104108" y="0"/>
                  </a:lnTo>
                  <a:lnTo>
                    <a:pt x="0" y="1041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8661A1C2-8DBF-4E7B-BDF6-2259AE5FD08E}"/>
                </a:ext>
              </a:extLst>
            </p:cNvPr>
            <p:cNvSpPr/>
            <p:nvPr/>
          </p:nvSpPr>
          <p:spPr>
            <a:xfrm>
              <a:off x="-1083009" y="959555"/>
              <a:ext cx="645905" cy="2150253"/>
            </a:xfrm>
            <a:custGeom>
              <a:avLst/>
              <a:gdLst>
                <a:gd name="connsiteX0" fmla="*/ 0 w 266890"/>
                <a:gd name="connsiteY0" fmla="*/ 888492 h 888491"/>
                <a:gd name="connsiteX1" fmla="*/ 266891 w 266890"/>
                <a:gd name="connsiteY1" fmla="*/ 621602 h 888491"/>
                <a:gd name="connsiteX2" fmla="*/ 266891 w 266890"/>
                <a:gd name="connsiteY2" fmla="*/ 0 h 888491"/>
                <a:gd name="connsiteX3" fmla="*/ 0 w 266890"/>
                <a:gd name="connsiteY3" fmla="*/ 266890 h 888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890" h="888491">
                  <a:moveTo>
                    <a:pt x="0" y="888492"/>
                  </a:moveTo>
                  <a:lnTo>
                    <a:pt x="266891" y="621602"/>
                  </a:lnTo>
                  <a:lnTo>
                    <a:pt x="266891" y="0"/>
                  </a:lnTo>
                  <a:lnTo>
                    <a:pt x="0" y="2668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50738BDC-E2ED-45A0-80E4-4816F4751D4E}"/>
                </a:ext>
              </a:extLst>
            </p:cNvPr>
            <p:cNvSpPr/>
            <p:nvPr/>
          </p:nvSpPr>
          <p:spPr>
            <a:xfrm>
              <a:off x="-812844" y="-878120"/>
              <a:ext cx="222677" cy="222677"/>
            </a:xfrm>
            <a:custGeom>
              <a:avLst/>
              <a:gdLst>
                <a:gd name="connsiteX0" fmla="*/ 33814 w 92011"/>
                <a:gd name="connsiteY0" fmla="*/ 92012 h 92011"/>
                <a:gd name="connsiteX1" fmla="*/ 92011 w 92011"/>
                <a:gd name="connsiteY1" fmla="*/ 33909 h 92011"/>
                <a:gd name="connsiteX2" fmla="*/ 92011 w 92011"/>
                <a:gd name="connsiteY2" fmla="*/ 0 h 92011"/>
                <a:gd name="connsiteX3" fmla="*/ 0 w 92011"/>
                <a:gd name="connsiteY3" fmla="*/ 92012 h 92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011" h="92011">
                  <a:moveTo>
                    <a:pt x="33814" y="92012"/>
                  </a:moveTo>
                  <a:lnTo>
                    <a:pt x="92011" y="33909"/>
                  </a:lnTo>
                  <a:lnTo>
                    <a:pt x="92011" y="0"/>
                  </a:lnTo>
                  <a:lnTo>
                    <a:pt x="0" y="920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732C7904-1AB3-49CF-9844-342732C62497}"/>
                </a:ext>
              </a:extLst>
            </p:cNvPr>
            <p:cNvSpPr/>
            <p:nvPr/>
          </p:nvSpPr>
          <p:spPr>
            <a:xfrm>
              <a:off x="-1083009" y="-725750"/>
              <a:ext cx="1625138" cy="2994864"/>
            </a:xfrm>
            <a:custGeom>
              <a:avLst/>
              <a:gdLst>
                <a:gd name="connsiteX0" fmla="*/ 0 w 671512"/>
                <a:gd name="connsiteY0" fmla="*/ 1237488 h 1237487"/>
                <a:gd name="connsiteX1" fmla="*/ 671513 w 671512"/>
                <a:gd name="connsiteY1" fmla="*/ 565976 h 1237487"/>
                <a:gd name="connsiteX2" fmla="*/ 671513 w 671512"/>
                <a:gd name="connsiteY2" fmla="*/ 0 h 1237487"/>
                <a:gd name="connsiteX3" fmla="*/ 0 w 671512"/>
                <a:gd name="connsiteY3" fmla="*/ 671608 h 123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1512" h="1237487">
                  <a:moveTo>
                    <a:pt x="0" y="1237488"/>
                  </a:moveTo>
                  <a:lnTo>
                    <a:pt x="671513" y="565976"/>
                  </a:lnTo>
                  <a:lnTo>
                    <a:pt x="671513" y="0"/>
                  </a:lnTo>
                  <a:lnTo>
                    <a:pt x="0" y="671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A2201735-738B-4077-9A02-3A58D64CA53F}"/>
                </a:ext>
              </a:extLst>
            </p:cNvPr>
            <p:cNvSpPr/>
            <p:nvPr/>
          </p:nvSpPr>
          <p:spPr>
            <a:xfrm>
              <a:off x="-1083009" y="288292"/>
              <a:ext cx="1508728" cy="1508728"/>
            </a:xfrm>
            <a:custGeom>
              <a:avLst/>
              <a:gdLst>
                <a:gd name="connsiteX0" fmla="*/ 0 w 623411"/>
                <a:gd name="connsiteY0" fmla="*/ 623411 h 623411"/>
                <a:gd name="connsiteX1" fmla="*/ 623411 w 623411"/>
                <a:gd name="connsiteY1" fmla="*/ 0 h 623411"/>
                <a:gd name="connsiteX2" fmla="*/ 211550 w 623411"/>
                <a:gd name="connsiteY2" fmla="*/ 0 h 623411"/>
                <a:gd name="connsiteX3" fmla="*/ 0 w 623411"/>
                <a:gd name="connsiteY3" fmla="*/ 211550 h 623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3411" h="623411">
                  <a:moveTo>
                    <a:pt x="0" y="623411"/>
                  </a:moveTo>
                  <a:lnTo>
                    <a:pt x="623411" y="0"/>
                  </a:lnTo>
                  <a:lnTo>
                    <a:pt x="211550" y="0"/>
                  </a:lnTo>
                  <a:lnTo>
                    <a:pt x="0" y="2115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A0B1EB6B-5FD2-428D-8C37-61C72C88B588}"/>
                </a:ext>
              </a:extLst>
            </p:cNvPr>
            <p:cNvSpPr/>
            <p:nvPr/>
          </p:nvSpPr>
          <p:spPr>
            <a:xfrm>
              <a:off x="-1083009" y="-917999"/>
              <a:ext cx="2160627" cy="2160395"/>
            </a:xfrm>
            <a:custGeom>
              <a:avLst/>
              <a:gdLst>
                <a:gd name="connsiteX0" fmla="*/ 272320 w 892778"/>
                <a:gd name="connsiteY0" fmla="*/ 0 h 892682"/>
                <a:gd name="connsiteX1" fmla="*/ 0 w 892778"/>
                <a:gd name="connsiteY1" fmla="*/ 272320 h 892682"/>
                <a:gd name="connsiteX2" fmla="*/ 0 w 892778"/>
                <a:gd name="connsiteY2" fmla="*/ 892683 h 892682"/>
                <a:gd name="connsiteX3" fmla="*/ 892778 w 892778"/>
                <a:gd name="connsiteY3" fmla="*/ 0 h 892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2778" h="892682">
                  <a:moveTo>
                    <a:pt x="272320" y="0"/>
                  </a:moveTo>
                  <a:lnTo>
                    <a:pt x="0" y="272320"/>
                  </a:lnTo>
                  <a:lnTo>
                    <a:pt x="0" y="892683"/>
                  </a:lnTo>
                  <a:lnTo>
                    <a:pt x="892778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D6B6DE19-3C4B-4E31-8B7B-7EC0C0AF715B}"/>
                </a:ext>
              </a:extLst>
            </p:cNvPr>
            <p:cNvSpPr/>
            <p:nvPr/>
          </p:nvSpPr>
          <p:spPr>
            <a:xfrm>
              <a:off x="870616" y="-617868"/>
              <a:ext cx="597728" cy="597728"/>
            </a:xfrm>
            <a:custGeom>
              <a:avLst/>
              <a:gdLst>
                <a:gd name="connsiteX0" fmla="*/ 156115 w 246983"/>
                <a:gd name="connsiteY0" fmla="*/ 0 h 246983"/>
                <a:gd name="connsiteX1" fmla="*/ 0 w 246983"/>
                <a:gd name="connsiteY1" fmla="*/ 156210 h 246983"/>
                <a:gd name="connsiteX2" fmla="*/ 0 w 246983"/>
                <a:gd name="connsiteY2" fmla="*/ 246983 h 246983"/>
                <a:gd name="connsiteX3" fmla="*/ 246983 w 246983"/>
                <a:gd name="connsiteY3" fmla="*/ 0 h 24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983" h="246983">
                  <a:moveTo>
                    <a:pt x="156115" y="0"/>
                  </a:moveTo>
                  <a:lnTo>
                    <a:pt x="0" y="156210"/>
                  </a:lnTo>
                  <a:lnTo>
                    <a:pt x="0" y="246983"/>
                  </a:lnTo>
                  <a:lnTo>
                    <a:pt x="2469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E82ED300-D935-4DAC-993C-4FAD75943D93}"/>
                </a:ext>
              </a:extLst>
            </p:cNvPr>
            <p:cNvSpPr/>
            <p:nvPr/>
          </p:nvSpPr>
          <p:spPr>
            <a:xfrm>
              <a:off x="332820" y="-891491"/>
              <a:ext cx="156519" cy="156289"/>
            </a:xfrm>
            <a:custGeom>
              <a:avLst/>
              <a:gdLst>
                <a:gd name="connsiteX0" fmla="*/ 40958 w 64674"/>
                <a:gd name="connsiteY0" fmla="*/ 0 h 64579"/>
                <a:gd name="connsiteX1" fmla="*/ 0 w 64674"/>
                <a:gd name="connsiteY1" fmla="*/ 40862 h 64579"/>
                <a:gd name="connsiteX2" fmla="*/ 0 w 64674"/>
                <a:gd name="connsiteY2" fmla="*/ 64580 h 64579"/>
                <a:gd name="connsiteX3" fmla="*/ 64675 w 64674"/>
                <a:gd name="connsiteY3" fmla="*/ 0 h 64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674" h="64579">
                  <a:moveTo>
                    <a:pt x="40958" y="0"/>
                  </a:moveTo>
                  <a:lnTo>
                    <a:pt x="0" y="40862"/>
                  </a:lnTo>
                  <a:lnTo>
                    <a:pt x="0" y="64580"/>
                  </a:lnTo>
                  <a:lnTo>
                    <a:pt x="6467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EE71B518-E653-4BA6-B984-AA3A567B9017}"/>
                </a:ext>
              </a:extLst>
            </p:cNvPr>
            <p:cNvSpPr/>
            <p:nvPr/>
          </p:nvSpPr>
          <p:spPr>
            <a:xfrm>
              <a:off x="-1083009" y="-917999"/>
              <a:ext cx="577672" cy="2371551"/>
            </a:xfrm>
            <a:custGeom>
              <a:avLst/>
              <a:gdLst>
                <a:gd name="connsiteX0" fmla="*/ 95441 w 238696"/>
                <a:gd name="connsiteY0" fmla="*/ 0 h 979932"/>
                <a:gd name="connsiteX1" fmla="*/ 0 w 238696"/>
                <a:gd name="connsiteY1" fmla="*/ 95345 h 979932"/>
                <a:gd name="connsiteX2" fmla="*/ 0 w 238696"/>
                <a:gd name="connsiteY2" fmla="*/ 979932 h 979932"/>
                <a:gd name="connsiteX3" fmla="*/ 238697 w 238696"/>
                <a:gd name="connsiteY3" fmla="*/ 741236 h 979932"/>
                <a:gd name="connsiteX4" fmla="*/ 238697 w 238696"/>
                <a:gd name="connsiteY4" fmla="*/ 0 h 97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696" h="979932">
                  <a:moveTo>
                    <a:pt x="95441" y="0"/>
                  </a:moveTo>
                  <a:lnTo>
                    <a:pt x="0" y="95345"/>
                  </a:lnTo>
                  <a:lnTo>
                    <a:pt x="0" y="979932"/>
                  </a:lnTo>
                  <a:lnTo>
                    <a:pt x="238697" y="741236"/>
                  </a:lnTo>
                  <a:lnTo>
                    <a:pt x="23869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2B8A2129-4A60-4698-BD2B-D8131D48FFA3}"/>
                </a:ext>
              </a:extLst>
            </p:cNvPr>
            <p:cNvSpPr/>
            <p:nvPr/>
          </p:nvSpPr>
          <p:spPr>
            <a:xfrm>
              <a:off x="-1059727" y="-917999"/>
              <a:ext cx="372974" cy="82294"/>
            </a:xfrm>
            <a:custGeom>
              <a:avLst/>
              <a:gdLst>
                <a:gd name="connsiteX0" fmla="*/ 34004 w 154114"/>
                <a:gd name="connsiteY0" fmla="*/ 0 h 34004"/>
                <a:gd name="connsiteX1" fmla="*/ 0 w 154114"/>
                <a:gd name="connsiteY1" fmla="*/ 34004 h 34004"/>
                <a:gd name="connsiteX2" fmla="*/ 120110 w 154114"/>
                <a:gd name="connsiteY2" fmla="*/ 34004 h 34004"/>
                <a:gd name="connsiteX3" fmla="*/ 154115 w 154114"/>
                <a:gd name="connsiteY3" fmla="*/ 0 h 3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114" h="34004">
                  <a:moveTo>
                    <a:pt x="34004" y="0"/>
                  </a:moveTo>
                  <a:lnTo>
                    <a:pt x="0" y="34004"/>
                  </a:lnTo>
                  <a:lnTo>
                    <a:pt x="120110" y="34004"/>
                  </a:lnTo>
                  <a:lnTo>
                    <a:pt x="15411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7846CFF9-B0B4-44C8-A31B-6E713F36F93A}"/>
                </a:ext>
              </a:extLst>
            </p:cNvPr>
            <p:cNvSpPr/>
            <p:nvPr/>
          </p:nvSpPr>
          <p:spPr>
            <a:xfrm>
              <a:off x="-794403" y="-917999"/>
              <a:ext cx="1330537" cy="425532"/>
            </a:xfrm>
            <a:custGeom>
              <a:avLst/>
              <a:gdLst>
                <a:gd name="connsiteX0" fmla="*/ 175927 w 549782"/>
                <a:gd name="connsiteY0" fmla="*/ 0 h 175831"/>
                <a:gd name="connsiteX1" fmla="*/ 0 w 549782"/>
                <a:gd name="connsiteY1" fmla="*/ 175832 h 175831"/>
                <a:gd name="connsiteX2" fmla="*/ 373856 w 549782"/>
                <a:gd name="connsiteY2" fmla="*/ 175832 h 175831"/>
                <a:gd name="connsiteX3" fmla="*/ 549783 w 549782"/>
                <a:gd name="connsiteY3" fmla="*/ 0 h 175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9782" h="175831">
                  <a:moveTo>
                    <a:pt x="175927" y="0"/>
                  </a:moveTo>
                  <a:lnTo>
                    <a:pt x="0" y="175832"/>
                  </a:lnTo>
                  <a:lnTo>
                    <a:pt x="373856" y="175832"/>
                  </a:lnTo>
                  <a:lnTo>
                    <a:pt x="5497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9998BBF3-8275-460B-AF14-FE7AD5D86687}"/>
                </a:ext>
              </a:extLst>
            </p:cNvPr>
            <p:cNvSpPr/>
            <p:nvPr/>
          </p:nvSpPr>
          <p:spPr>
            <a:xfrm>
              <a:off x="1265490" y="-917999"/>
              <a:ext cx="675181" cy="675181"/>
            </a:xfrm>
            <a:custGeom>
              <a:avLst/>
              <a:gdLst>
                <a:gd name="connsiteX0" fmla="*/ 0 w 278987"/>
                <a:gd name="connsiteY0" fmla="*/ 0 h 278987"/>
                <a:gd name="connsiteX1" fmla="*/ 0 w 278987"/>
                <a:gd name="connsiteY1" fmla="*/ 278987 h 278987"/>
                <a:gd name="connsiteX2" fmla="*/ 278987 w 278987"/>
                <a:gd name="connsiteY2" fmla="*/ 0 h 27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8987" h="278987">
                  <a:moveTo>
                    <a:pt x="0" y="0"/>
                  </a:moveTo>
                  <a:lnTo>
                    <a:pt x="0" y="278987"/>
                  </a:lnTo>
                  <a:lnTo>
                    <a:pt x="27898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1E583A75-22C4-4BFC-B61B-D80642DEC972}"/>
                </a:ext>
              </a:extLst>
            </p:cNvPr>
            <p:cNvSpPr/>
            <p:nvPr/>
          </p:nvSpPr>
          <p:spPr>
            <a:xfrm>
              <a:off x="-1083009" y="-614180"/>
              <a:ext cx="777068" cy="776838"/>
            </a:xfrm>
            <a:custGeom>
              <a:avLst/>
              <a:gdLst>
                <a:gd name="connsiteX0" fmla="*/ 0 w 321087"/>
                <a:gd name="connsiteY0" fmla="*/ 320993 h 320992"/>
                <a:gd name="connsiteX1" fmla="*/ 321088 w 321087"/>
                <a:gd name="connsiteY1" fmla="*/ 0 h 320992"/>
                <a:gd name="connsiteX2" fmla="*/ 200692 w 321087"/>
                <a:gd name="connsiteY2" fmla="*/ 0 h 320992"/>
                <a:gd name="connsiteX3" fmla="*/ 0 w 321087"/>
                <a:gd name="connsiteY3" fmla="*/ 200692 h 320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087" h="320992">
                  <a:moveTo>
                    <a:pt x="0" y="320993"/>
                  </a:moveTo>
                  <a:lnTo>
                    <a:pt x="321088" y="0"/>
                  </a:lnTo>
                  <a:lnTo>
                    <a:pt x="200692" y="0"/>
                  </a:lnTo>
                  <a:lnTo>
                    <a:pt x="0" y="2006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CD7A636B-F52E-4EA9-A54D-0631B10CE145}"/>
                </a:ext>
              </a:extLst>
            </p:cNvPr>
            <p:cNvSpPr/>
            <p:nvPr/>
          </p:nvSpPr>
          <p:spPr>
            <a:xfrm>
              <a:off x="-875774" y="-917999"/>
              <a:ext cx="1385863" cy="1385631"/>
            </a:xfrm>
            <a:custGeom>
              <a:avLst/>
              <a:gdLst>
                <a:gd name="connsiteX0" fmla="*/ 312420 w 572643"/>
                <a:gd name="connsiteY0" fmla="*/ 0 h 572547"/>
                <a:gd name="connsiteX1" fmla="*/ 0 w 572643"/>
                <a:gd name="connsiteY1" fmla="*/ 312325 h 572547"/>
                <a:gd name="connsiteX2" fmla="*/ 0 w 572643"/>
                <a:gd name="connsiteY2" fmla="*/ 572548 h 572547"/>
                <a:gd name="connsiteX3" fmla="*/ 572643 w 572643"/>
                <a:gd name="connsiteY3" fmla="*/ 0 h 572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2643" h="572547">
                  <a:moveTo>
                    <a:pt x="312420" y="0"/>
                  </a:moveTo>
                  <a:lnTo>
                    <a:pt x="0" y="312325"/>
                  </a:lnTo>
                  <a:lnTo>
                    <a:pt x="0" y="572548"/>
                  </a:lnTo>
                  <a:lnTo>
                    <a:pt x="57264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0C681552-8309-47DB-9A48-61C514203817}"/>
                </a:ext>
              </a:extLst>
            </p:cNvPr>
            <p:cNvSpPr/>
            <p:nvPr/>
          </p:nvSpPr>
          <p:spPr>
            <a:xfrm>
              <a:off x="1582221" y="-1005135"/>
              <a:ext cx="567300" cy="567300"/>
            </a:xfrm>
            <a:custGeom>
              <a:avLst/>
              <a:gdLst>
                <a:gd name="connsiteX0" fmla="*/ 94583 w 234410"/>
                <a:gd name="connsiteY0" fmla="*/ 0 h 234410"/>
                <a:gd name="connsiteX1" fmla="*/ 0 w 234410"/>
                <a:gd name="connsiteY1" fmla="*/ 94583 h 234410"/>
                <a:gd name="connsiteX2" fmla="*/ 0 w 234410"/>
                <a:gd name="connsiteY2" fmla="*/ 234410 h 234410"/>
                <a:gd name="connsiteX3" fmla="*/ 234410 w 234410"/>
                <a:gd name="connsiteY3" fmla="*/ 0 h 23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410" h="234410">
                  <a:moveTo>
                    <a:pt x="94583" y="0"/>
                  </a:moveTo>
                  <a:lnTo>
                    <a:pt x="0" y="94583"/>
                  </a:lnTo>
                  <a:lnTo>
                    <a:pt x="0" y="234410"/>
                  </a:lnTo>
                  <a:lnTo>
                    <a:pt x="23441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7E6F37A2-B8C3-4F3F-8899-88E1F112D72C}"/>
              </a:ext>
            </a:extLst>
          </p:cNvPr>
          <p:cNvGrpSpPr/>
          <p:nvPr userDrawn="1"/>
        </p:nvGrpSpPr>
        <p:grpSpPr>
          <a:xfrm>
            <a:off x="0" y="-186450"/>
            <a:ext cx="1295400" cy="1649017"/>
            <a:chOff x="-1083009" y="-1005135"/>
            <a:chExt cx="3232530" cy="4114943"/>
          </a:xfrm>
          <a:solidFill>
            <a:schemeClr val="accent1">
              <a:alpha val="50000"/>
            </a:schemeClr>
          </a:solidFill>
        </p:grpSpPr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3FB0F7FC-17F6-4DF2-B710-6C7D89BEC323}"/>
                </a:ext>
              </a:extLst>
            </p:cNvPr>
            <p:cNvSpPr/>
            <p:nvPr/>
          </p:nvSpPr>
          <p:spPr>
            <a:xfrm>
              <a:off x="-1083009" y="-618098"/>
              <a:ext cx="576058" cy="576058"/>
            </a:xfrm>
            <a:custGeom>
              <a:avLst/>
              <a:gdLst>
                <a:gd name="connsiteX0" fmla="*/ 0 w 238029"/>
                <a:gd name="connsiteY0" fmla="*/ 238030 h 238029"/>
                <a:gd name="connsiteX1" fmla="*/ 238030 w 238029"/>
                <a:gd name="connsiteY1" fmla="*/ 0 h 238029"/>
                <a:gd name="connsiteX2" fmla="*/ 0 w 238029"/>
                <a:gd name="connsiteY2" fmla="*/ 0 h 238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029" h="238029">
                  <a:moveTo>
                    <a:pt x="0" y="238030"/>
                  </a:moveTo>
                  <a:lnTo>
                    <a:pt x="23803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E91F8FE7-65C8-44ED-B4D2-513634A19027}"/>
                </a:ext>
              </a:extLst>
            </p:cNvPr>
            <p:cNvSpPr/>
            <p:nvPr/>
          </p:nvSpPr>
          <p:spPr>
            <a:xfrm>
              <a:off x="-1083009" y="-583982"/>
              <a:ext cx="381502" cy="1052076"/>
            </a:xfrm>
            <a:custGeom>
              <a:avLst/>
              <a:gdLst>
                <a:gd name="connsiteX0" fmla="*/ 0 w 157638"/>
                <a:gd name="connsiteY0" fmla="*/ 434721 h 434721"/>
                <a:gd name="connsiteX1" fmla="*/ 157639 w 157638"/>
                <a:gd name="connsiteY1" fmla="*/ 277178 h 434721"/>
                <a:gd name="connsiteX2" fmla="*/ 157544 w 157638"/>
                <a:gd name="connsiteY2" fmla="*/ 0 h 434721"/>
                <a:gd name="connsiteX3" fmla="*/ 0 w 157638"/>
                <a:gd name="connsiteY3" fmla="*/ 157544 h 43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638" h="434721">
                  <a:moveTo>
                    <a:pt x="0" y="434721"/>
                  </a:moveTo>
                  <a:lnTo>
                    <a:pt x="157639" y="277178"/>
                  </a:lnTo>
                  <a:lnTo>
                    <a:pt x="157544" y="0"/>
                  </a:lnTo>
                  <a:lnTo>
                    <a:pt x="0" y="1575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3899AEE2-0D6E-4598-847D-E86D4BE731C6}"/>
                </a:ext>
              </a:extLst>
            </p:cNvPr>
            <p:cNvSpPr/>
            <p:nvPr/>
          </p:nvSpPr>
          <p:spPr>
            <a:xfrm>
              <a:off x="-1007170" y="-258493"/>
              <a:ext cx="251954" cy="251954"/>
            </a:xfrm>
            <a:custGeom>
              <a:avLst/>
              <a:gdLst>
                <a:gd name="connsiteX0" fmla="*/ 38291 w 104108"/>
                <a:gd name="connsiteY0" fmla="*/ 104108 h 104108"/>
                <a:gd name="connsiteX1" fmla="*/ 104108 w 104108"/>
                <a:gd name="connsiteY1" fmla="*/ 38291 h 104108"/>
                <a:gd name="connsiteX2" fmla="*/ 104108 w 104108"/>
                <a:gd name="connsiteY2" fmla="*/ 0 h 104108"/>
                <a:gd name="connsiteX3" fmla="*/ 0 w 104108"/>
                <a:gd name="connsiteY3" fmla="*/ 104108 h 10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108" h="104108">
                  <a:moveTo>
                    <a:pt x="38291" y="104108"/>
                  </a:moveTo>
                  <a:lnTo>
                    <a:pt x="104108" y="38291"/>
                  </a:lnTo>
                  <a:lnTo>
                    <a:pt x="104108" y="0"/>
                  </a:lnTo>
                  <a:lnTo>
                    <a:pt x="0" y="1041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C3B63FCF-D497-4859-85E0-39714BE584C1}"/>
                </a:ext>
              </a:extLst>
            </p:cNvPr>
            <p:cNvSpPr/>
            <p:nvPr/>
          </p:nvSpPr>
          <p:spPr>
            <a:xfrm>
              <a:off x="-1083009" y="959555"/>
              <a:ext cx="645905" cy="2150253"/>
            </a:xfrm>
            <a:custGeom>
              <a:avLst/>
              <a:gdLst>
                <a:gd name="connsiteX0" fmla="*/ 0 w 266890"/>
                <a:gd name="connsiteY0" fmla="*/ 888492 h 888491"/>
                <a:gd name="connsiteX1" fmla="*/ 266891 w 266890"/>
                <a:gd name="connsiteY1" fmla="*/ 621602 h 888491"/>
                <a:gd name="connsiteX2" fmla="*/ 266891 w 266890"/>
                <a:gd name="connsiteY2" fmla="*/ 0 h 888491"/>
                <a:gd name="connsiteX3" fmla="*/ 0 w 266890"/>
                <a:gd name="connsiteY3" fmla="*/ 266890 h 888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890" h="888491">
                  <a:moveTo>
                    <a:pt x="0" y="888492"/>
                  </a:moveTo>
                  <a:lnTo>
                    <a:pt x="266891" y="621602"/>
                  </a:lnTo>
                  <a:lnTo>
                    <a:pt x="266891" y="0"/>
                  </a:lnTo>
                  <a:lnTo>
                    <a:pt x="0" y="2668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E8D1C113-8D30-4338-9289-BD7013A6B1BD}"/>
                </a:ext>
              </a:extLst>
            </p:cNvPr>
            <p:cNvSpPr/>
            <p:nvPr/>
          </p:nvSpPr>
          <p:spPr>
            <a:xfrm>
              <a:off x="-812844" y="-878120"/>
              <a:ext cx="222677" cy="222677"/>
            </a:xfrm>
            <a:custGeom>
              <a:avLst/>
              <a:gdLst>
                <a:gd name="connsiteX0" fmla="*/ 33814 w 92011"/>
                <a:gd name="connsiteY0" fmla="*/ 92012 h 92011"/>
                <a:gd name="connsiteX1" fmla="*/ 92011 w 92011"/>
                <a:gd name="connsiteY1" fmla="*/ 33909 h 92011"/>
                <a:gd name="connsiteX2" fmla="*/ 92011 w 92011"/>
                <a:gd name="connsiteY2" fmla="*/ 0 h 92011"/>
                <a:gd name="connsiteX3" fmla="*/ 0 w 92011"/>
                <a:gd name="connsiteY3" fmla="*/ 92012 h 92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011" h="92011">
                  <a:moveTo>
                    <a:pt x="33814" y="92012"/>
                  </a:moveTo>
                  <a:lnTo>
                    <a:pt x="92011" y="33909"/>
                  </a:lnTo>
                  <a:lnTo>
                    <a:pt x="92011" y="0"/>
                  </a:lnTo>
                  <a:lnTo>
                    <a:pt x="0" y="920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609B540B-3D16-49D2-9AF2-66B53A313EC4}"/>
                </a:ext>
              </a:extLst>
            </p:cNvPr>
            <p:cNvSpPr/>
            <p:nvPr/>
          </p:nvSpPr>
          <p:spPr>
            <a:xfrm>
              <a:off x="-1083009" y="-725750"/>
              <a:ext cx="1625138" cy="2994864"/>
            </a:xfrm>
            <a:custGeom>
              <a:avLst/>
              <a:gdLst>
                <a:gd name="connsiteX0" fmla="*/ 0 w 671512"/>
                <a:gd name="connsiteY0" fmla="*/ 1237488 h 1237487"/>
                <a:gd name="connsiteX1" fmla="*/ 671513 w 671512"/>
                <a:gd name="connsiteY1" fmla="*/ 565976 h 1237487"/>
                <a:gd name="connsiteX2" fmla="*/ 671513 w 671512"/>
                <a:gd name="connsiteY2" fmla="*/ 0 h 1237487"/>
                <a:gd name="connsiteX3" fmla="*/ 0 w 671512"/>
                <a:gd name="connsiteY3" fmla="*/ 671608 h 123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1512" h="1237487">
                  <a:moveTo>
                    <a:pt x="0" y="1237488"/>
                  </a:moveTo>
                  <a:lnTo>
                    <a:pt x="671513" y="565976"/>
                  </a:lnTo>
                  <a:lnTo>
                    <a:pt x="671513" y="0"/>
                  </a:lnTo>
                  <a:lnTo>
                    <a:pt x="0" y="671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EC43DFFE-8F4C-46AE-AB32-56E99D3B6523}"/>
                </a:ext>
              </a:extLst>
            </p:cNvPr>
            <p:cNvSpPr/>
            <p:nvPr/>
          </p:nvSpPr>
          <p:spPr>
            <a:xfrm>
              <a:off x="-1083009" y="288292"/>
              <a:ext cx="1508728" cy="1508728"/>
            </a:xfrm>
            <a:custGeom>
              <a:avLst/>
              <a:gdLst>
                <a:gd name="connsiteX0" fmla="*/ 0 w 623411"/>
                <a:gd name="connsiteY0" fmla="*/ 623411 h 623411"/>
                <a:gd name="connsiteX1" fmla="*/ 623411 w 623411"/>
                <a:gd name="connsiteY1" fmla="*/ 0 h 623411"/>
                <a:gd name="connsiteX2" fmla="*/ 211550 w 623411"/>
                <a:gd name="connsiteY2" fmla="*/ 0 h 623411"/>
                <a:gd name="connsiteX3" fmla="*/ 0 w 623411"/>
                <a:gd name="connsiteY3" fmla="*/ 211550 h 623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3411" h="623411">
                  <a:moveTo>
                    <a:pt x="0" y="623411"/>
                  </a:moveTo>
                  <a:lnTo>
                    <a:pt x="623411" y="0"/>
                  </a:lnTo>
                  <a:lnTo>
                    <a:pt x="211550" y="0"/>
                  </a:lnTo>
                  <a:lnTo>
                    <a:pt x="0" y="2115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6DE9787E-AAFB-4BCA-B60D-DCEF2117D542}"/>
                </a:ext>
              </a:extLst>
            </p:cNvPr>
            <p:cNvSpPr/>
            <p:nvPr/>
          </p:nvSpPr>
          <p:spPr>
            <a:xfrm>
              <a:off x="-1083009" y="-917999"/>
              <a:ext cx="2160627" cy="2160395"/>
            </a:xfrm>
            <a:custGeom>
              <a:avLst/>
              <a:gdLst>
                <a:gd name="connsiteX0" fmla="*/ 272320 w 892778"/>
                <a:gd name="connsiteY0" fmla="*/ 0 h 892682"/>
                <a:gd name="connsiteX1" fmla="*/ 0 w 892778"/>
                <a:gd name="connsiteY1" fmla="*/ 272320 h 892682"/>
                <a:gd name="connsiteX2" fmla="*/ 0 w 892778"/>
                <a:gd name="connsiteY2" fmla="*/ 892683 h 892682"/>
                <a:gd name="connsiteX3" fmla="*/ 892778 w 892778"/>
                <a:gd name="connsiteY3" fmla="*/ 0 h 892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2778" h="892682">
                  <a:moveTo>
                    <a:pt x="272320" y="0"/>
                  </a:moveTo>
                  <a:lnTo>
                    <a:pt x="0" y="272320"/>
                  </a:lnTo>
                  <a:lnTo>
                    <a:pt x="0" y="892683"/>
                  </a:lnTo>
                  <a:lnTo>
                    <a:pt x="892778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2" name="任意多边形: 形状 71">
              <a:extLst>
                <a:ext uri="{FF2B5EF4-FFF2-40B4-BE49-F238E27FC236}">
                  <a16:creationId xmlns:a16="http://schemas.microsoft.com/office/drawing/2014/main" id="{BA44B9C1-2C13-4D9E-9181-3468944DA90B}"/>
                </a:ext>
              </a:extLst>
            </p:cNvPr>
            <p:cNvSpPr/>
            <p:nvPr/>
          </p:nvSpPr>
          <p:spPr>
            <a:xfrm>
              <a:off x="870616" y="-617868"/>
              <a:ext cx="597728" cy="597728"/>
            </a:xfrm>
            <a:custGeom>
              <a:avLst/>
              <a:gdLst>
                <a:gd name="connsiteX0" fmla="*/ 156115 w 246983"/>
                <a:gd name="connsiteY0" fmla="*/ 0 h 246983"/>
                <a:gd name="connsiteX1" fmla="*/ 0 w 246983"/>
                <a:gd name="connsiteY1" fmla="*/ 156210 h 246983"/>
                <a:gd name="connsiteX2" fmla="*/ 0 w 246983"/>
                <a:gd name="connsiteY2" fmla="*/ 246983 h 246983"/>
                <a:gd name="connsiteX3" fmla="*/ 246983 w 246983"/>
                <a:gd name="connsiteY3" fmla="*/ 0 h 24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983" h="246983">
                  <a:moveTo>
                    <a:pt x="156115" y="0"/>
                  </a:moveTo>
                  <a:lnTo>
                    <a:pt x="0" y="156210"/>
                  </a:lnTo>
                  <a:lnTo>
                    <a:pt x="0" y="246983"/>
                  </a:lnTo>
                  <a:lnTo>
                    <a:pt x="2469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id="{4BE09D20-964F-4966-874E-7311D0AC4A11}"/>
                </a:ext>
              </a:extLst>
            </p:cNvPr>
            <p:cNvSpPr/>
            <p:nvPr/>
          </p:nvSpPr>
          <p:spPr>
            <a:xfrm>
              <a:off x="332820" y="-891491"/>
              <a:ext cx="156519" cy="156289"/>
            </a:xfrm>
            <a:custGeom>
              <a:avLst/>
              <a:gdLst>
                <a:gd name="connsiteX0" fmla="*/ 40958 w 64674"/>
                <a:gd name="connsiteY0" fmla="*/ 0 h 64579"/>
                <a:gd name="connsiteX1" fmla="*/ 0 w 64674"/>
                <a:gd name="connsiteY1" fmla="*/ 40862 h 64579"/>
                <a:gd name="connsiteX2" fmla="*/ 0 w 64674"/>
                <a:gd name="connsiteY2" fmla="*/ 64580 h 64579"/>
                <a:gd name="connsiteX3" fmla="*/ 64675 w 64674"/>
                <a:gd name="connsiteY3" fmla="*/ 0 h 64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674" h="64579">
                  <a:moveTo>
                    <a:pt x="40958" y="0"/>
                  </a:moveTo>
                  <a:lnTo>
                    <a:pt x="0" y="40862"/>
                  </a:lnTo>
                  <a:lnTo>
                    <a:pt x="0" y="64580"/>
                  </a:lnTo>
                  <a:lnTo>
                    <a:pt x="6467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FAE866DE-FAFD-4CD2-86A8-9F5BF5C2C13B}"/>
                </a:ext>
              </a:extLst>
            </p:cNvPr>
            <p:cNvSpPr/>
            <p:nvPr/>
          </p:nvSpPr>
          <p:spPr>
            <a:xfrm>
              <a:off x="-1083009" y="-917999"/>
              <a:ext cx="577672" cy="2371551"/>
            </a:xfrm>
            <a:custGeom>
              <a:avLst/>
              <a:gdLst>
                <a:gd name="connsiteX0" fmla="*/ 95441 w 238696"/>
                <a:gd name="connsiteY0" fmla="*/ 0 h 979932"/>
                <a:gd name="connsiteX1" fmla="*/ 0 w 238696"/>
                <a:gd name="connsiteY1" fmla="*/ 95345 h 979932"/>
                <a:gd name="connsiteX2" fmla="*/ 0 w 238696"/>
                <a:gd name="connsiteY2" fmla="*/ 979932 h 979932"/>
                <a:gd name="connsiteX3" fmla="*/ 238697 w 238696"/>
                <a:gd name="connsiteY3" fmla="*/ 741236 h 979932"/>
                <a:gd name="connsiteX4" fmla="*/ 238697 w 238696"/>
                <a:gd name="connsiteY4" fmla="*/ 0 h 97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696" h="979932">
                  <a:moveTo>
                    <a:pt x="95441" y="0"/>
                  </a:moveTo>
                  <a:lnTo>
                    <a:pt x="0" y="95345"/>
                  </a:lnTo>
                  <a:lnTo>
                    <a:pt x="0" y="979932"/>
                  </a:lnTo>
                  <a:lnTo>
                    <a:pt x="238697" y="741236"/>
                  </a:lnTo>
                  <a:lnTo>
                    <a:pt x="23869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id="{A1539CB3-71D8-4590-9E40-04AA77E1101B}"/>
                </a:ext>
              </a:extLst>
            </p:cNvPr>
            <p:cNvSpPr/>
            <p:nvPr/>
          </p:nvSpPr>
          <p:spPr>
            <a:xfrm>
              <a:off x="-1059727" y="-917999"/>
              <a:ext cx="372974" cy="82294"/>
            </a:xfrm>
            <a:custGeom>
              <a:avLst/>
              <a:gdLst>
                <a:gd name="connsiteX0" fmla="*/ 34004 w 154114"/>
                <a:gd name="connsiteY0" fmla="*/ 0 h 34004"/>
                <a:gd name="connsiteX1" fmla="*/ 0 w 154114"/>
                <a:gd name="connsiteY1" fmla="*/ 34004 h 34004"/>
                <a:gd name="connsiteX2" fmla="*/ 120110 w 154114"/>
                <a:gd name="connsiteY2" fmla="*/ 34004 h 34004"/>
                <a:gd name="connsiteX3" fmla="*/ 154115 w 154114"/>
                <a:gd name="connsiteY3" fmla="*/ 0 h 3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114" h="34004">
                  <a:moveTo>
                    <a:pt x="34004" y="0"/>
                  </a:moveTo>
                  <a:lnTo>
                    <a:pt x="0" y="34004"/>
                  </a:lnTo>
                  <a:lnTo>
                    <a:pt x="120110" y="34004"/>
                  </a:lnTo>
                  <a:lnTo>
                    <a:pt x="15411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DAEA64AF-2B1A-470E-B33C-4C1B5732C36F}"/>
                </a:ext>
              </a:extLst>
            </p:cNvPr>
            <p:cNvSpPr/>
            <p:nvPr/>
          </p:nvSpPr>
          <p:spPr>
            <a:xfrm>
              <a:off x="-794403" y="-917999"/>
              <a:ext cx="1330537" cy="425532"/>
            </a:xfrm>
            <a:custGeom>
              <a:avLst/>
              <a:gdLst>
                <a:gd name="connsiteX0" fmla="*/ 175927 w 549782"/>
                <a:gd name="connsiteY0" fmla="*/ 0 h 175831"/>
                <a:gd name="connsiteX1" fmla="*/ 0 w 549782"/>
                <a:gd name="connsiteY1" fmla="*/ 175832 h 175831"/>
                <a:gd name="connsiteX2" fmla="*/ 373856 w 549782"/>
                <a:gd name="connsiteY2" fmla="*/ 175832 h 175831"/>
                <a:gd name="connsiteX3" fmla="*/ 549783 w 549782"/>
                <a:gd name="connsiteY3" fmla="*/ 0 h 175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9782" h="175831">
                  <a:moveTo>
                    <a:pt x="175927" y="0"/>
                  </a:moveTo>
                  <a:lnTo>
                    <a:pt x="0" y="175832"/>
                  </a:lnTo>
                  <a:lnTo>
                    <a:pt x="373856" y="175832"/>
                  </a:lnTo>
                  <a:lnTo>
                    <a:pt x="5497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3ECEE138-96DD-4FE6-B2E0-3862C82C3324}"/>
                </a:ext>
              </a:extLst>
            </p:cNvPr>
            <p:cNvSpPr/>
            <p:nvPr/>
          </p:nvSpPr>
          <p:spPr>
            <a:xfrm>
              <a:off x="1265490" y="-917999"/>
              <a:ext cx="675181" cy="675181"/>
            </a:xfrm>
            <a:custGeom>
              <a:avLst/>
              <a:gdLst>
                <a:gd name="connsiteX0" fmla="*/ 0 w 278987"/>
                <a:gd name="connsiteY0" fmla="*/ 0 h 278987"/>
                <a:gd name="connsiteX1" fmla="*/ 0 w 278987"/>
                <a:gd name="connsiteY1" fmla="*/ 278987 h 278987"/>
                <a:gd name="connsiteX2" fmla="*/ 278987 w 278987"/>
                <a:gd name="connsiteY2" fmla="*/ 0 h 27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8987" h="278987">
                  <a:moveTo>
                    <a:pt x="0" y="0"/>
                  </a:moveTo>
                  <a:lnTo>
                    <a:pt x="0" y="278987"/>
                  </a:lnTo>
                  <a:lnTo>
                    <a:pt x="27898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2A7294C8-768D-4DEE-B823-3AE015946EE0}"/>
                </a:ext>
              </a:extLst>
            </p:cNvPr>
            <p:cNvSpPr/>
            <p:nvPr/>
          </p:nvSpPr>
          <p:spPr>
            <a:xfrm>
              <a:off x="-1083009" y="-614180"/>
              <a:ext cx="777068" cy="776838"/>
            </a:xfrm>
            <a:custGeom>
              <a:avLst/>
              <a:gdLst>
                <a:gd name="connsiteX0" fmla="*/ 0 w 321087"/>
                <a:gd name="connsiteY0" fmla="*/ 320993 h 320992"/>
                <a:gd name="connsiteX1" fmla="*/ 321088 w 321087"/>
                <a:gd name="connsiteY1" fmla="*/ 0 h 320992"/>
                <a:gd name="connsiteX2" fmla="*/ 200692 w 321087"/>
                <a:gd name="connsiteY2" fmla="*/ 0 h 320992"/>
                <a:gd name="connsiteX3" fmla="*/ 0 w 321087"/>
                <a:gd name="connsiteY3" fmla="*/ 200692 h 320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087" h="320992">
                  <a:moveTo>
                    <a:pt x="0" y="320993"/>
                  </a:moveTo>
                  <a:lnTo>
                    <a:pt x="321088" y="0"/>
                  </a:lnTo>
                  <a:lnTo>
                    <a:pt x="200692" y="0"/>
                  </a:lnTo>
                  <a:lnTo>
                    <a:pt x="0" y="2006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60A8E9B9-E9F9-444E-94C2-15F71A093A69}"/>
                </a:ext>
              </a:extLst>
            </p:cNvPr>
            <p:cNvSpPr/>
            <p:nvPr/>
          </p:nvSpPr>
          <p:spPr>
            <a:xfrm>
              <a:off x="-875774" y="-917999"/>
              <a:ext cx="1385863" cy="1385631"/>
            </a:xfrm>
            <a:custGeom>
              <a:avLst/>
              <a:gdLst>
                <a:gd name="connsiteX0" fmla="*/ 312420 w 572643"/>
                <a:gd name="connsiteY0" fmla="*/ 0 h 572547"/>
                <a:gd name="connsiteX1" fmla="*/ 0 w 572643"/>
                <a:gd name="connsiteY1" fmla="*/ 312325 h 572547"/>
                <a:gd name="connsiteX2" fmla="*/ 0 w 572643"/>
                <a:gd name="connsiteY2" fmla="*/ 572548 h 572547"/>
                <a:gd name="connsiteX3" fmla="*/ 572643 w 572643"/>
                <a:gd name="connsiteY3" fmla="*/ 0 h 572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2643" h="572547">
                  <a:moveTo>
                    <a:pt x="312420" y="0"/>
                  </a:moveTo>
                  <a:lnTo>
                    <a:pt x="0" y="312325"/>
                  </a:lnTo>
                  <a:lnTo>
                    <a:pt x="0" y="572548"/>
                  </a:lnTo>
                  <a:lnTo>
                    <a:pt x="57264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7662E2A0-8CE9-491A-AE49-80EC07773684}"/>
                </a:ext>
              </a:extLst>
            </p:cNvPr>
            <p:cNvSpPr/>
            <p:nvPr/>
          </p:nvSpPr>
          <p:spPr>
            <a:xfrm>
              <a:off x="1582221" y="-1005135"/>
              <a:ext cx="567300" cy="567300"/>
            </a:xfrm>
            <a:custGeom>
              <a:avLst/>
              <a:gdLst>
                <a:gd name="connsiteX0" fmla="*/ 94583 w 234410"/>
                <a:gd name="connsiteY0" fmla="*/ 0 h 234410"/>
                <a:gd name="connsiteX1" fmla="*/ 0 w 234410"/>
                <a:gd name="connsiteY1" fmla="*/ 94583 h 234410"/>
                <a:gd name="connsiteX2" fmla="*/ 0 w 234410"/>
                <a:gd name="connsiteY2" fmla="*/ 234410 h 234410"/>
                <a:gd name="connsiteX3" fmla="*/ 234410 w 234410"/>
                <a:gd name="connsiteY3" fmla="*/ 0 h 23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410" h="234410">
                  <a:moveTo>
                    <a:pt x="94583" y="0"/>
                  </a:moveTo>
                  <a:lnTo>
                    <a:pt x="0" y="94583"/>
                  </a:lnTo>
                  <a:lnTo>
                    <a:pt x="0" y="234410"/>
                  </a:lnTo>
                  <a:lnTo>
                    <a:pt x="23441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81" name="灯片编号占位符 80">
            <a:extLst>
              <a:ext uri="{FF2B5EF4-FFF2-40B4-BE49-F238E27FC236}">
                <a16:creationId xmlns:a16="http://schemas.microsoft.com/office/drawing/2014/main" id="{CCDA6AE5-A4AB-4BC8-85ED-50D43EEF3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57452" y="6438900"/>
            <a:ext cx="2661448" cy="2159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65B630-C7FF-41C0-9923-C5E5E29EED8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52EDE83-63CC-4B33-B715-3953EADE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14619F-25D0-4307-81CD-C24C74EF1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5987-9647-4253-899C-3B9819D6D8A0}" type="datetime1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02B25F-898B-4C1A-94A9-699B8B55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64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9D6027-F7C7-4EF3-85DD-09E27ACEE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CBEB-8597-4EA4-9D29-E1D7025CFAA0}" type="datetime1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262BA1-A5A7-45F4-B365-E880E1C3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0CF1E8-0939-4B4D-A4D3-E47E208F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62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3A45EEF-FA14-4954-99F6-877B3E2C0C9C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-17020"/>
            <a:ext cx="12192000" cy="6885026"/>
          </a:xfrm>
          <a:prstGeom prst="rect">
            <a:avLst/>
          </a:prstGeom>
          <a:blipFill dpi="0" rotWithShape="1">
            <a:blip r:embed="rId2" cstate="email">
              <a:duotone>
                <a:schemeClr val="bg2">
                  <a:shade val="45000"/>
                  <a:satMod val="135000"/>
                </a:schemeClr>
                <a:prstClr val="white"/>
              </a:duotone>
              <a:alphaModFix amt="12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11D47FC-89B0-49C0-88D9-2DB855458FB5}"/>
              </a:ext>
            </a:extLst>
          </p:cNvPr>
          <p:cNvGrpSpPr/>
          <p:nvPr userDrawn="1"/>
        </p:nvGrpSpPr>
        <p:grpSpPr>
          <a:xfrm>
            <a:off x="5983508" y="-921677"/>
            <a:ext cx="6299200" cy="8018952"/>
            <a:chOff x="7914541" y="1592491"/>
            <a:chExt cx="4277459" cy="5445253"/>
          </a:xfrm>
          <a:solidFill>
            <a:schemeClr val="accent1">
              <a:alpha val="50000"/>
            </a:schemeClr>
          </a:solidFill>
        </p:grpSpPr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B649A4BD-A814-4F7A-ABC2-83F189AEB82B}"/>
                </a:ext>
              </a:extLst>
            </p:cNvPr>
            <p:cNvSpPr/>
            <p:nvPr/>
          </p:nvSpPr>
          <p:spPr>
            <a:xfrm>
              <a:off x="11429682" y="5763220"/>
              <a:ext cx="762315" cy="762085"/>
            </a:xfrm>
            <a:custGeom>
              <a:avLst/>
              <a:gdLst>
                <a:gd name="connsiteX0" fmla="*/ 314992 w 314991"/>
                <a:gd name="connsiteY0" fmla="*/ 0 h 314896"/>
                <a:gd name="connsiteX1" fmla="*/ 0 w 314991"/>
                <a:gd name="connsiteY1" fmla="*/ 314896 h 314896"/>
                <a:gd name="connsiteX2" fmla="*/ 314992 w 314991"/>
                <a:gd name="connsiteY2" fmla="*/ 314896 h 314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4991" h="314896">
                  <a:moveTo>
                    <a:pt x="314992" y="0"/>
                  </a:moveTo>
                  <a:lnTo>
                    <a:pt x="0" y="314896"/>
                  </a:lnTo>
                  <a:lnTo>
                    <a:pt x="314992" y="3148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CC318E83-AD22-4897-B37E-0984744976C9}"/>
                </a:ext>
              </a:extLst>
            </p:cNvPr>
            <p:cNvSpPr/>
            <p:nvPr/>
          </p:nvSpPr>
          <p:spPr>
            <a:xfrm>
              <a:off x="11687400" y="5088039"/>
              <a:ext cx="504599" cy="1392316"/>
            </a:xfrm>
            <a:custGeom>
              <a:avLst/>
              <a:gdLst>
                <a:gd name="connsiteX0" fmla="*/ 208502 w 208502"/>
                <a:gd name="connsiteY0" fmla="*/ 0 h 575309"/>
                <a:gd name="connsiteX1" fmla="*/ 0 w 208502"/>
                <a:gd name="connsiteY1" fmla="*/ 208502 h 575309"/>
                <a:gd name="connsiteX2" fmla="*/ 0 w 208502"/>
                <a:gd name="connsiteY2" fmla="*/ 575310 h 575309"/>
                <a:gd name="connsiteX3" fmla="*/ 208502 w 208502"/>
                <a:gd name="connsiteY3" fmla="*/ 366808 h 575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502" h="575309">
                  <a:moveTo>
                    <a:pt x="208502" y="0"/>
                  </a:moveTo>
                  <a:lnTo>
                    <a:pt x="0" y="208502"/>
                  </a:lnTo>
                  <a:lnTo>
                    <a:pt x="0" y="575310"/>
                  </a:lnTo>
                  <a:lnTo>
                    <a:pt x="208502" y="366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99196DA9-4AA3-4B99-91C6-467783C6B19F}"/>
                </a:ext>
              </a:extLst>
            </p:cNvPr>
            <p:cNvSpPr/>
            <p:nvPr/>
          </p:nvSpPr>
          <p:spPr>
            <a:xfrm>
              <a:off x="11758167" y="5716195"/>
              <a:ext cx="333785" cy="333555"/>
            </a:xfrm>
            <a:custGeom>
              <a:avLst/>
              <a:gdLst>
                <a:gd name="connsiteX0" fmla="*/ 87249 w 137921"/>
                <a:gd name="connsiteY0" fmla="*/ 0 h 137826"/>
                <a:gd name="connsiteX1" fmla="*/ 0 w 137921"/>
                <a:gd name="connsiteY1" fmla="*/ 87154 h 137826"/>
                <a:gd name="connsiteX2" fmla="*/ 0 w 137921"/>
                <a:gd name="connsiteY2" fmla="*/ 137827 h 137826"/>
                <a:gd name="connsiteX3" fmla="*/ 137922 w 137921"/>
                <a:gd name="connsiteY3" fmla="*/ 0 h 137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921" h="137826">
                  <a:moveTo>
                    <a:pt x="87249" y="0"/>
                  </a:moveTo>
                  <a:lnTo>
                    <a:pt x="0" y="87154"/>
                  </a:lnTo>
                  <a:lnTo>
                    <a:pt x="0" y="137827"/>
                  </a:lnTo>
                  <a:lnTo>
                    <a:pt x="13792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7A6A9805-D06B-4053-8D38-C20430C09504}"/>
                </a:ext>
              </a:extLst>
            </p:cNvPr>
            <p:cNvSpPr/>
            <p:nvPr/>
          </p:nvSpPr>
          <p:spPr>
            <a:xfrm>
              <a:off x="11337245" y="1592491"/>
              <a:ext cx="854754" cy="2845260"/>
            </a:xfrm>
            <a:custGeom>
              <a:avLst/>
              <a:gdLst>
                <a:gd name="connsiteX0" fmla="*/ 353187 w 353187"/>
                <a:gd name="connsiteY0" fmla="*/ 0 h 1175670"/>
                <a:gd name="connsiteX1" fmla="*/ 0 w 353187"/>
                <a:gd name="connsiteY1" fmla="*/ 353187 h 1175670"/>
                <a:gd name="connsiteX2" fmla="*/ 0 w 353187"/>
                <a:gd name="connsiteY2" fmla="*/ 1175671 h 1175670"/>
                <a:gd name="connsiteX3" fmla="*/ 353187 w 353187"/>
                <a:gd name="connsiteY3" fmla="*/ 822484 h 1175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187" h="1175670">
                  <a:moveTo>
                    <a:pt x="353187" y="0"/>
                  </a:moveTo>
                  <a:lnTo>
                    <a:pt x="0" y="353187"/>
                  </a:lnTo>
                  <a:lnTo>
                    <a:pt x="0" y="1175671"/>
                  </a:lnTo>
                  <a:lnTo>
                    <a:pt x="353187" y="8224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3BB0AFB8-AE3E-45C9-AAB1-93985E369211}"/>
                </a:ext>
              </a:extLst>
            </p:cNvPr>
            <p:cNvSpPr/>
            <p:nvPr/>
          </p:nvSpPr>
          <p:spPr>
            <a:xfrm>
              <a:off x="11539867" y="6574868"/>
              <a:ext cx="294598" cy="294599"/>
            </a:xfrm>
            <a:custGeom>
              <a:avLst/>
              <a:gdLst>
                <a:gd name="connsiteX0" fmla="*/ 76962 w 121729"/>
                <a:gd name="connsiteY0" fmla="*/ 0 h 121729"/>
                <a:gd name="connsiteX1" fmla="*/ 0 w 121729"/>
                <a:gd name="connsiteY1" fmla="*/ 76962 h 121729"/>
                <a:gd name="connsiteX2" fmla="*/ 0 w 121729"/>
                <a:gd name="connsiteY2" fmla="*/ 121729 h 121729"/>
                <a:gd name="connsiteX3" fmla="*/ 121729 w 121729"/>
                <a:gd name="connsiteY3" fmla="*/ 0 h 121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729" h="121729">
                  <a:moveTo>
                    <a:pt x="76962" y="0"/>
                  </a:moveTo>
                  <a:lnTo>
                    <a:pt x="0" y="76962"/>
                  </a:lnTo>
                  <a:lnTo>
                    <a:pt x="0" y="121729"/>
                  </a:lnTo>
                  <a:lnTo>
                    <a:pt x="121729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ABF3371C-E75A-4348-B1E3-7A024A857216}"/>
                </a:ext>
              </a:extLst>
            </p:cNvPr>
            <p:cNvSpPr/>
            <p:nvPr/>
          </p:nvSpPr>
          <p:spPr>
            <a:xfrm>
              <a:off x="9971205" y="4441442"/>
              <a:ext cx="270855" cy="270855"/>
            </a:xfrm>
            <a:custGeom>
              <a:avLst/>
              <a:gdLst>
                <a:gd name="connsiteX0" fmla="*/ 70771 w 111918"/>
                <a:gd name="connsiteY0" fmla="*/ 0 h 111918"/>
                <a:gd name="connsiteX1" fmla="*/ 0 w 111918"/>
                <a:gd name="connsiteY1" fmla="*/ 70771 h 111918"/>
                <a:gd name="connsiteX2" fmla="*/ 0 w 111918"/>
                <a:gd name="connsiteY2" fmla="*/ 111919 h 111918"/>
                <a:gd name="connsiteX3" fmla="*/ 111919 w 111918"/>
                <a:gd name="connsiteY3" fmla="*/ 0 h 111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918" h="111918">
                  <a:moveTo>
                    <a:pt x="70771" y="0"/>
                  </a:moveTo>
                  <a:lnTo>
                    <a:pt x="0" y="70771"/>
                  </a:lnTo>
                  <a:lnTo>
                    <a:pt x="0" y="111919"/>
                  </a:lnTo>
                  <a:lnTo>
                    <a:pt x="111919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427EE38B-0388-4DA4-984C-E1F1B9A01BF7}"/>
                </a:ext>
              </a:extLst>
            </p:cNvPr>
            <p:cNvSpPr/>
            <p:nvPr/>
          </p:nvSpPr>
          <p:spPr>
            <a:xfrm>
              <a:off x="10041514" y="2704961"/>
              <a:ext cx="2150485" cy="3962803"/>
            </a:xfrm>
            <a:custGeom>
              <a:avLst/>
              <a:gdLst>
                <a:gd name="connsiteX0" fmla="*/ 888587 w 888587"/>
                <a:gd name="connsiteY0" fmla="*/ 0 h 1637442"/>
                <a:gd name="connsiteX1" fmla="*/ 0 w 888587"/>
                <a:gd name="connsiteY1" fmla="*/ 888587 h 1637442"/>
                <a:gd name="connsiteX2" fmla="*/ 0 w 888587"/>
                <a:gd name="connsiteY2" fmla="*/ 1637443 h 1637442"/>
                <a:gd name="connsiteX3" fmla="*/ 888587 w 888587"/>
                <a:gd name="connsiteY3" fmla="*/ 748855 h 163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587" h="1637442">
                  <a:moveTo>
                    <a:pt x="888587" y="0"/>
                  </a:moveTo>
                  <a:lnTo>
                    <a:pt x="0" y="888587"/>
                  </a:lnTo>
                  <a:lnTo>
                    <a:pt x="0" y="1637443"/>
                  </a:lnTo>
                  <a:lnTo>
                    <a:pt x="888587" y="7488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1A1AB375-6EB9-4761-91C6-56E7ECA60351}"/>
                </a:ext>
              </a:extLst>
            </p:cNvPr>
            <p:cNvSpPr/>
            <p:nvPr/>
          </p:nvSpPr>
          <p:spPr>
            <a:xfrm>
              <a:off x="10832646" y="3089695"/>
              <a:ext cx="1359353" cy="1359354"/>
            </a:xfrm>
            <a:custGeom>
              <a:avLst/>
              <a:gdLst>
                <a:gd name="connsiteX0" fmla="*/ 561689 w 561689"/>
                <a:gd name="connsiteY0" fmla="*/ 0 h 561689"/>
                <a:gd name="connsiteX1" fmla="*/ 0 w 561689"/>
                <a:gd name="connsiteY1" fmla="*/ 561689 h 561689"/>
                <a:gd name="connsiteX2" fmla="*/ 458534 w 561689"/>
                <a:gd name="connsiteY2" fmla="*/ 561689 h 561689"/>
                <a:gd name="connsiteX3" fmla="*/ 561689 w 561689"/>
                <a:gd name="connsiteY3" fmla="*/ 458438 h 561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689" h="561689">
                  <a:moveTo>
                    <a:pt x="561689" y="0"/>
                  </a:moveTo>
                  <a:lnTo>
                    <a:pt x="0" y="561689"/>
                  </a:lnTo>
                  <a:lnTo>
                    <a:pt x="458534" y="561689"/>
                  </a:lnTo>
                  <a:lnTo>
                    <a:pt x="561689" y="4584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A5FD43BD-F66B-4689-9A61-D6F29D1A9AD1}"/>
                </a:ext>
              </a:extLst>
            </p:cNvPr>
            <p:cNvSpPr/>
            <p:nvPr/>
          </p:nvSpPr>
          <p:spPr>
            <a:xfrm>
              <a:off x="10195499" y="3329429"/>
              <a:ext cx="1996500" cy="1996500"/>
            </a:xfrm>
            <a:custGeom>
              <a:avLst/>
              <a:gdLst>
                <a:gd name="connsiteX0" fmla="*/ 824960 w 824960"/>
                <a:gd name="connsiteY0" fmla="*/ 0 h 824960"/>
                <a:gd name="connsiteX1" fmla="*/ 0 w 824960"/>
                <a:gd name="connsiteY1" fmla="*/ 824960 h 824960"/>
                <a:gd name="connsiteX2" fmla="*/ 545021 w 824960"/>
                <a:gd name="connsiteY2" fmla="*/ 824960 h 824960"/>
                <a:gd name="connsiteX3" fmla="*/ 824960 w 824960"/>
                <a:gd name="connsiteY3" fmla="*/ 545021 h 824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960" h="824960">
                  <a:moveTo>
                    <a:pt x="824960" y="0"/>
                  </a:moveTo>
                  <a:lnTo>
                    <a:pt x="0" y="824960"/>
                  </a:lnTo>
                  <a:lnTo>
                    <a:pt x="545021" y="824960"/>
                  </a:lnTo>
                  <a:lnTo>
                    <a:pt x="824960" y="5450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08680C26-BE61-4B80-BE34-A8BD51FBA99A}"/>
                </a:ext>
              </a:extLst>
            </p:cNvPr>
            <p:cNvSpPr/>
            <p:nvPr/>
          </p:nvSpPr>
          <p:spPr>
            <a:xfrm>
              <a:off x="9333136" y="4063625"/>
              <a:ext cx="2858861" cy="2858861"/>
            </a:xfrm>
            <a:custGeom>
              <a:avLst/>
              <a:gdLst>
                <a:gd name="connsiteX0" fmla="*/ 820960 w 1181290"/>
                <a:gd name="connsiteY0" fmla="*/ 1181290 h 1181290"/>
                <a:gd name="connsiteX1" fmla="*/ 1181291 w 1181290"/>
                <a:gd name="connsiteY1" fmla="*/ 820864 h 1181290"/>
                <a:gd name="connsiteX2" fmla="*/ 1181291 w 1181290"/>
                <a:gd name="connsiteY2" fmla="*/ 0 h 1181290"/>
                <a:gd name="connsiteX3" fmla="*/ 0 w 1181290"/>
                <a:gd name="connsiteY3" fmla="*/ 1181290 h 1181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290" h="1181290">
                  <a:moveTo>
                    <a:pt x="820960" y="1181290"/>
                  </a:moveTo>
                  <a:lnTo>
                    <a:pt x="1181291" y="820864"/>
                  </a:lnTo>
                  <a:lnTo>
                    <a:pt x="1181291" y="0"/>
                  </a:lnTo>
                  <a:lnTo>
                    <a:pt x="0" y="11812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97D48237-DC5D-4711-9D69-67ACC9787E65}"/>
                </a:ext>
              </a:extLst>
            </p:cNvPr>
            <p:cNvSpPr/>
            <p:nvPr/>
          </p:nvSpPr>
          <p:spPr>
            <a:xfrm>
              <a:off x="8816088" y="5734177"/>
              <a:ext cx="790899" cy="790899"/>
            </a:xfrm>
            <a:custGeom>
              <a:avLst/>
              <a:gdLst>
                <a:gd name="connsiteX0" fmla="*/ 120205 w 326802"/>
                <a:gd name="connsiteY0" fmla="*/ 326803 h 326802"/>
                <a:gd name="connsiteX1" fmla="*/ 326803 w 326802"/>
                <a:gd name="connsiteY1" fmla="*/ 120205 h 326802"/>
                <a:gd name="connsiteX2" fmla="*/ 326803 w 326802"/>
                <a:gd name="connsiteY2" fmla="*/ 0 h 326802"/>
                <a:gd name="connsiteX3" fmla="*/ 0 w 326802"/>
                <a:gd name="connsiteY3" fmla="*/ 326803 h 326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6802" h="326802">
                  <a:moveTo>
                    <a:pt x="120205" y="326803"/>
                  </a:moveTo>
                  <a:lnTo>
                    <a:pt x="326803" y="120205"/>
                  </a:lnTo>
                  <a:lnTo>
                    <a:pt x="326803" y="0"/>
                  </a:lnTo>
                  <a:lnTo>
                    <a:pt x="0" y="32680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7DC83200-1D39-45DA-81EC-540423E0319C}"/>
                </a:ext>
              </a:extLst>
            </p:cNvPr>
            <p:cNvSpPr/>
            <p:nvPr/>
          </p:nvSpPr>
          <p:spPr>
            <a:xfrm>
              <a:off x="10111359" y="6680213"/>
              <a:ext cx="207232" cy="207232"/>
            </a:xfrm>
            <a:custGeom>
              <a:avLst/>
              <a:gdLst>
                <a:gd name="connsiteX0" fmla="*/ 31432 w 85629"/>
                <a:gd name="connsiteY0" fmla="*/ 85630 h 85629"/>
                <a:gd name="connsiteX1" fmla="*/ 85630 w 85629"/>
                <a:gd name="connsiteY1" fmla="*/ 31528 h 85629"/>
                <a:gd name="connsiteX2" fmla="*/ 85630 w 85629"/>
                <a:gd name="connsiteY2" fmla="*/ 0 h 85629"/>
                <a:gd name="connsiteX3" fmla="*/ 0 w 85629"/>
                <a:gd name="connsiteY3" fmla="*/ 85630 h 85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629" h="85629">
                  <a:moveTo>
                    <a:pt x="31432" y="85630"/>
                  </a:moveTo>
                  <a:lnTo>
                    <a:pt x="85630" y="31528"/>
                  </a:lnTo>
                  <a:lnTo>
                    <a:pt x="85630" y="0"/>
                  </a:lnTo>
                  <a:lnTo>
                    <a:pt x="0" y="856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4064F6DC-DD29-41F8-A6E0-2719F41240E8}"/>
                </a:ext>
              </a:extLst>
            </p:cNvPr>
            <p:cNvSpPr/>
            <p:nvPr/>
          </p:nvSpPr>
          <p:spPr>
            <a:xfrm>
              <a:off x="11427608" y="3784239"/>
              <a:ext cx="764392" cy="3138247"/>
            </a:xfrm>
            <a:custGeom>
              <a:avLst/>
              <a:gdLst>
                <a:gd name="connsiteX0" fmla="*/ 189643 w 315849"/>
                <a:gd name="connsiteY0" fmla="*/ 1296733 h 1296733"/>
                <a:gd name="connsiteX1" fmla="*/ 315849 w 315849"/>
                <a:gd name="connsiteY1" fmla="*/ 1170432 h 1296733"/>
                <a:gd name="connsiteX2" fmla="*/ 315849 w 315849"/>
                <a:gd name="connsiteY2" fmla="*/ 0 h 1296733"/>
                <a:gd name="connsiteX3" fmla="*/ 0 w 315849"/>
                <a:gd name="connsiteY3" fmla="*/ 315849 h 1296733"/>
                <a:gd name="connsiteX4" fmla="*/ 0 w 315849"/>
                <a:gd name="connsiteY4" fmla="*/ 1296733 h 129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5849" h="1296733">
                  <a:moveTo>
                    <a:pt x="189643" y="1296733"/>
                  </a:moveTo>
                  <a:lnTo>
                    <a:pt x="315849" y="1170432"/>
                  </a:lnTo>
                  <a:lnTo>
                    <a:pt x="315849" y="0"/>
                  </a:lnTo>
                  <a:lnTo>
                    <a:pt x="0" y="315849"/>
                  </a:lnTo>
                  <a:lnTo>
                    <a:pt x="0" y="12967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E415305-059B-4326-9E15-C80CFA06BE46}"/>
                </a:ext>
              </a:extLst>
            </p:cNvPr>
            <p:cNvGrpSpPr/>
            <p:nvPr/>
          </p:nvGrpSpPr>
          <p:grpSpPr>
            <a:xfrm>
              <a:off x="7914541" y="5088731"/>
              <a:ext cx="4277459" cy="1949013"/>
              <a:chOff x="5216937" y="3751707"/>
              <a:chExt cx="1767459" cy="805338"/>
            </a:xfrm>
            <a:grpFill/>
          </p:grpSpPr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EF089BEE-0E79-4192-A403-FD0AAA63CFBB}"/>
                  </a:ext>
                </a:extLst>
              </p:cNvPr>
              <p:cNvSpPr/>
              <p:nvPr/>
            </p:nvSpPr>
            <p:spPr>
              <a:xfrm>
                <a:off x="6767797" y="4464367"/>
                <a:ext cx="203930" cy="45053"/>
              </a:xfrm>
              <a:custGeom>
                <a:avLst/>
                <a:gdLst>
                  <a:gd name="connsiteX0" fmla="*/ 158877 w 203930"/>
                  <a:gd name="connsiteY0" fmla="*/ 45053 h 45053"/>
                  <a:gd name="connsiteX1" fmla="*/ 203930 w 203930"/>
                  <a:gd name="connsiteY1" fmla="*/ 0 h 45053"/>
                  <a:gd name="connsiteX2" fmla="*/ 44958 w 203930"/>
                  <a:gd name="connsiteY2" fmla="*/ 0 h 45053"/>
                  <a:gd name="connsiteX3" fmla="*/ 0 w 203930"/>
                  <a:gd name="connsiteY3" fmla="*/ 45053 h 45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930" h="45053">
                    <a:moveTo>
                      <a:pt x="158877" y="45053"/>
                    </a:moveTo>
                    <a:lnTo>
                      <a:pt x="203930" y="0"/>
                    </a:lnTo>
                    <a:lnTo>
                      <a:pt x="44958" y="0"/>
                    </a:lnTo>
                    <a:lnTo>
                      <a:pt x="0" y="450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F1181C18-456B-4074-9D03-AEFB2C72B6D2}"/>
                  </a:ext>
                </a:extLst>
              </p:cNvPr>
              <p:cNvSpPr/>
              <p:nvPr/>
            </p:nvSpPr>
            <p:spPr>
              <a:xfrm>
                <a:off x="6099142" y="4276629"/>
                <a:ext cx="727519" cy="232790"/>
              </a:xfrm>
              <a:custGeom>
                <a:avLst/>
                <a:gdLst>
                  <a:gd name="connsiteX0" fmla="*/ 494729 w 727519"/>
                  <a:gd name="connsiteY0" fmla="*/ 232791 h 232790"/>
                  <a:gd name="connsiteX1" fmla="*/ 727520 w 727519"/>
                  <a:gd name="connsiteY1" fmla="*/ 0 h 232790"/>
                  <a:gd name="connsiteX2" fmla="*/ 232696 w 727519"/>
                  <a:gd name="connsiteY2" fmla="*/ 0 h 232790"/>
                  <a:gd name="connsiteX3" fmla="*/ 0 w 727519"/>
                  <a:gd name="connsiteY3" fmla="*/ 232791 h 232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7519" h="232790">
                    <a:moveTo>
                      <a:pt x="494729" y="232791"/>
                    </a:moveTo>
                    <a:lnTo>
                      <a:pt x="727520" y="0"/>
                    </a:lnTo>
                    <a:lnTo>
                      <a:pt x="232696" y="0"/>
                    </a:lnTo>
                    <a:lnTo>
                      <a:pt x="0" y="23279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1804D2F2-922F-4A6C-B9C1-1ACD57576C79}"/>
                  </a:ext>
                </a:extLst>
              </p:cNvPr>
              <p:cNvSpPr/>
              <p:nvPr/>
            </p:nvSpPr>
            <p:spPr>
              <a:xfrm>
                <a:off x="5331141" y="4140231"/>
                <a:ext cx="369188" cy="369188"/>
              </a:xfrm>
              <a:custGeom>
                <a:avLst/>
                <a:gdLst>
                  <a:gd name="connsiteX0" fmla="*/ 369189 w 369188"/>
                  <a:gd name="connsiteY0" fmla="*/ 369189 h 369188"/>
                  <a:gd name="connsiteX1" fmla="*/ 369189 w 369188"/>
                  <a:gd name="connsiteY1" fmla="*/ 0 h 369188"/>
                  <a:gd name="connsiteX2" fmla="*/ 0 w 369188"/>
                  <a:gd name="connsiteY2" fmla="*/ 369189 h 369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9188" h="369188">
                    <a:moveTo>
                      <a:pt x="369189" y="369189"/>
                    </a:moveTo>
                    <a:lnTo>
                      <a:pt x="369189" y="0"/>
                    </a:lnTo>
                    <a:lnTo>
                      <a:pt x="0" y="36918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485C95D9-91F6-4C15-855E-635DB2437C1A}"/>
                  </a:ext>
                </a:extLst>
              </p:cNvPr>
              <p:cNvSpPr/>
              <p:nvPr/>
            </p:nvSpPr>
            <p:spPr>
              <a:xfrm>
                <a:off x="6559581" y="3918489"/>
                <a:ext cx="424815" cy="424815"/>
              </a:xfrm>
              <a:custGeom>
                <a:avLst/>
                <a:gdLst>
                  <a:gd name="connsiteX0" fmla="*/ 424815 w 424815"/>
                  <a:gd name="connsiteY0" fmla="*/ 0 h 424815"/>
                  <a:gd name="connsiteX1" fmla="*/ 0 w 424815"/>
                  <a:gd name="connsiteY1" fmla="*/ 424815 h 424815"/>
                  <a:gd name="connsiteX2" fmla="*/ 159258 w 424815"/>
                  <a:gd name="connsiteY2" fmla="*/ 424815 h 424815"/>
                  <a:gd name="connsiteX3" fmla="*/ 424815 w 424815"/>
                  <a:gd name="connsiteY3" fmla="*/ 159258 h 424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4815" h="424815">
                    <a:moveTo>
                      <a:pt x="424815" y="0"/>
                    </a:moveTo>
                    <a:lnTo>
                      <a:pt x="0" y="424815"/>
                    </a:lnTo>
                    <a:lnTo>
                      <a:pt x="159258" y="424815"/>
                    </a:lnTo>
                    <a:lnTo>
                      <a:pt x="424815" y="1592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2DFADE78-7711-4F18-BA00-817F3086044C}"/>
                  </a:ext>
                </a:extLst>
              </p:cNvPr>
              <p:cNvSpPr/>
              <p:nvPr/>
            </p:nvSpPr>
            <p:spPr>
              <a:xfrm>
                <a:off x="6113334" y="3751707"/>
                <a:ext cx="757713" cy="757713"/>
              </a:xfrm>
              <a:custGeom>
                <a:avLst/>
                <a:gdLst>
                  <a:gd name="connsiteX0" fmla="*/ 344329 w 757713"/>
                  <a:gd name="connsiteY0" fmla="*/ 757714 h 757713"/>
                  <a:gd name="connsiteX1" fmla="*/ 757714 w 757713"/>
                  <a:gd name="connsiteY1" fmla="*/ 344329 h 757713"/>
                  <a:gd name="connsiteX2" fmla="*/ 757714 w 757713"/>
                  <a:gd name="connsiteY2" fmla="*/ 0 h 757713"/>
                  <a:gd name="connsiteX3" fmla="*/ 0 w 757713"/>
                  <a:gd name="connsiteY3" fmla="*/ 757714 h 75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7713" h="757713">
                    <a:moveTo>
                      <a:pt x="344329" y="757714"/>
                    </a:moveTo>
                    <a:lnTo>
                      <a:pt x="757714" y="344329"/>
                    </a:lnTo>
                    <a:lnTo>
                      <a:pt x="757714" y="0"/>
                    </a:lnTo>
                    <a:lnTo>
                      <a:pt x="0" y="75771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E23DC248-5B36-4BD8-A702-057BA66FB0C9}"/>
                  </a:ext>
                </a:extLst>
              </p:cNvPr>
              <p:cNvSpPr/>
              <p:nvPr/>
            </p:nvSpPr>
            <p:spPr>
              <a:xfrm>
                <a:off x="5216937" y="4246816"/>
                <a:ext cx="310229" cy="310229"/>
              </a:xfrm>
              <a:custGeom>
                <a:avLst/>
                <a:gdLst>
                  <a:gd name="connsiteX0" fmla="*/ 184975 w 310229"/>
                  <a:gd name="connsiteY0" fmla="*/ 310229 h 310229"/>
                  <a:gd name="connsiteX1" fmla="*/ 310229 w 310229"/>
                  <a:gd name="connsiteY1" fmla="*/ 184975 h 310229"/>
                  <a:gd name="connsiteX2" fmla="*/ 310229 w 310229"/>
                  <a:gd name="connsiteY2" fmla="*/ 0 h 310229"/>
                  <a:gd name="connsiteX3" fmla="*/ 0 w 310229"/>
                  <a:gd name="connsiteY3" fmla="*/ 310229 h 310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229" h="310229">
                    <a:moveTo>
                      <a:pt x="184975" y="310229"/>
                    </a:moveTo>
                    <a:lnTo>
                      <a:pt x="310229" y="184975"/>
                    </a:lnTo>
                    <a:lnTo>
                      <a:pt x="310229" y="0"/>
                    </a:lnTo>
                    <a:lnTo>
                      <a:pt x="0" y="31022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9D4EE691-2ECE-4DD1-8E2E-B25AD8F64581}"/>
              </a:ext>
            </a:extLst>
          </p:cNvPr>
          <p:cNvGrpSpPr/>
          <p:nvPr userDrawn="1"/>
        </p:nvGrpSpPr>
        <p:grpSpPr>
          <a:xfrm>
            <a:off x="0" y="-186450"/>
            <a:ext cx="3232530" cy="4114943"/>
            <a:chOff x="-1083009" y="-1005135"/>
            <a:chExt cx="3232530" cy="4114943"/>
          </a:xfrm>
          <a:solidFill>
            <a:schemeClr val="accent1">
              <a:alpha val="50000"/>
            </a:schemeClr>
          </a:solidFill>
        </p:grpSpPr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0B82D7EA-D319-4ECA-81C3-E47D27D3CFD3}"/>
                </a:ext>
              </a:extLst>
            </p:cNvPr>
            <p:cNvSpPr/>
            <p:nvPr/>
          </p:nvSpPr>
          <p:spPr>
            <a:xfrm>
              <a:off x="-1083009" y="-618098"/>
              <a:ext cx="576058" cy="576058"/>
            </a:xfrm>
            <a:custGeom>
              <a:avLst/>
              <a:gdLst>
                <a:gd name="connsiteX0" fmla="*/ 0 w 238029"/>
                <a:gd name="connsiteY0" fmla="*/ 238030 h 238029"/>
                <a:gd name="connsiteX1" fmla="*/ 238030 w 238029"/>
                <a:gd name="connsiteY1" fmla="*/ 0 h 238029"/>
                <a:gd name="connsiteX2" fmla="*/ 0 w 238029"/>
                <a:gd name="connsiteY2" fmla="*/ 0 h 238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029" h="238029">
                  <a:moveTo>
                    <a:pt x="0" y="238030"/>
                  </a:moveTo>
                  <a:lnTo>
                    <a:pt x="23803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27F9D4C8-5A9A-4EBC-959E-890DF5051F7C}"/>
                </a:ext>
              </a:extLst>
            </p:cNvPr>
            <p:cNvSpPr/>
            <p:nvPr/>
          </p:nvSpPr>
          <p:spPr>
            <a:xfrm>
              <a:off x="-1083009" y="-583982"/>
              <a:ext cx="381502" cy="1052076"/>
            </a:xfrm>
            <a:custGeom>
              <a:avLst/>
              <a:gdLst>
                <a:gd name="connsiteX0" fmla="*/ 0 w 157638"/>
                <a:gd name="connsiteY0" fmla="*/ 434721 h 434721"/>
                <a:gd name="connsiteX1" fmla="*/ 157639 w 157638"/>
                <a:gd name="connsiteY1" fmla="*/ 277178 h 434721"/>
                <a:gd name="connsiteX2" fmla="*/ 157544 w 157638"/>
                <a:gd name="connsiteY2" fmla="*/ 0 h 434721"/>
                <a:gd name="connsiteX3" fmla="*/ 0 w 157638"/>
                <a:gd name="connsiteY3" fmla="*/ 157544 h 43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638" h="434721">
                  <a:moveTo>
                    <a:pt x="0" y="434721"/>
                  </a:moveTo>
                  <a:lnTo>
                    <a:pt x="157639" y="277178"/>
                  </a:lnTo>
                  <a:lnTo>
                    <a:pt x="157544" y="0"/>
                  </a:lnTo>
                  <a:lnTo>
                    <a:pt x="0" y="1575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27E20194-DD3C-442A-836D-8D8A77BAE902}"/>
                </a:ext>
              </a:extLst>
            </p:cNvPr>
            <p:cNvSpPr/>
            <p:nvPr/>
          </p:nvSpPr>
          <p:spPr>
            <a:xfrm>
              <a:off x="-1007170" y="-258493"/>
              <a:ext cx="251954" cy="251954"/>
            </a:xfrm>
            <a:custGeom>
              <a:avLst/>
              <a:gdLst>
                <a:gd name="connsiteX0" fmla="*/ 38291 w 104108"/>
                <a:gd name="connsiteY0" fmla="*/ 104108 h 104108"/>
                <a:gd name="connsiteX1" fmla="*/ 104108 w 104108"/>
                <a:gd name="connsiteY1" fmla="*/ 38291 h 104108"/>
                <a:gd name="connsiteX2" fmla="*/ 104108 w 104108"/>
                <a:gd name="connsiteY2" fmla="*/ 0 h 104108"/>
                <a:gd name="connsiteX3" fmla="*/ 0 w 104108"/>
                <a:gd name="connsiteY3" fmla="*/ 104108 h 10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108" h="104108">
                  <a:moveTo>
                    <a:pt x="38291" y="104108"/>
                  </a:moveTo>
                  <a:lnTo>
                    <a:pt x="104108" y="38291"/>
                  </a:lnTo>
                  <a:lnTo>
                    <a:pt x="104108" y="0"/>
                  </a:lnTo>
                  <a:lnTo>
                    <a:pt x="0" y="1041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C596CAE2-AB38-4070-9AC3-11143EED5E65}"/>
                </a:ext>
              </a:extLst>
            </p:cNvPr>
            <p:cNvSpPr/>
            <p:nvPr/>
          </p:nvSpPr>
          <p:spPr>
            <a:xfrm>
              <a:off x="-1083009" y="959555"/>
              <a:ext cx="645905" cy="2150253"/>
            </a:xfrm>
            <a:custGeom>
              <a:avLst/>
              <a:gdLst>
                <a:gd name="connsiteX0" fmla="*/ 0 w 266890"/>
                <a:gd name="connsiteY0" fmla="*/ 888492 h 888491"/>
                <a:gd name="connsiteX1" fmla="*/ 266891 w 266890"/>
                <a:gd name="connsiteY1" fmla="*/ 621602 h 888491"/>
                <a:gd name="connsiteX2" fmla="*/ 266891 w 266890"/>
                <a:gd name="connsiteY2" fmla="*/ 0 h 888491"/>
                <a:gd name="connsiteX3" fmla="*/ 0 w 266890"/>
                <a:gd name="connsiteY3" fmla="*/ 266890 h 888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890" h="888491">
                  <a:moveTo>
                    <a:pt x="0" y="888492"/>
                  </a:moveTo>
                  <a:lnTo>
                    <a:pt x="266891" y="621602"/>
                  </a:lnTo>
                  <a:lnTo>
                    <a:pt x="266891" y="0"/>
                  </a:lnTo>
                  <a:lnTo>
                    <a:pt x="0" y="2668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BEF7656F-82AD-4DD5-8BF0-5A5AB6F987A4}"/>
                </a:ext>
              </a:extLst>
            </p:cNvPr>
            <p:cNvSpPr/>
            <p:nvPr/>
          </p:nvSpPr>
          <p:spPr>
            <a:xfrm>
              <a:off x="-812844" y="-878120"/>
              <a:ext cx="222677" cy="222677"/>
            </a:xfrm>
            <a:custGeom>
              <a:avLst/>
              <a:gdLst>
                <a:gd name="connsiteX0" fmla="*/ 33814 w 92011"/>
                <a:gd name="connsiteY0" fmla="*/ 92012 h 92011"/>
                <a:gd name="connsiteX1" fmla="*/ 92011 w 92011"/>
                <a:gd name="connsiteY1" fmla="*/ 33909 h 92011"/>
                <a:gd name="connsiteX2" fmla="*/ 92011 w 92011"/>
                <a:gd name="connsiteY2" fmla="*/ 0 h 92011"/>
                <a:gd name="connsiteX3" fmla="*/ 0 w 92011"/>
                <a:gd name="connsiteY3" fmla="*/ 92012 h 92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011" h="92011">
                  <a:moveTo>
                    <a:pt x="33814" y="92012"/>
                  </a:moveTo>
                  <a:lnTo>
                    <a:pt x="92011" y="33909"/>
                  </a:lnTo>
                  <a:lnTo>
                    <a:pt x="92011" y="0"/>
                  </a:lnTo>
                  <a:lnTo>
                    <a:pt x="0" y="920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2FA13677-8149-4F72-B231-925EF0745867}"/>
                </a:ext>
              </a:extLst>
            </p:cNvPr>
            <p:cNvSpPr/>
            <p:nvPr/>
          </p:nvSpPr>
          <p:spPr>
            <a:xfrm>
              <a:off x="-1083009" y="-725750"/>
              <a:ext cx="1625138" cy="2994864"/>
            </a:xfrm>
            <a:custGeom>
              <a:avLst/>
              <a:gdLst>
                <a:gd name="connsiteX0" fmla="*/ 0 w 671512"/>
                <a:gd name="connsiteY0" fmla="*/ 1237488 h 1237487"/>
                <a:gd name="connsiteX1" fmla="*/ 671513 w 671512"/>
                <a:gd name="connsiteY1" fmla="*/ 565976 h 1237487"/>
                <a:gd name="connsiteX2" fmla="*/ 671513 w 671512"/>
                <a:gd name="connsiteY2" fmla="*/ 0 h 1237487"/>
                <a:gd name="connsiteX3" fmla="*/ 0 w 671512"/>
                <a:gd name="connsiteY3" fmla="*/ 671608 h 123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1512" h="1237487">
                  <a:moveTo>
                    <a:pt x="0" y="1237488"/>
                  </a:moveTo>
                  <a:lnTo>
                    <a:pt x="671513" y="565976"/>
                  </a:lnTo>
                  <a:lnTo>
                    <a:pt x="671513" y="0"/>
                  </a:lnTo>
                  <a:lnTo>
                    <a:pt x="0" y="671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E8B71ED5-264F-46DD-872B-C284AFA45EC2}"/>
                </a:ext>
              </a:extLst>
            </p:cNvPr>
            <p:cNvSpPr/>
            <p:nvPr/>
          </p:nvSpPr>
          <p:spPr>
            <a:xfrm>
              <a:off x="-1083009" y="288292"/>
              <a:ext cx="1508728" cy="1508728"/>
            </a:xfrm>
            <a:custGeom>
              <a:avLst/>
              <a:gdLst>
                <a:gd name="connsiteX0" fmla="*/ 0 w 623411"/>
                <a:gd name="connsiteY0" fmla="*/ 623411 h 623411"/>
                <a:gd name="connsiteX1" fmla="*/ 623411 w 623411"/>
                <a:gd name="connsiteY1" fmla="*/ 0 h 623411"/>
                <a:gd name="connsiteX2" fmla="*/ 211550 w 623411"/>
                <a:gd name="connsiteY2" fmla="*/ 0 h 623411"/>
                <a:gd name="connsiteX3" fmla="*/ 0 w 623411"/>
                <a:gd name="connsiteY3" fmla="*/ 211550 h 623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3411" h="623411">
                  <a:moveTo>
                    <a:pt x="0" y="623411"/>
                  </a:moveTo>
                  <a:lnTo>
                    <a:pt x="623411" y="0"/>
                  </a:lnTo>
                  <a:lnTo>
                    <a:pt x="211550" y="0"/>
                  </a:lnTo>
                  <a:lnTo>
                    <a:pt x="0" y="2115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99FE1E02-6138-417F-8C8D-159B9D05ADD4}"/>
                </a:ext>
              </a:extLst>
            </p:cNvPr>
            <p:cNvSpPr/>
            <p:nvPr/>
          </p:nvSpPr>
          <p:spPr>
            <a:xfrm>
              <a:off x="-1083009" y="-917999"/>
              <a:ext cx="2160627" cy="2160395"/>
            </a:xfrm>
            <a:custGeom>
              <a:avLst/>
              <a:gdLst>
                <a:gd name="connsiteX0" fmla="*/ 272320 w 892778"/>
                <a:gd name="connsiteY0" fmla="*/ 0 h 892682"/>
                <a:gd name="connsiteX1" fmla="*/ 0 w 892778"/>
                <a:gd name="connsiteY1" fmla="*/ 272320 h 892682"/>
                <a:gd name="connsiteX2" fmla="*/ 0 w 892778"/>
                <a:gd name="connsiteY2" fmla="*/ 892683 h 892682"/>
                <a:gd name="connsiteX3" fmla="*/ 892778 w 892778"/>
                <a:gd name="connsiteY3" fmla="*/ 0 h 892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2778" h="892682">
                  <a:moveTo>
                    <a:pt x="272320" y="0"/>
                  </a:moveTo>
                  <a:lnTo>
                    <a:pt x="0" y="272320"/>
                  </a:lnTo>
                  <a:lnTo>
                    <a:pt x="0" y="892683"/>
                  </a:lnTo>
                  <a:lnTo>
                    <a:pt x="892778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DC40CF76-6318-4A7B-A1E5-B61D3CD47322}"/>
                </a:ext>
              </a:extLst>
            </p:cNvPr>
            <p:cNvSpPr/>
            <p:nvPr/>
          </p:nvSpPr>
          <p:spPr>
            <a:xfrm>
              <a:off x="870616" y="-617868"/>
              <a:ext cx="597728" cy="597728"/>
            </a:xfrm>
            <a:custGeom>
              <a:avLst/>
              <a:gdLst>
                <a:gd name="connsiteX0" fmla="*/ 156115 w 246983"/>
                <a:gd name="connsiteY0" fmla="*/ 0 h 246983"/>
                <a:gd name="connsiteX1" fmla="*/ 0 w 246983"/>
                <a:gd name="connsiteY1" fmla="*/ 156210 h 246983"/>
                <a:gd name="connsiteX2" fmla="*/ 0 w 246983"/>
                <a:gd name="connsiteY2" fmla="*/ 246983 h 246983"/>
                <a:gd name="connsiteX3" fmla="*/ 246983 w 246983"/>
                <a:gd name="connsiteY3" fmla="*/ 0 h 24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983" h="246983">
                  <a:moveTo>
                    <a:pt x="156115" y="0"/>
                  </a:moveTo>
                  <a:lnTo>
                    <a:pt x="0" y="156210"/>
                  </a:lnTo>
                  <a:lnTo>
                    <a:pt x="0" y="246983"/>
                  </a:lnTo>
                  <a:lnTo>
                    <a:pt x="2469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97793644-CF02-4CFC-B078-0300116E5447}"/>
                </a:ext>
              </a:extLst>
            </p:cNvPr>
            <p:cNvSpPr/>
            <p:nvPr/>
          </p:nvSpPr>
          <p:spPr>
            <a:xfrm>
              <a:off x="332820" y="-891491"/>
              <a:ext cx="156519" cy="156289"/>
            </a:xfrm>
            <a:custGeom>
              <a:avLst/>
              <a:gdLst>
                <a:gd name="connsiteX0" fmla="*/ 40958 w 64674"/>
                <a:gd name="connsiteY0" fmla="*/ 0 h 64579"/>
                <a:gd name="connsiteX1" fmla="*/ 0 w 64674"/>
                <a:gd name="connsiteY1" fmla="*/ 40862 h 64579"/>
                <a:gd name="connsiteX2" fmla="*/ 0 w 64674"/>
                <a:gd name="connsiteY2" fmla="*/ 64580 h 64579"/>
                <a:gd name="connsiteX3" fmla="*/ 64675 w 64674"/>
                <a:gd name="connsiteY3" fmla="*/ 0 h 64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674" h="64579">
                  <a:moveTo>
                    <a:pt x="40958" y="0"/>
                  </a:moveTo>
                  <a:lnTo>
                    <a:pt x="0" y="40862"/>
                  </a:lnTo>
                  <a:lnTo>
                    <a:pt x="0" y="64580"/>
                  </a:lnTo>
                  <a:lnTo>
                    <a:pt x="6467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8BF5CD80-E38C-4590-A0C1-A940432FE654}"/>
                </a:ext>
              </a:extLst>
            </p:cNvPr>
            <p:cNvSpPr/>
            <p:nvPr/>
          </p:nvSpPr>
          <p:spPr>
            <a:xfrm>
              <a:off x="-1083009" y="-917999"/>
              <a:ext cx="577672" cy="2371551"/>
            </a:xfrm>
            <a:custGeom>
              <a:avLst/>
              <a:gdLst>
                <a:gd name="connsiteX0" fmla="*/ 95441 w 238696"/>
                <a:gd name="connsiteY0" fmla="*/ 0 h 979932"/>
                <a:gd name="connsiteX1" fmla="*/ 0 w 238696"/>
                <a:gd name="connsiteY1" fmla="*/ 95345 h 979932"/>
                <a:gd name="connsiteX2" fmla="*/ 0 w 238696"/>
                <a:gd name="connsiteY2" fmla="*/ 979932 h 979932"/>
                <a:gd name="connsiteX3" fmla="*/ 238697 w 238696"/>
                <a:gd name="connsiteY3" fmla="*/ 741236 h 979932"/>
                <a:gd name="connsiteX4" fmla="*/ 238697 w 238696"/>
                <a:gd name="connsiteY4" fmla="*/ 0 h 97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696" h="979932">
                  <a:moveTo>
                    <a:pt x="95441" y="0"/>
                  </a:moveTo>
                  <a:lnTo>
                    <a:pt x="0" y="95345"/>
                  </a:lnTo>
                  <a:lnTo>
                    <a:pt x="0" y="979932"/>
                  </a:lnTo>
                  <a:lnTo>
                    <a:pt x="238697" y="741236"/>
                  </a:lnTo>
                  <a:lnTo>
                    <a:pt x="23869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C935EFC7-9A26-424B-8189-E4F4C086B192}"/>
                </a:ext>
              </a:extLst>
            </p:cNvPr>
            <p:cNvSpPr/>
            <p:nvPr/>
          </p:nvSpPr>
          <p:spPr>
            <a:xfrm>
              <a:off x="-1059727" y="-917999"/>
              <a:ext cx="372974" cy="82294"/>
            </a:xfrm>
            <a:custGeom>
              <a:avLst/>
              <a:gdLst>
                <a:gd name="connsiteX0" fmla="*/ 34004 w 154114"/>
                <a:gd name="connsiteY0" fmla="*/ 0 h 34004"/>
                <a:gd name="connsiteX1" fmla="*/ 0 w 154114"/>
                <a:gd name="connsiteY1" fmla="*/ 34004 h 34004"/>
                <a:gd name="connsiteX2" fmla="*/ 120110 w 154114"/>
                <a:gd name="connsiteY2" fmla="*/ 34004 h 34004"/>
                <a:gd name="connsiteX3" fmla="*/ 154115 w 154114"/>
                <a:gd name="connsiteY3" fmla="*/ 0 h 3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114" h="34004">
                  <a:moveTo>
                    <a:pt x="34004" y="0"/>
                  </a:moveTo>
                  <a:lnTo>
                    <a:pt x="0" y="34004"/>
                  </a:lnTo>
                  <a:lnTo>
                    <a:pt x="120110" y="34004"/>
                  </a:lnTo>
                  <a:lnTo>
                    <a:pt x="15411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41F30919-0695-469A-BF81-A4E7E6A76005}"/>
                </a:ext>
              </a:extLst>
            </p:cNvPr>
            <p:cNvSpPr/>
            <p:nvPr/>
          </p:nvSpPr>
          <p:spPr>
            <a:xfrm>
              <a:off x="-794403" y="-917999"/>
              <a:ext cx="1330537" cy="425532"/>
            </a:xfrm>
            <a:custGeom>
              <a:avLst/>
              <a:gdLst>
                <a:gd name="connsiteX0" fmla="*/ 175927 w 549782"/>
                <a:gd name="connsiteY0" fmla="*/ 0 h 175831"/>
                <a:gd name="connsiteX1" fmla="*/ 0 w 549782"/>
                <a:gd name="connsiteY1" fmla="*/ 175832 h 175831"/>
                <a:gd name="connsiteX2" fmla="*/ 373856 w 549782"/>
                <a:gd name="connsiteY2" fmla="*/ 175832 h 175831"/>
                <a:gd name="connsiteX3" fmla="*/ 549783 w 549782"/>
                <a:gd name="connsiteY3" fmla="*/ 0 h 175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9782" h="175831">
                  <a:moveTo>
                    <a:pt x="175927" y="0"/>
                  </a:moveTo>
                  <a:lnTo>
                    <a:pt x="0" y="175832"/>
                  </a:lnTo>
                  <a:lnTo>
                    <a:pt x="373856" y="175832"/>
                  </a:lnTo>
                  <a:lnTo>
                    <a:pt x="5497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5D7E8E92-CDFC-419C-8CB5-D0069207C25F}"/>
                </a:ext>
              </a:extLst>
            </p:cNvPr>
            <p:cNvSpPr/>
            <p:nvPr/>
          </p:nvSpPr>
          <p:spPr>
            <a:xfrm>
              <a:off x="1265490" y="-917999"/>
              <a:ext cx="675181" cy="675181"/>
            </a:xfrm>
            <a:custGeom>
              <a:avLst/>
              <a:gdLst>
                <a:gd name="connsiteX0" fmla="*/ 0 w 278987"/>
                <a:gd name="connsiteY0" fmla="*/ 0 h 278987"/>
                <a:gd name="connsiteX1" fmla="*/ 0 w 278987"/>
                <a:gd name="connsiteY1" fmla="*/ 278987 h 278987"/>
                <a:gd name="connsiteX2" fmla="*/ 278987 w 278987"/>
                <a:gd name="connsiteY2" fmla="*/ 0 h 27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8987" h="278987">
                  <a:moveTo>
                    <a:pt x="0" y="0"/>
                  </a:moveTo>
                  <a:lnTo>
                    <a:pt x="0" y="278987"/>
                  </a:lnTo>
                  <a:lnTo>
                    <a:pt x="27898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FBB10ADC-848B-4227-859E-4199909AFE19}"/>
                </a:ext>
              </a:extLst>
            </p:cNvPr>
            <p:cNvSpPr/>
            <p:nvPr/>
          </p:nvSpPr>
          <p:spPr>
            <a:xfrm>
              <a:off x="-1083009" y="-614180"/>
              <a:ext cx="777068" cy="776838"/>
            </a:xfrm>
            <a:custGeom>
              <a:avLst/>
              <a:gdLst>
                <a:gd name="connsiteX0" fmla="*/ 0 w 321087"/>
                <a:gd name="connsiteY0" fmla="*/ 320993 h 320992"/>
                <a:gd name="connsiteX1" fmla="*/ 321088 w 321087"/>
                <a:gd name="connsiteY1" fmla="*/ 0 h 320992"/>
                <a:gd name="connsiteX2" fmla="*/ 200692 w 321087"/>
                <a:gd name="connsiteY2" fmla="*/ 0 h 320992"/>
                <a:gd name="connsiteX3" fmla="*/ 0 w 321087"/>
                <a:gd name="connsiteY3" fmla="*/ 200692 h 320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087" h="320992">
                  <a:moveTo>
                    <a:pt x="0" y="320993"/>
                  </a:moveTo>
                  <a:lnTo>
                    <a:pt x="321088" y="0"/>
                  </a:lnTo>
                  <a:lnTo>
                    <a:pt x="200692" y="0"/>
                  </a:lnTo>
                  <a:lnTo>
                    <a:pt x="0" y="2006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BF21E6A6-38FD-4ADA-B8B9-7105A6D38BA8}"/>
                </a:ext>
              </a:extLst>
            </p:cNvPr>
            <p:cNvSpPr/>
            <p:nvPr/>
          </p:nvSpPr>
          <p:spPr>
            <a:xfrm>
              <a:off x="-875774" y="-917999"/>
              <a:ext cx="1385863" cy="1385631"/>
            </a:xfrm>
            <a:custGeom>
              <a:avLst/>
              <a:gdLst>
                <a:gd name="connsiteX0" fmla="*/ 312420 w 572643"/>
                <a:gd name="connsiteY0" fmla="*/ 0 h 572547"/>
                <a:gd name="connsiteX1" fmla="*/ 0 w 572643"/>
                <a:gd name="connsiteY1" fmla="*/ 312325 h 572547"/>
                <a:gd name="connsiteX2" fmla="*/ 0 w 572643"/>
                <a:gd name="connsiteY2" fmla="*/ 572548 h 572547"/>
                <a:gd name="connsiteX3" fmla="*/ 572643 w 572643"/>
                <a:gd name="connsiteY3" fmla="*/ 0 h 572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2643" h="572547">
                  <a:moveTo>
                    <a:pt x="312420" y="0"/>
                  </a:moveTo>
                  <a:lnTo>
                    <a:pt x="0" y="312325"/>
                  </a:lnTo>
                  <a:lnTo>
                    <a:pt x="0" y="572548"/>
                  </a:lnTo>
                  <a:lnTo>
                    <a:pt x="57264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53C71421-A6FF-4475-ADFB-E5F6D5A8AD21}"/>
                </a:ext>
              </a:extLst>
            </p:cNvPr>
            <p:cNvSpPr/>
            <p:nvPr/>
          </p:nvSpPr>
          <p:spPr>
            <a:xfrm>
              <a:off x="1582221" y="-1005135"/>
              <a:ext cx="567300" cy="567300"/>
            </a:xfrm>
            <a:custGeom>
              <a:avLst/>
              <a:gdLst>
                <a:gd name="connsiteX0" fmla="*/ 94583 w 234410"/>
                <a:gd name="connsiteY0" fmla="*/ 0 h 234410"/>
                <a:gd name="connsiteX1" fmla="*/ 0 w 234410"/>
                <a:gd name="connsiteY1" fmla="*/ 94583 h 234410"/>
                <a:gd name="connsiteX2" fmla="*/ 0 w 234410"/>
                <a:gd name="connsiteY2" fmla="*/ 234410 h 234410"/>
                <a:gd name="connsiteX3" fmla="*/ 234410 w 234410"/>
                <a:gd name="connsiteY3" fmla="*/ 0 h 23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410" h="234410">
                  <a:moveTo>
                    <a:pt x="94583" y="0"/>
                  </a:moveTo>
                  <a:lnTo>
                    <a:pt x="0" y="94583"/>
                  </a:lnTo>
                  <a:lnTo>
                    <a:pt x="0" y="234410"/>
                  </a:lnTo>
                  <a:lnTo>
                    <a:pt x="23441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2320649-ACD7-42E9-A261-E6ED46ACB4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53624" y="1777424"/>
            <a:ext cx="9565275" cy="16430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altLang="zh-CN" sz="4400" b="1" smtClean="0"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n-US" altLang="zh-CN" smtClean="0"/>
            </a:lvl2pPr>
            <a:lvl3pPr>
              <a:defRPr lang="en-US" altLang="zh-CN" smtClean="0"/>
            </a:lvl3pPr>
            <a:lvl4pPr>
              <a:defRPr lang="en-US" altLang="zh-CN" smtClean="0"/>
            </a:lvl4pPr>
            <a:lvl5pPr>
              <a:defRPr lang="zh-CN" altLang="en-US"/>
            </a:lvl5pPr>
          </a:lstStyle>
          <a:p>
            <a:pPr marL="228600" lvl="0" indent="-228600" defTabSz="914354">
              <a:spcBef>
                <a:spcPct val="0"/>
              </a:spcBef>
            </a:pPr>
            <a:r>
              <a:rPr lang="en-US" altLang="zh-CN" dirty="0"/>
              <a:t>Click to edit Master text styles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C428848-58C6-4501-8214-B803889F27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53624" y="5558378"/>
            <a:ext cx="9565275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altLang="zh-CN" sz="1200" b="0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Speaker name and title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A01EED25-4D2A-435D-A5F9-01DCC2F0748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53624" y="5854649"/>
            <a:ext cx="9565275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altLang="zh-CN" sz="1200" b="0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OfficePLUS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44805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307103-D92B-4D3C-B386-9FD58793C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defTabSz="914354"/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8920D0-E0E5-40BB-AEDA-3D7A09092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B16C00-AE39-4635-9F10-B7233D2AC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401" y="6438900"/>
            <a:ext cx="3992171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12D871-753D-4991-B44B-EFAE9F8682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4656" y="6438900"/>
            <a:ext cx="1802924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EBAC152-C384-4126-A41C-02F34DED3069}" type="datetime1">
              <a:rPr lang="zh-CN" altLang="en-US" smtClean="0"/>
              <a:t>2024/4/15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23E9ED-4E00-42D1-BFBF-5EBD27D29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57452" y="6438900"/>
            <a:ext cx="2661448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7915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1" r:id="rId4"/>
    <p:sldLayoutId id="2147483654" r:id="rId5"/>
    <p:sldLayoutId id="2147483655" r:id="rId6"/>
    <p:sldLayoutId id="2147483656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6C2532AA-A647-48FF-8A25-36777AF5B1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spAutoFit/>
          </a:bodyPr>
          <a:lstStyle/>
          <a:p>
            <a:r>
              <a:rPr lang="zh-CN" altLang="en-US" dirty="0"/>
              <a:t>苹果质量评估预测</a:t>
            </a:r>
          </a:p>
        </p:txBody>
      </p:sp>
      <p:sp>
        <p:nvSpPr>
          <p:cNvPr id="10" name="副标题 9">
            <a:extLst>
              <a:ext uri="{FF2B5EF4-FFF2-40B4-BE49-F238E27FC236}">
                <a16:creationId xmlns:a16="http://schemas.microsoft.com/office/drawing/2014/main" id="{0102F8CF-8DD3-43E5-B521-501A3CF12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346" y="4021304"/>
            <a:ext cx="9889553" cy="313932"/>
          </a:xfrm>
        </p:spPr>
        <p:txBody>
          <a:bodyPr>
            <a:spAutoFit/>
          </a:bodyPr>
          <a:lstStyle/>
          <a:p>
            <a:r>
              <a:rPr lang="zh-CN" altLang="en-US" dirty="0"/>
              <a:t>小组成员 ：何宁 ，车德禹，金学俊</a:t>
            </a:r>
            <a:r>
              <a:rPr lang="zh-CN" altLang="en-US"/>
              <a:t>，徐喜杭，</a:t>
            </a:r>
            <a:r>
              <a:rPr lang="zh-CN" altLang="en-US" dirty="0"/>
              <a:t>宫斯琪，李鑫岩</a:t>
            </a:r>
            <a:endParaRPr lang="en-GB" altLang="zh-CN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7E21516B-4ABB-4E09-987D-1ABA411225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23989" y="5575300"/>
            <a:ext cx="5072011" cy="313932"/>
          </a:xfrm>
        </p:spPr>
        <p:txBody>
          <a:bodyPr>
            <a:spAutoFit/>
          </a:bodyPr>
          <a:lstStyle/>
          <a:p>
            <a:r>
              <a:rPr lang="zh-CN" altLang="en-US" sz="1600" dirty="0"/>
              <a:t>演讲人：何宁</a:t>
            </a:r>
            <a:endParaRPr lang="en-GB" altLang="zh-CN" sz="16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BE4F1C0-9A4E-446B-BDF9-2D9EDA60E25E}"/>
              </a:ext>
            </a:extLst>
          </p:cNvPr>
          <p:cNvSpPr txBox="1"/>
          <p:nvPr/>
        </p:nvSpPr>
        <p:spPr>
          <a:xfrm>
            <a:off x="1629346" y="23835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大数据实践项目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3EFFF168-C9BF-BE9F-86DC-5601146F86B7}"/>
              </a:ext>
            </a:extLst>
          </p:cNvPr>
          <p:cNvSpPr txBox="1">
            <a:spLocks/>
          </p:cNvSpPr>
          <p:nvPr/>
        </p:nvSpPr>
        <p:spPr>
          <a:xfrm>
            <a:off x="1781746" y="1282700"/>
            <a:ext cx="1039091" cy="29627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altLang="zh-CN" sz="12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zh-CN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zh-CN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7" name="文本占位符 4">
            <a:extLst>
              <a:ext uri="{FF2B5EF4-FFF2-40B4-BE49-F238E27FC236}">
                <a16:creationId xmlns:a16="http://schemas.microsoft.com/office/drawing/2014/main" id="{4E927929-2C00-621B-B7AE-CB77154B7B92}"/>
              </a:ext>
            </a:extLst>
          </p:cNvPr>
          <p:cNvSpPr txBox="1">
            <a:spLocks/>
          </p:cNvSpPr>
          <p:nvPr/>
        </p:nvSpPr>
        <p:spPr>
          <a:xfrm>
            <a:off x="1629346" y="3428095"/>
            <a:ext cx="5731164" cy="313932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zh-CN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zh-CN" dirty="0"/>
              <a:t>Apple quality assessment prediction</a:t>
            </a:r>
          </a:p>
        </p:txBody>
      </p:sp>
    </p:spTree>
    <p:extLst>
      <p:ext uri="{BB962C8B-B14F-4D97-AF65-F5344CB8AC3E}">
        <p14:creationId xmlns:p14="http://schemas.microsoft.com/office/powerpoint/2010/main" val="1421421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EBEDA7B-C1DD-4DA4-98BE-83B756FBB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数据可视化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27CB0F-4E2C-437D-B268-60EF8811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57452" y="6438900"/>
            <a:ext cx="2661448" cy="215900"/>
          </a:xfrm>
        </p:spPr>
        <p:txBody>
          <a:bodyPr/>
          <a:lstStyle/>
          <a:p>
            <a:fld id="{7F65B630-C7FF-41C0-9923-C5E5E29EED81}" type="slidenum">
              <a:rPr lang="zh-CN" altLang="en-US" smtClean="0"/>
              <a:t>10</a:t>
            </a:fld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73F6036-B0E0-4568-8D07-B19B3918B652}"/>
              </a:ext>
            </a:extLst>
          </p:cNvPr>
          <p:cNvGrpSpPr/>
          <p:nvPr/>
        </p:nvGrpSpPr>
        <p:grpSpPr>
          <a:xfrm>
            <a:off x="963750" y="1277722"/>
            <a:ext cx="10067239" cy="4481527"/>
            <a:chOff x="6404218" y="1277722"/>
            <a:chExt cx="4878256" cy="4481527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2900AB1-2436-434C-94EB-AD01CFE8D727}"/>
                </a:ext>
              </a:extLst>
            </p:cNvPr>
            <p:cNvSpPr txBox="1"/>
            <p:nvPr/>
          </p:nvSpPr>
          <p:spPr>
            <a:xfrm>
              <a:off x="6543851" y="1277722"/>
              <a:ext cx="4738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sz="1800" b="1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EBC8A63-C07F-428A-B6DD-68EB1AB768DC}"/>
                </a:ext>
              </a:extLst>
            </p:cNvPr>
            <p:cNvSpPr txBox="1"/>
            <p:nvPr/>
          </p:nvSpPr>
          <p:spPr>
            <a:xfrm>
              <a:off x="6404218" y="1380424"/>
              <a:ext cx="4738623" cy="37555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苹果质量分布情况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9CFD5216-67AC-43A4-A6EB-FE95B0E3B503}"/>
                </a:ext>
              </a:extLst>
            </p:cNvPr>
            <p:cNvCxnSpPr>
              <a:cxnSpLocks/>
            </p:cNvCxnSpPr>
            <p:nvPr/>
          </p:nvCxnSpPr>
          <p:spPr>
            <a:xfrm>
              <a:off x="6602933" y="5759249"/>
              <a:ext cx="4460912" cy="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68C3E43-581A-07C2-9FDE-1C4A4CD03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50" y="1888706"/>
            <a:ext cx="4559856" cy="341989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A1FFC66-5B92-6EDC-B01F-2C8314D1A404}"/>
              </a:ext>
            </a:extLst>
          </p:cNvPr>
          <p:cNvSpPr txBox="1"/>
          <p:nvPr/>
        </p:nvSpPr>
        <p:spPr>
          <a:xfrm>
            <a:off x="6007100" y="2127250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样本分布非常均匀，有利于模型训练</a:t>
            </a:r>
          </a:p>
        </p:txBody>
      </p:sp>
    </p:spTree>
    <p:extLst>
      <p:ext uri="{BB962C8B-B14F-4D97-AF65-F5344CB8AC3E}">
        <p14:creationId xmlns:p14="http://schemas.microsoft.com/office/powerpoint/2010/main" val="3196462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CB2DF8E-BDE9-7C78-3960-883895724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EC6CD15-170C-4C9B-B833-3B6DDD55E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Sperman</a:t>
            </a:r>
            <a:r>
              <a:rPr lang="zh-CN" altLang="en-US" dirty="0"/>
              <a:t>相关系数矩阵及热力图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C7FE3C-E144-850D-90B2-B3370A391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0" y="1054532"/>
            <a:ext cx="6859891" cy="580346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19F33FA-3CCE-38D3-E0D5-0AC3BCA0F6AA}"/>
              </a:ext>
            </a:extLst>
          </p:cNvPr>
          <p:cNvSpPr txBox="1"/>
          <p:nvPr/>
        </p:nvSpPr>
        <p:spPr>
          <a:xfrm>
            <a:off x="7715250" y="120650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展示了各元素之间的相关性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8FDFE6E-349F-38EE-8F85-927920257217}"/>
              </a:ext>
            </a:extLst>
          </p:cNvPr>
          <p:cNvSpPr txBox="1"/>
          <p:nvPr/>
        </p:nvSpPr>
        <p:spPr>
          <a:xfrm>
            <a:off x="2736850" y="23812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1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0EAED5-1E98-3553-5391-27773C7C8C38}"/>
              </a:ext>
            </a:extLst>
          </p:cNvPr>
          <p:cNvSpPr txBox="1"/>
          <p:nvPr/>
        </p:nvSpPr>
        <p:spPr>
          <a:xfrm>
            <a:off x="4686300" y="4292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2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00E6CA9-F324-DE5E-1F1F-7C6DD7D91E63}"/>
              </a:ext>
            </a:extLst>
          </p:cNvPr>
          <p:cNvSpPr txBox="1"/>
          <p:nvPr/>
        </p:nvSpPr>
        <p:spPr>
          <a:xfrm>
            <a:off x="7715250" y="2254250"/>
            <a:ext cx="40062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处表明苹果的重量和松脆度呈现出</a:t>
            </a:r>
            <a:endParaRPr lang="en-US" altLang="zh-CN" dirty="0"/>
          </a:p>
          <a:p>
            <a:r>
              <a:rPr lang="zh-CN" altLang="en-US" dirty="0"/>
              <a:t>较为明显的负相关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处表明成熟度和品质有较强的正相关</a:t>
            </a:r>
            <a:endParaRPr lang="en-US" altLang="zh-CN" dirty="0"/>
          </a:p>
          <a:p>
            <a:r>
              <a:rPr lang="zh-CN" altLang="en-US" dirty="0"/>
              <a:t>非常符合直觉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6018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EBEDA7B-C1DD-4DA4-98BE-83B756FBB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i="0" dirty="0">
                <a:solidFill>
                  <a:srgbClr val="24292E"/>
                </a:solidFill>
                <a:effectLst/>
                <a:latin typeface="-apple-system"/>
              </a:rPr>
              <a:t>回归拟合模型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27CB0F-4E2C-437D-B268-60EF8811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57452" y="6438900"/>
            <a:ext cx="2661448" cy="215900"/>
          </a:xfrm>
        </p:spPr>
        <p:txBody>
          <a:bodyPr/>
          <a:lstStyle/>
          <a:p>
            <a:fld id="{7F65B630-C7FF-41C0-9923-C5E5E29EED81}" type="slidenum">
              <a:rPr lang="zh-CN" altLang="en-US" smtClean="0"/>
              <a:t>12</a:t>
            </a:fld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73F6036-B0E0-4568-8D07-B19B3918B652}"/>
              </a:ext>
            </a:extLst>
          </p:cNvPr>
          <p:cNvGrpSpPr/>
          <p:nvPr/>
        </p:nvGrpSpPr>
        <p:grpSpPr>
          <a:xfrm>
            <a:off x="764005" y="1130299"/>
            <a:ext cx="10754895" cy="5003800"/>
            <a:chOff x="6307428" y="1130299"/>
            <a:chExt cx="5211472" cy="500380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1140DD2-152C-41C9-B957-D55056B83A88}"/>
                </a:ext>
              </a:extLst>
            </p:cNvPr>
            <p:cNvSpPr/>
            <p:nvPr/>
          </p:nvSpPr>
          <p:spPr>
            <a:xfrm>
              <a:off x="6307428" y="1130299"/>
              <a:ext cx="5211472" cy="5003800"/>
            </a:xfrm>
            <a:prstGeom prst="rect">
              <a:avLst/>
            </a:prstGeom>
            <a:solidFill>
              <a:schemeClr val="accent3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2900AB1-2436-434C-94EB-AD01CFE8D727}"/>
                </a:ext>
              </a:extLst>
            </p:cNvPr>
            <p:cNvSpPr txBox="1"/>
            <p:nvPr/>
          </p:nvSpPr>
          <p:spPr>
            <a:xfrm>
              <a:off x="6543851" y="1277722"/>
              <a:ext cx="4738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i="0" dirty="0">
                  <a:solidFill>
                    <a:srgbClr val="24292E"/>
                  </a:solidFill>
                  <a:effectLst/>
                  <a:latin typeface="-apple-system"/>
                </a:rPr>
                <a:t>回归拟合模型</a:t>
              </a:r>
              <a:endParaRPr lang="en-US" altLang="zh-CN" sz="1800" b="1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EBC8A63-C07F-428A-B6DD-68EB1AB768DC}"/>
                </a:ext>
              </a:extLst>
            </p:cNvPr>
            <p:cNvSpPr txBox="1"/>
            <p:nvPr/>
          </p:nvSpPr>
          <p:spPr>
            <a:xfrm>
              <a:off x="6543851" y="4490248"/>
              <a:ext cx="4738623" cy="335156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9CFD5216-67AC-43A4-A6EB-FE95B0E3B503}"/>
                </a:ext>
              </a:extLst>
            </p:cNvPr>
            <p:cNvCxnSpPr>
              <a:cxnSpLocks/>
            </p:cNvCxnSpPr>
            <p:nvPr/>
          </p:nvCxnSpPr>
          <p:spPr>
            <a:xfrm>
              <a:off x="6602933" y="5759249"/>
              <a:ext cx="4460912" cy="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FC630BB4-10A6-9868-6404-0758601301D9}"/>
              </a:ext>
            </a:extLst>
          </p:cNvPr>
          <p:cNvSpPr txBox="1"/>
          <p:nvPr/>
        </p:nvSpPr>
        <p:spPr>
          <a:xfrm>
            <a:off x="1200111" y="1647054"/>
            <a:ext cx="9779078" cy="336694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线性回归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(</a:t>
            </a:r>
            <a:r>
              <a:rPr kumimoji="0" lang="en-GB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LinearRegression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)</a:t>
            </a:r>
          </a:p>
          <a:p>
            <a:pPr marL="0" marR="0" lvl="0" indent="0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Lasso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回归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(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Lasso)</a:t>
            </a:r>
          </a:p>
          <a:p>
            <a:pPr marL="0" marR="0" lvl="0" indent="0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弹性网络回归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(</a:t>
            </a:r>
            <a:r>
              <a:rPr kumimoji="0" lang="en-GB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ElasticNet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)</a:t>
            </a:r>
          </a:p>
          <a:p>
            <a:pPr marL="0" marR="0" lvl="0" indent="0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K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最近邻回归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(</a:t>
            </a:r>
            <a:r>
              <a:rPr kumimoji="0" lang="en-GB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KNeighborsRegressor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)</a:t>
            </a:r>
          </a:p>
          <a:p>
            <a:pPr marL="0" marR="0" lvl="0" indent="0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决策树回归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(</a:t>
            </a:r>
            <a:r>
              <a:rPr kumimoji="0" lang="en-GB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DecisionTreeRegressor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)</a:t>
            </a:r>
          </a:p>
          <a:p>
            <a:pPr marL="0" marR="0" lvl="0" indent="0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支持向量回归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(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SVR)</a:t>
            </a:r>
          </a:p>
          <a:p>
            <a:pPr marL="0" marR="0" lvl="0" indent="0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使用十折交叉验证来评估每个模型的性能，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0" marR="0" lvl="0" indent="0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并打印出每个模型的平均均方误差（</a:t>
            </a:r>
            <a:r>
              <a:rPr kumimoji="0" lang="en-GB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neg_mean_squared_error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）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及其标准差。</a:t>
            </a:r>
          </a:p>
        </p:txBody>
      </p:sp>
    </p:spTree>
    <p:extLst>
      <p:ext uri="{BB962C8B-B14F-4D97-AF65-F5344CB8AC3E}">
        <p14:creationId xmlns:p14="http://schemas.microsoft.com/office/powerpoint/2010/main" val="750941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30E5447-CC95-37AA-1F72-F13D7291F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96B5558-4FA2-D8D9-DBBE-E168C29B9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模型对比结果</a:t>
            </a:r>
            <a:r>
              <a:rPr lang="en-US" altLang="zh-CN" dirty="0"/>
              <a:t>——</a:t>
            </a:r>
            <a:r>
              <a:rPr lang="zh-CN" altLang="en-US" dirty="0"/>
              <a:t>负均方误差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1CACD5-6393-179E-02DF-61B685F1C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4" y="1469385"/>
            <a:ext cx="5852172" cy="438912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C1F78FB-A7BA-BA00-D266-47A10A0570FE}"/>
              </a:ext>
            </a:extLst>
          </p:cNvPr>
          <p:cNvSpPr txBox="1"/>
          <p:nvPr/>
        </p:nvSpPr>
        <p:spPr>
          <a:xfrm>
            <a:off x="7397750" y="1469385"/>
            <a:ext cx="47548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问题本质上是一个二分类问题，用回归模型</a:t>
            </a:r>
            <a:endParaRPr lang="en-US" altLang="zh-CN" dirty="0"/>
          </a:p>
          <a:p>
            <a:r>
              <a:rPr lang="zh-CN" altLang="en-US" dirty="0"/>
              <a:t>其实不是太合适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然而</a:t>
            </a:r>
            <a:r>
              <a:rPr lang="en-US" altLang="zh-CN" dirty="0"/>
              <a:t>KNN</a:t>
            </a:r>
            <a:r>
              <a:rPr lang="zh-CN" altLang="en-US" dirty="0"/>
              <a:t>和</a:t>
            </a:r>
            <a:r>
              <a:rPr lang="en-US" altLang="zh-CN" dirty="0"/>
              <a:t>SVM</a:t>
            </a:r>
            <a:r>
              <a:rPr lang="zh-CN" altLang="en-US" dirty="0"/>
              <a:t>模型仍然有非常不错的效果</a:t>
            </a:r>
            <a:endParaRPr lang="en-US" altLang="zh-CN" dirty="0"/>
          </a:p>
          <a:p>
            <a:r>
              <a:rPr lang="zh-CN" altLang="en-US" dirty="0"/>
              <a:t>而，为分类算法的选择提供了参考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73DC8BC-F28D-012E-CD82-A975057CE31A}"/>
              </a:ext>
            </a:extLst>
          </p:cNvPr>
          <p:cNvSpPr txBox="1"/>
          <p:nvPr/>
        </p:nvSpPr>
        <p:spPr>
          <a:xfrm>
            <a:off x="4794250" y="1682750"/>
            <a:ext cx="1181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越接近</a:t>
            </a:r>
            <a:r>
              <a:rPr lang="en-US" altLang="zh-CN" sz="1400" dirty="0"/>
              <a:t>0</a:t>
            </a:r>
            <a:r>
              <a:rPr lang="zh-CN" altLang="en-US" sz="1400" dirty="0"/>
              <a:t>越好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F78CA31-EFC3-CF43-95F4-085D5704D828}"/>
              </a:ext>
            </a:extLst>
          </p:cNvPr>
          <p:cNvSpPr txBox="1"/>
          <p:nvPr/>
        </p:nvSpPr>
        <p:spPr>
          <a:xfrm>
            <a:off x="7905750" y="3822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0528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EBEDA7B-C1DD-4DA4-98BE-83B756FBB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i="0" dirty="0">
                <a:solidFill>
                  <a:srgbClr val="24292E"/>
                </a:solidFill>
                <a:effectLst/>
                <a:latin typeface="-apple-system"/>
              </a:rPr>
              <a:t>分类算法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27CB0F-4E2C-437D-B268-60EF8811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57452" y="6438900"/>
            <a:ext cx="2661448" cy="215900"/>
          </a:xfrm>
        </p:spPr>
        <p:txBody>
          <a:bodyPr/>
          <a:lstStyle/>
          <a:p>
            <a:fld id="{7F65B630-C7FF-41C0-9923-C5E5E29EED81}" type="slidenum">
              <a:rPr lang="zh-CN" altLang="en-US" smtClean="0"/>
              <a:t>14</a:t>
            </a:fld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73F6036-B0E0-4568-8D07-B19B3918B652}"/>
              </a:ext>
            </a:extLst>
          </p:cNvPr>
          <p:cNvGrpSpPr/>
          <p:nvPr/>
        </p:nvGrpSpPr>
        <p:grpSpPr>
          <a:xfrm>
            <a:off x="615950" y="1028700"/>
            <a:ext cx="10813047" cy="5139723"/>
            <a:chOff x="6263980" y="1007077"/>
            <a:chExt cx="5211472" cy="5003800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EBC8A63-C07F-428A-B6DD-68EB1AB768DC}"/>
                </a:ext>
              </a:extLst>
            </p:cNvPr>
            <p:cNvSpPr txBox="1"/>
            <p:nvPr/>
          </p:nvSpPr>
          <p:spPr>
            <a:xfrm>
              <a:off x="6371055" y="1388525"/>
              <a:ext cx="4738623" cy="212045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K </a:t>
              </a:r>
              <a:r>
                <a:rPr kumimoji="0" lang="zh-CN" altLang="en-US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最近邻分类器 </a:t>
              </a: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(</a:t>
              </a:r>
              <a:r>
                <a:rPr kumimoji="0" lang="en-US" altLang="zh-CN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</a:rPr>
                <a:t>KNeighborsClassifier</a:t>
              </a: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)</a:t>
              </a:r>
            </a:p>
            <a:p>
              <a:pPr marL="0" marR="0" lvl="0" indent="0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endParaRPr kumimoji="0" lang="en-US" altLang="zh-CN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  <a:p>
              <a:pPr marL="0" marR="0" lvl="0" indent="0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zh-CN" altLang="en-US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支持向量机分类器 </a:t>
              </a: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(SVC)</a:t>
              </a:r>
            </a:p>
            <a:p>
              <a:pPr marL="0" marR="0" lvl="0" indent="0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endParaRPr kumimoji="0" lang="en-US" altLang="zh-CN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  <a:p>
              <a:pPr marL="0" marR="0" lvl="0" indent="0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zh-CN" altLang="en-US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随机森林分类器 </a:t>
              </a: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(</a:t>
              </a:r>
              <a:r>
                <a:rPr kumimoji="0" lang="en-US" altLang="zh-CN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</a:rPr>
                <a:t>RandomForestClassifier</a:t>
              </a: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)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1140DD2-152C-41C9-B957-D55056B83A88}"/>
                </a:ext>
              </a:extLst>
            </p:cNvPr>
            <p:cNvSpPr/>
            <p:nvPr/>
          </p:nvSpPr>
          <p:spPr>
            <a:xfrm>
              <a:off x="6263980" y="1007077"/>
              <a:ext cx="5211472" cy="5003800"/>
            </a:xfrm>
            <a:prstGeom prst="rect">
              <a:avLst/>
            </a:prstGeom>
            <a:solidFill>
              <a:schemeClr val="accent3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9CFD5216-67AC-43A4-A6EB-FE95B0E3B503}"/>
                </a:ext>
              </a:extLst>
            </p:cNvPr>
            <p:cNvCxnSpPr>
              <a:cxnSpLocks/>
            </p:cNvCxnSpPr>
            <p:nvPr/>
          </p:nvCxnSpPr>
          <p:spPr>
            <a:xfrm>
              <a:off x="6602933" y="5759249"/>
              <a:ext cx="4460912" cy="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8099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281D5FD-9066-2B6F-F833-A6895B59C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A5700B4-C6B0-A157-235A-64C9D2CFD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随机森林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2A123B-59DD-0E2F-4C63-9082FB648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17" y="1770959"/>
            <a:ext cx="10326087" cy="333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28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93B02A4-4A0F-741E-E439-58037A300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0FBC832-8579-507F-A245-302B89D19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随机森林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6551D84-21E6-C5AD-C425-465098DF4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1662103"/>
            <a:ext cx="10702990" cy="334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43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85E5C29-82A0-C97B-1305-B13E8318C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CD52A4F-9B9E-844E-5233-914674C03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</a:t>
            </a:r>
            <a:r>
              <a:rPr lang="zh-CN" altLang="en-US" dirty="0"/>
              <a:t>近邻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87C623-F49A-F7AB-B9CC-2A14037E8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25" y="1928804"/>
            <a:ext cx="10868672" cy="34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721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0BF9237-C196-2AE9-6C49-A85560A0B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55742B5-D5BE-2FCA-D1A5-5AF687F6B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支持向量机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8C3E56-7C16-7B42-D104-201E970D1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53" y="1639651"/>
            <a:ext cx="10637341" cy="379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498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3B44C93-8463-4779-3454-F1B66CA9F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79FF1C4-9B87-F312-DD89-665303AA3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算法评估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7E44BC4-18B1-3FB9-18CC-08EE4CEC4B85}"/>
              </a:ext>
            </a:extLst>
          </p:cNvPr>
          <p:cNvSpPr txBox="1"/>
          <p:nvPr/>
        </p:nvSpPr>
        <p:spPr>
          <a:xfrm>
            <a:off x="942975" y="1733550"/>
            <a:ext cx="1121332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ROC</a:t>
            </a:r>
            <a:r>
              <a:rPr lang="zh-CN" altLang="en-US" sz="2000" b="1" dirty="0"/>
              <a:t>曲线和</a:t>
            </a:r>
            <a:r>
              <a:rPr lang="en-US" altLang="zh-CN" sz="2000" b="1" dirty="0"/>
              <a:t>AUC</a:t>
            </a:r>
            <a:r>
              <a:rPr lang="zh-CN" altLang="en-US" sz="2000" b="1" dirty="0"/>
              <a:t>图</a:t>
            </a:r>
            <a:endParaRPr lang="en-US" altLang="zh-CN" sz="2000" b="1" dirty="0"/>
          </a:p>
          <a:p>
            <a:r>
              <a:rPr lang="en-US" altLang="zh-CN" sz="2000" dirty="0"/>
              <a:t>ROC</a:t>
            </a:r>
            <a:r>
              <a:rPr lang="zh-CN" altLang="en-US" sz="2000" dirty="0"/>
              <a:t>和</a:t>
            </a:r>
            <a:r>
              <a:rPr lang="en-US" altLang="zh-CN" sz="2000" dirty="0"/>
              <a:t>AUC</a:t>
            </a:r>
            <a:r>
              <a:rPr lang="zh-CN" altLang="en-US" sz="2000" dirty="0"/>
              <a:t>是评价分类器的指标。</a:t>
            </a:r>
            <a:r>
              <a:rPr lang="en-US" altLang="zh-CN" sz="2000" dirty="0"/>
              <a:t>ROC</a:t>
            </a:r>
            <a:r>
              <a:rPr lang="zh-CN" altLang="en-US" sz="2000" dirty="0"/>
              <a:t>是受试者工作特征曲线</a:t>
            </a:r>
            <a:endParaRPr lang="en-US" altLang="zh-CN" sz="2000" dirty="0"/>
          </a:p>
          <a:p>
            <a:r>
              <a:rPr lang="en-US" altLang="zh-CN" sz="2000" dirty="0"/>
              <a:t>(Receiver </a:t>
            </a:r>
            <a:r>
              <a:rPr lang="en-US" altLang="zh-CN" sz="2000" dirty="0" err="1"/>
              <a:t>OperatingCharacteristic</a:t>
            </a:r>
            <a:r>
              <a:rPr lang="en-US" altLang="zh-CN" sz="2000" dirty="0"/>
              <a:t> Curve)</a:t>
            </a:r>
            <a:r>
              <a:rPr lang="zh-CN" altLang="en-US" sz="2000" dirty="0"/>
              <a:t>的简写，又称为感受性曲线</a:t>
            </a:r>
            <a:r>
              <a:rPr lang="en-US" altLang="zh-CN" sz="2000" dirty="0"/>
              <a:t>(Sensitivity Curve)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000" dirty="0"/>
              <a:t>得此名的原因在于曲线上各点反映相同的感受性，它们都是对同一信号刺激的反应，只不过是在几</a:t>
            </a:r>
            <a:endParaRPr lang="en-US" altLang="zh-CN" sz="2000" dirty="0"/>
          </a:p>
          <a:p>
            <a:r>
              <a:rPr lang="zh-CN" altLang="en-US" sz="2000" dirty="0"/>
              <a:t>种不同的判定标准下所得的结果而已。</a:t>
            </a:r>
            <a:r>
              <a:rPr lang="en-US" altLang="zh-CN" sz="2000" dirty="0"/>
              <a:t>ROC</a:t>
            </a:r>
            <a:r>
              <a:rPr lang="zh-CN" altLang="en-US" sz="2000" dirty="0"/>
              <a:t>是反映敏感性和特异性连续变量的综合指标，用构图 </a:t>
            </a:r>
            <a:endParaRPr lang="en-US" altLang="zh-CN" sz="2000" dirty="0"/>
          </a:p>
          <a:p>
            <a:r>
              <a:rPr lang="zh-CN" altLang="en-US" sz="2000" dirty="0"/>
              <a:t>法揭示敏感性和特异性的相互关系，通过将连续变量设定出多个不同的临界值计算出一系列敏感性</a:t>
            </a:r>
            <a:endParaRPr lang="en-US" altLang="zh-CN" sz="2000" dirty="0"/>
          </a:p>
          <a:p>
            <a:r>
              <a:rPr lang="zh-CN" altLang="en-US" sz="2000" dirty="0"/>
              <a:t>和特异性，再以敏感性为纵坐标、</a:t>
            </a:r>
            <a:r>
              <a:rPr lang="en-US" altLang="zh-CN" sz="2000" dirty="0"/>
              <a:t>(1-</a:t>
            </a:r>
            <a:r>
              <a:rPr lang="zh-CN" altLang="en-US" sz="2000" dirty="0"/>
              <a:t>特异性</a:t>
            </a:r>
            <a:r>
              <a:rPr lang="en-US" altLang="zh-CN" sz="2000" dirty="0"/>
              <a:t>)</a:t>
            </a:r>
            <a:r>
              <a:rPr lang="zh-CN" altLang="en-US" sz="2000" dirty="0"/>
              <a:t>为横坐标绘制成曲线。</a:t>
            </a:r>
            <a:r>
              <a:rPr lang="en-US" altLang="zh-CN" sz="2000" dirty="0"/>
              <a:t>AUC</a:t>
            </a:r>
            <a:r>
              <a:rPr lang="zh-CN" altLang="en-US" sz="2000" dirty="0"/>
              <a:t>是</a:t>
            </a:r>
            <a:r>
              <a:rPr lang="en-US" altLang="zh-CN" sz="2000" dirty="0"/>
              <a:t>ROC</a:t>
            </a:r>
            <a:r>
              <a:rPr lang="zh-CN" altLang="en-US" sz="2000" dirty="0"/>
              <a:t>曲线 下的面积</a:t>
            </a:r>
            <a:endParaRPr lang="en-US" altLang="zh-CN" sz="2000" dirty="0"/>
          </a:p>
          <a:p>
            <a:r>
              <a:rPr lang="en-US" altLang="zh-CN" sz="2000" dirty="0"/>
              <a:t>(Area Under ROC Curve)</a:t>
            </a:r>
            <a:r>
              <a:rPr lang="zh-CN" altLang="en-US" sz="2000" dirty="0"/>
              <a:t>的简称，顾名思义，</a:t>
            </a:r>
            <a:r>
              <a:rPr lang="en-US" altLang="zh-CN" sz="2000" dirty="0"/>
              <a:t>AUC</a:t>
            </a:r>
            <a:r>
              <a:rPr lang="zh-CN" altLang="en-US" sz="2000" dirty="0"/>
              <a:t>的值就是处于</a:t>
            </a:r>
            <a:r>
              <a:rPr lang="en-US" altLang="zh-CN" sz="2000" dirty="0"/>
              <a:t>ROC Curve</a:t>
            </a:r>
            <a:r>
              <a:rPr lang="zh-CN" altLang="en-US" sz="2000" dirty="0"/>
              <a:t>下方的 那部分面积的</a:t>
            </a:r>
            <a:endParaRPr lang="en-US" altLang="zh-CN" sz="2000" dirty="0"/>
          </a:p>
          <a:p>
            <a:r>
              <a:rPr lang="zh-CN" altLang="en-US" sz="2000" dirty="0"/>
              <a:t>大小。通常，</a:t>
            </a:r>
            <a:r>
              <a:rPr lang="en-US" altLang="zh-CN" sz="2000" dirty="0"/>
              <a:t>AUC</a:t>
            </a:r>
            <a:r>
              <a:rPr lang="zh-CN" altLang="en-US" sz="2000" dirty="0"/>
              <a:t>的值介于</a:t>
            </a:r>
            <a:r>
              <a:rPr lang="en-US" altLang="zh-CN" sz="2000" dirty="0"/>
              <a:t>0.5</a:t>
            </a:r>
            <a:r>
              <a:rPr lang="zh-CN" altLang="en-US" sz="2000" dirty="0"/>
              <a:t>到</a:t>
            </a:r>
            <a:r>
              <a:rPr lang="en-US" altLang="zh-CN" sz="2000" dirty="0"/>
              <a:t>1.0</a:t>
            </a:r>
            <a:r>
              <a:rPr lang="zh-CN" altLang="en-US" sz="2000" dirty="0"/>
              <a:t>之间，</a:t>
            </a:r>
            <a:r>
              <a:rPr lang="en-US" altLang="zh-CN" sz="2000" dirty="0"/>
              <a:t>AUC</a:t>
            </a:r>
            <a:r>
              <a:rPr lang="zh-CN" altLang="en-US" sz="2000" dirty="0"/>
              <a:t>的值越大，诊断准确性越高。 </a:t>
            </a:r>
            <a:endParaRPr lang="en-US" altLang="zh-CN" sz="2000" dirty="0"/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ROC</a:t>
            </a:r>
            <a:r>
              <a:rPr lang="zh-CN" altLang="en-US" sz="2000" dirty="0"/>
              <a:t>曲线上，靠近坐标图左上方的点为敏感性和特异性均较高的临界值。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48836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27CB0F-4E2C-437D-B268-60EF8811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57452" y="6438900"/>
            <a:ext cx="2661448" cy="215900"/>
          </a:xfrm>
        </p:spPr>
        <p:txBody>
          <a:bodyPr/>
          <a:lstStyle/>
          <a:p>
            <a:fld id="{7F65B630-C7FF-41C0-9923-C5E5E29EED81}" type="slidenum">
              <a:rPr lang="zh-CN" altLang="en-US" smtClean="0"/>
              <a:t>2</a:t>
            </a:fld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E395F9B-BE9D-453B-9D5B-9053B1DDD332}"/>
              </a:ext>
            </a:extLst>
          </p:cNvPr>
          <p:cNvGrpSpPr/>
          <p:nvPr/>
        </p:nvGrpSpPr>
        <p:grpSpPr>
          <a:xfrm>
            <a:off x="1964681" y="1390930"/>
            <a:ext cx="8106227" cy="3660238"/>
            <a:chOff x="2042887" y="2198832"/>
            <a:chExt cx="8106227" cy="366023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AB4950B3-71FF-4189-8C49-5DABFC3EA87D}"/>
                </a:ext>
              </a:extLst>
            </p:cNvPr>
            <p:cNvGrpSpPr/>
            <p:nvPr/>
          </p:nvGrpSpPr>
          <p:grpSpPr>
            <a:xfrm>
              <a:off x="2042887" y="2198832"/>
              <a:ext cx="8106227" cy="729508"/>
              <a:chOff x="950685" y="2198832"/>
              <a:chExt cx="8106227" cy="729508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6941A5D-7A12-43ED-B6D5-EAF3960832BB}"/>
                  </a:ext>
                </a:extLst>
              </p:cNvPr>
              <p:cNvSpPr/>
              <p:nvPr/>
            </p:nvSpPr>
            <p:spPr>
              <a:xfrm>
                <a:off x="950685" y="2198832"/>
                <a:ext cx="8106227" cy="729508"/>
              </a:xfrm>
              <a:prstGeom prst="rect">
                <a:avLst/>
              </a:prstGeom>
              <a:solidFill>
                <a:schemeClr val="accent3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60000"/>
                <a:r>
                  <a:rPr lang="zh-CN" altLang="en-US" sz="2000" b="1" dirty="0">
                    <a:solidFill>
                      <a:schemeClr val="tx1"/>
                    </a:solidFill>
                  </a:rPr>
                  <a:t>项目背景</a:t>
                </a:r>
                <a:endParaRPr lang="en-GB" altLang="zh-CN" sz="20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49FCE53E-0B5A-48DA-B587-1E75B2233B9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85931" y="2563586"/>
                <a:ext cx="729508" cy="0"/>
              </a:xfrm>
              <a:prstGeom prst="line">
                <a:avLst/>
              </a:prstGeom>
              <a:ln w="762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CDFDD493-699A-4D29-B85A-3E8C90E8D909}"/>
                  </a:ext>
                </a:extLst>
              </p:cNvPr>
              <p:cNvSpPr/>
              <p:nvPr/>
            </p:nvSpPr>
            <p:spPr>
              <a:xfrm>
                <a:off x="8424865" y="2325916"/>
                <a:ext cx="475340" cy="47534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/>
                  <a:t>01</a:t>
                </a: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52E13B61-4C5B-4232-98E7-28AE41496C0A}"/>
                </a:ext>
              </a:extLst>
            </p:cNvPr>
            <p:cNvGrpSpPr/>
            <p:nvPr/>
          </p:nvGrpSpPr>
          <p:grpSpPr>
            <a:xfrm>
              <a:off x="2042887" y="3175742"/>
              <a:ext cx="8106227" cy="729508"/>
              <a:chOff x="950685" y="2198832"/>
              <a:chExt cx="8106227" cy="729508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85E2CB90-5D97-461B-87F7-CC6D907BB4B7}"/>
                  </a:ext>
                </a:extLst>
              </p:cNvPr>
              <p:cNvSpPr/>
              <p:nvPr/>
            </p:nvSpPr>
            <p:spPr>
              <a:xfrm>
                <a:off x="950685" y="2198832"/>
                <a:ext cx="8106227" cy="729508"/>
              </a:xfrm>
              <a:prstGeom prst="rect">
                <a:avLst/>
              </a:prstGeom>
              <a:solidFill>
                <a:schemeClr val="accent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60000"/>
                <a:r>
                  <a:rPr lang="zh-CN" altLang="en-US" sz="2000" b="1" dirty="0">
                    <a:solidFill>
                      <a:schemeClr val="tx1"/>
                    </a:solidFill>
                  </a:rPr>
                  <a:t>数据来源</a:t>
                </a:r>
                <a:endParaRPr lang="en-GB" altLang="zh-CN" sz="20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D4B9EF46-50C5-4C81-946A-37389C038F3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85931" y="2563586"/>
                <a:ext cx="729508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48551C06-110D-4967-9C2A-F43B063B8D02}"/>
                  </a:ext>
                </a:extLst>
              </p:cNvPr>
              <p:cNvSpPr/>
              <p:nvPr/>
            </p:nvSpPr>
            <p:spPr>
              <a:xfrm>
                <a:off x="8424865" y="2325916"/>
                <a:ext cx="475340" cy="4753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/>
                  <a:t>02</a:t>
                </a: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0447EC7F-4631-41B6-9603-979B3AE006CE}"/>
                </a:ext>
              </a:extLst>
            </p:cNvPr>
            <p:cNvGrpSpPr/>
            <p:nvPr/>
          </p:nvGrpSpPr>
          <p:grpSpPr>
            <a:xfrm>
              <a:off x="2042887" y="4152652"/>
              <a:ext cx="8106227" cy="729508"/>
              <a:chOff x="950685" y="2198832"/>
              <a:chExt cx="8106227" cy="729508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9A57FBB3-B287-4AAD-9D7B-057E7CB12A89}"/>
                  </a:ext>
                </a:extLst>
              </p:cNvPr>
              <p:cNvSpPr/>
              <p:nvPr/>
            </p:nvSpPr>
            <p:spPr>
              <a:xfrm>
                <a:off x="950685" y="2198832"/>
                <a:ext cx="8106227" cy="729508"/>
              </a:xfrm>
              <a:prstGeom prst="rect">
                <a:avLst/>
              </a:prstGeom>
              <a:solidFill>
                <a:schemeClr val="accent3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60000"/>
                <a:r>
                  <a:rPr lang="zh-CN" altLang="en-US" sz="2000" b="1" dirty="0">
                    <a:solidFill>
                      <a:schemeClr val="tx1"/>
                    </a:solidFill>
                  </a:rPr>
                  <a:t>项目展示</a:t>
                </a:r>
                <a:endParaRPr lang="en-GB" altLang="zh-CN" sz="20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CB092CE4-4AAD-4420-A1ED-F152B0BF600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85931" y="2563586"/>
                <a:ext cx="729508" cy="0"/>
              </a:xfrm>
              <a:prstGeom prst="line">
                <a:avLst/>
              </a:prstGeom>
              <a:ln w="762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CA0B9FF6-DD58-4798-B61B-D57A5A6230F4}"/>
                  </a:ext>
                </a:extLst>
              </p:cNvPr>
              <p:cNvSpPr/>
              <p:nvPr/>
            </p:nvSpPr>
            <p:spPr>
              <a:xfrm>
                <a:off x="8424865" y="2325916"/>
                <a:ext cx="475340" cy="47534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/>
                  <a:t>03</a:t>
                </a: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96E35507-2782-43DC-A314-E1236E0AB386}"/>
                </a:ext>
              </a:extLst>
            </p:cNvPr>
            <p:cNvGrpSpPr/>
            <p:nvPr/>
          </p:nvGrpSpPr>
          <p:grpSpPr>
            <a:xfrm>
              <a:off x="2042887" y="5129562"/>
              <a:ext cx="8106227" cy="729508"/>
              <a:chOff x="950685" y="2198832"/>
              <a:chExt cx="8106227" cy="729508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F30A422-118B-4D77-B68D-7D5090808E74}"/>
                  </a:ext>
                </a:extLst>
              </p:cNvPr>
              <p:cNvSpPr/>
              <p:nvPr/>
            </p:nvSpPr>
            <p:spPr>
              <a:xfrm>
                <a:off x="950685" y="2198832"/>
                <a:ext cx="8106227" cy="729508"/>
              </a:xfrm>
              <a:prstGeom prst="rect">
                <a:avLst/>
              </a:prstGeom>
              <a:solidFill>
                <a:schemeClr val="accent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60000"/>
                <a:r>
                  <a:rPr lang="zh-CN" altLang="en-US" sz="2000" b="1" dirty="0">
                    <a:solidFill>
                      <a:schemeClr val="tx1"/>
                    </a:solidFill>
                  </a:rPr>
                  <a:t>问题与处理</a:t>
                </a:r>
                <a:endParaRPr lang="en-GB" altLang="zh-CN" sz="20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6101219C-5E17-4F8F-9B0E-70A92CC3464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85931" y="2563586"/>
                <a:ext cx="729508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D8A3C4FD-D12C-4653-984E-959A07A3D2EF}"/>
                  </a:ext>
                </a:extLst>
              </p:cNvPr>
              <p:cNvSpPr/>
              <p:nvPr/>
            </p:nvSpPr>
            <p:spPr>
              <a:xfrm>
                <a:off x="8424865" y="2325916"/>
                <a:ext cx="475340" cy="4753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/>
                  <a:t>04</a:t>
                </a:r>
              </a:p>
            </p:txBody>
          </p:sp>
        </p:grp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F6A38053-634A-5008-8BC3-7DEE6F8F25AA}"/>
              </a:ext>
            </a:extLst>
          </p:cNvPr>
          <p:cNvSpPr txBox="1"/>
          <p:nvPr/>
        </p:nvSpPr>
        <p:spPr>
          <a:xfrm>
            <a:off x="4918238" y="682454"/>
            <a:ext cx="1826141" cy="58477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zh-CN" altLang="en-US" sz="3200" b="1" dirty="0"/>
              <a:t>项目介绍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3718478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32E6EB5-327C-E84C-B291-C56FE112A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BC739AC-4767-47F4-012E-3397B6518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算法评估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561B4C5-D3CF-B4FC-58BC-5CE40C7C6507}"/>
              </a:ext>
            </a:extLst>
          </p:cNvPr>
          <p:cNvSpPr txBox="1"/>
          <p:nvPr/>
        </p:nvSpPr>
        <p:spPr>
          <a:xfrm>
            <a:off x="899886" y="1625600"/>
            <a:ext cx="89562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混淆矩阵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dirty="0"/>
              <a:t>混淆矩阵的每一列代表了预测类别，每一列的总数表示预测为该类别的数据的数目；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每一行代表了数据的真实归属类别，每一行的数据总数表示该类别的数据实例的数目：</a:t>
            </a:r>
            <a:endParaRPr lang="en-US" altLang="zh-CN" dirty="0"/>
          </a:p>
          <a:p>
            <a:r>
              <a:rPr lang="zh-CN" altLang="en-US" dirty="0"/>
              <a:t>每一列中的数值表示真实数据被预测为该类的数目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43449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9BB2E42-1CB8-2F85-1A2E-C6195A586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BC7B4AC-432E-44A1-5E62-2001B6D93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分类报告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0FBF72-2A75-3151-A0B0-533C3E2E9863}"/>
              </a:ext>
            </a:extLst>
          </p:cNvPr>
          <p:cNvSpPr txBox="1"/>
          <p:nvPr/>
        </p:nvSpPr>
        <p:spPr>
          <a:xfrm>
            <a:off x="936171" y="1763486"/>
            <a:ext cx="11200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精确率： </a:t>
            </a:r>
            <a:r>
              <a:rPr lang="en-US" altLang="zh-CN" dirty="0"/>
              <a:t>P = TP / (TP + FP) 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召回率： </a:t>
            </a:r>
            <a:r>
              <a:rPr lang="en-US" altLang="zh-CN" dirty="0"/>
              <a:t>P = TP / (TP + FN) </a:t>
            </a:r>
          </a:p>
          <a:p>
            <a:r>
              <a:rPr lang="en-US" altLang="zh-CN" dirty="0"/>
              <a:t>3.F1</a:t>
            </a:r>
            <a:r>
              <a:rPr lang="zh-CN" altLang="en-US" dirty="0"/>
              <a:t>值：同时兼顾了分类模型的准确率和召回率， </a:t>
            </a:r>
            <a:r>
              <a:rPr lang="en-US" altLang="zh-CN" dirty="0"/>
              <a:t>F1</a:t>
            </a:r>
            <a:r>
              <a:rPr lang="zh-CN" altLang="en-US" dirty="0"/>
              <a:t>分数可以看作是模型准确率和召回率的一种加权平均，</a:t>
            </a:r>
            <a:endParaRPr lang="en-US" altLang="zh-CN" dirty="0"/>
          </a:p>
          <a:p>
            <a:r>
              <a:rPr lang="zh-CN" altLang="en-US" dirty="0"/>
              <a:t>它的最大值是</a:t>
            </a:r>
            <a:r>
              <a:rPr lang="en-US" altLang="zh-CN" dirty="0"/>
              <a:t>1</a:t>
            </a:r>
            <a:r>
              <a:rPr lang="zh-CN" altLang="en-US" dirty="0"/>
              <a:t>，最小值是</a:t>
            </a:r>
            <a:r>
              <a:rPr lang="en-US" altLang="zh-CN" dirty="0"/>
              <a:t>0</a:t>
            </a:r>
            <a:r>
              <a:rPr lang="zh-CN" altLang="en-US" dirty="0"/>
              <a:t>，值越大意味着模型越好</a:t>
            </a:r>
          </a:p>
        </p:txBody>
      </p:sp>
    </p:spTree>
    <p:extLst>
      <p:ext uri="{BB962C8B-B14F-4D97-AF65-F5344CB8AC3E}">
        <p14:creationId xmlns:p14="http://schemas.microsoft.com/office/powerpoint/2010/main" val="1184621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5EAE61-64CD-2053-FA6A-AFC978F38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CC705DD-60AD-1043-21F0-88A17698E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KNeighborsClassifier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F053CCF-8C83-3AA1-C99A-6D26C34276F5}"/>
              </a:ext>
            </a:extLst>
          </p:cNvPr>
          <p:cNvSpPr txBox="1"/>
          <p:nvPr/>
        </p:nvSpPr>
        <p:spPr>
          <a:xfrm>
            <a:off x="660400" y="1098550"/>
            <a:ext cx="3055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训练集、测试集、验证集占比均为</a:t>
            </a:r>
            <a:r>
              <a:rPr lang="en-US" altLang="zh-CN" sz="1200" dirty="0"/>
              <a:t>6</a:t>
            </a:r>
            <a:r>
              <a:rPr lang="zh-CN" altLang="en-US" sz="1200" dirty="0"/>
              <a:t>：</a:t>
            </a:r>
            <a:r>
              <a:rPr lang="en-US" altLang="zh-CN" sz="1200" dirty="0"/>
              <a:t>2</a:t>
            </a:r>
            <a:r>
              <a:rPr lang="zh-CN" altLang="en-US" sz="1200" dirty="0"/>
              <a:t>：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F500538-39D2-806A-7135-B1941A431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1523999"/>
            <a:ext cx="4831086" cy="362331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43760F0-0933-1B38-10FD-2F70256C8996}"/>
              </a:ext>
            </a:extLst>
          </p:cNvPr>
          <p:cNvSpPr txBox="1"/>
          <p:nvPr/>
        </p:nvSpPr>
        <p:spPr>
          <a:xfrm>
            <a:off x="5232400" y="1879600"/>
            <a:ext cx="686918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初步训练后模型已经有了较为不错的效果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对模型使用网格参数搜索来找到最佳的模型参数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下为此模型的最佳参数和此时的得分：</a:t>
            </a:r>
            <a:endParaRPr lang="en-US" altLang="zh-CN" dirty="0"/>
          </a:p>
          <a:p>
            <a:r>
              <a:rPr lang="en-US" altLang="zh-CN" sz="1600" dirty="0"/>
              <a:t>Best Parameters: {'weights': 'distance', '</a:t>
            </a:r>
            <a:r>
              <a:rPr lang="en-US" altLang="zh-CN" sz="1600" dirty="0" err="1"/>
              <a:t>n_neighbors</a:t>
            </a:r>
            <a:r>
              <a:rPr lang="en-US" altLang="zh-CN" sz="1600" dirty="0"/>
              <a:t>': 7, 'algorithm': 'auto'}</a:t>
            </a:r>
          </a:p>
          <a:p>
            <a:r>
              <a:rPr lang="en-US" altLang="zh-CN" sz="1600" dirty="0"/>
              <a:t>Best Accuracy: 0.8966666666666667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60065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204E681-F9C9-B09F-827D-FA64AF2AD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EC1233F-9901-C636-EBFD-86412E271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KNeighborsClassifier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E7B380D-CF69-5FF5-8343-4BB10F858AFC}"/>
              </a:ext>
            </a:extLst>
          </p:cNvPr>
          <p:cNvSpPr txBox="1"/>
          <p:nvPr/>
        </p:nvSpPr>
        <p:spPr>
          <a:xfrm>
            <a:off x="660400" y="1301750"/>
            <a:ext cx="257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优化后的模型效果如下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45BD598-DFF3-515F-0E47-225AFFECB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1811337"/>
            <a:ext cx="4888236" cy="366617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F65B85B-4B9D-4E7A-7FAD-B540DFB929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636" y="1811337"/>
            <a:ext cx="5325540" cy="399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936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F2285EC-7857-BA84-A604-4130E092E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942694B-6920-D72B-7C57-705644319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KNeighborsClassifier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EE578D-2CB2-4D67-4458-3EC2ACA83961}"/>
              </a:ext>
            </a:extLst>
          </p:cNvPr>
          <p:cNvSpPr txBox="1"/>
          <p:nvPr/>
        </p:nvSpPr>
        <p:spPr>
          <a:xfrm>
            <a:off x="806450" y="1587500"/>
            <a:ext cx="350608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Accuracy: 0.885</a:t>
            </a:r>
          </a:p>
          <a:p>
            <a:endParaRPr lang="en-US" altLang="zh-CN" dirty="0"/>
          </a:p>
          <a:p>
            <a:r>
              <a:rPr lang="en-US" altLang="zh-CN" dirty="0"/>
              <a:t>Precision: 0.8778054862842892</a:t>
            </a:r>
          </a:p>
          <a:p>
            <a:endParaRPr lang="en-US" altLang="zh-CN" dirty="0"/>
          </a:p>
          <a:p>
            <a:r>
              <a:rPr lang="en-US" altLang="zh-CN" dirty="0"/>
              <a:t>Recall: 0.8911392405063291</a:t>
            </a:r>
          </a:p>
          <a:p>
            <a:endParaRPr lang="en-US" altLang="zh-CN" dirty="0"/>
          </a:p>
          <a:p>
            <a:r>
              <a:rPr lang="en-US" altLang="zh-CN" dirty="0"/>
              <a:t>F1 Score: 0.8844221105527639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CA0E11-FEA1-7B03-7424-D6A881B624B2}"/>
              </a:ext>
            </a:extLst>
          </p:cNvPr>
          <p:cNvSpPr txBox="1"/>
          <p:nvPr/>
        </p:nvSpPr>
        <p:spPr>
          <a:xfrm>
            <a:off x="4457700" y="1479550"/>
            <a:ext cx="7931980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准确率（</a:t>
            </a:r>
            <a:r>
              <a:rPr lang="en-US" altLang="zh-CN" sz="1400" dirty="0"/>
              <a:t>Accuracy</a:t>
            </a:r>
            <a:r>
              <a:rPr lang="zh-CN" altLang="en-US" sz="1400" dirty="0"/>
              <a:t>）：模型在整个数据集上正确预测的比例。</a:t>
            </a:r>
            <a:endParaRPr lang="en-US" altLang="zh-CN" sz="1400" dirty="0"/>
          </a:p>
          <a:p>
            <a:r>
              <a:rPr lang="zh-CN" altLang="en-US" sz="1400" dirty="0"/>
              <a:t>准确率为 </a:t>
            </a:r>
            <a:r>
              <a:rPr lang="en-US" altLang="zh-CN" sz="1400" dirty="0"/>
              <a:t>0.885</a:t>
            </a:r>
            <a:r>
              <a:rPr lang="zh-CN" altLang="en-US" sz="1400" dirty="0"/>
              <a:t>，表示模型成功预测了 </a:t>
            </a:r>
            <a:r>
              <a:rPr lang="en-US" altLang="zh-CN" sz="1400" dirty="0"/>
              <a:t>88.5% </a:t>
            </a:r>
            <a:r>
              <a:rPr lang="zh-CN" altLang="en-US" sz="1400" dirty="0"/>
              <a:t>的样本。</a:t>
            </a:r>
          </a:p>
          <a:p>
            <a:endParaRPr lang="zh-CN" altLang="en-US" sz="1400" dirty="0"/>
          </a:p>
          <a:p>
            <a:r>
              <a:rPr lang="zh-CN" altLang="en-US" sz="1400" dirty="0"/>
              <a:t>精确率（</a:t>
            </a:r>
            <a:r>
              <a:rPr lang="en-US" altLang="zh-CN" sz="1400" dirty="0"/>
              <a:t>Precision</a:t>
            </a:r>
            <a:r>
              <a:rPr lang="zh-CN" altLang="en-US" sz="1400" dirty="0"/>
              <a:t>）：指模型预测为正类别的样本中，实际为正类别的比例。</a:t>
            </a:r>
            <a:endParaRPr lang="en-US" altLang="zh-CN" sz="1400" dirty="0"/>
          </a:p>
          <a:p>
            <a:r>
              <a:rPr lang="zh-CN" altLang="en-US" sz="1400" dirty="0"/>
              <a:t>表示在模型预测为正类别的样本中，约 </a:t>
            </a:r>
            <a:r>
              <a:rPr lang="en-US" altLang="zh-CN" sz="1400" dirty="0"/>
              <a:t>87.8% </a:t>
            </a:r>
            <a:r>
              <a:rPr lang="zh-CN" altLang="en-US" sz="1400" dirty="0"/>
              <a:t>实际上是正类别。</a:t>
            </a:r>
          </a:p>
          <a:p>
            <a:endParaRPr lang="zh-CN" altLang="en-US" sz="1400" dirty="0"/>
          </a:p>
          <a:p>
            <a:r>
              <a:rPr lang="zh-CN" altLang="en-US" sz="1400" dirty="0"/>
              <a:t>召回率（</a:t>
            </a:r>
            <a:r>
              <a:rPr lang="en-US" altLang="zh-CN" sz="1400" dirty="0"/>
              <a:t>Recall</a:t>
            </a:r>
            <a:r>
              <a:rPr lang="zh-CN" altLang="en-US" sz="1400" dirty="0"/>
              <a:t>）：指实际为正类别的样本中，模型成功预测为正类别的比例。</a:t>
            </a:r>
            <a:endParaRPr lang="en-US" altLang="zh-CN" sz="1400" dirty="0"/>
          </a:p>
          <a:p>
            <a:r>
              <a:rPr lang="zh-CN" altLang="en-US" sz="1400" dirty="0"/>
              <a:t>表示模型成功地捕获了约 </a:t>
            </a:r>
            <a:r>
              <a:rPr lang="en-US" altLang="zh-CN" sz="1400" dirty="0"/>
              <a:t>89.1% </a:t>
            </a:r>
            <a:r>
              <a:rPr lang="zh-CN" altLang="en-US" sz="1400" dirty="0"/>
              <a:t>的正类别样本。</a:t>
            </a:r>
          </a:p>
          <a:p>
            <a:endParaRPr lang="zh-CN" altLang="en-US" sz="1400" dirty="0"/>
          </a:p>
          <a:p>
            <a:r>
              <a:rPr lang="en-US" altLang="zh-CN" sz="1400" dirty="0"/>
              <a:t>F1 </a:t>
            </a:r>
            <a:r>
              <a:rPr lang="zh-CN" altLang="en-US" sz="1400" dirty="0"/>
              <a:t>分数（</a:t>
            </a:r>
            <a:r>
              <a:rPr lang="en-US" altLang="zh-CN" sz="1400" dirty="0"/>
              <a:t>F1 Score</a:t>
            </a:r>
            <a:r>
              <a:rPr lang="zh-CN" altLang="en-US" sz="1400" dirty="0"/>
              <a:t>）：精确率和召回率的调和平均值，用于综合考虑模型的准确性和召回率。</a:t>
            </a:r>
            <a:endParaRPr lang="en-US" altLang="zh-CN" sz="1400" dirty="0"/>
          </a:p>
          <a:p>
            <a:r>
              <a:rPr lang="en-US" altLang="zh-CN" sz="1400" dirty="0"/>
              <a:t>F1 </a:t>
            </a:r>
            <a:r>
              <a:rPr lang="zh-CN" altLang="en-US" sz="1400" dirty="0"/>
              <a:t>分数为 </a:t>
            </a:r>
            <a:r>
              <a:rPr lang="en-US" altLang="zh-CN" sz="1400" dirty="0"/>
              <a:t>0.884</a:t>
            </a:r>
            <a:r>
              <a:rPr lang="zh-CN" altLang="en-US" sz="1400" dirty="0"/>
              <a:t>，值越接近 </a:t>
            </a:r>
            <a:r>
              <a:rPr lang="en-US" altLang="zh-CN" sz="1400" dirty="0"/>
              <a:t>1 </a:t>
            </a:r>
            <a:r>
              <a:rPr lang="zh-CN" altLang="en-US" sz="1400" dirty="0"/>
              <a:t>表示模型性能越好。</a:t>
            </a:r>
          </a:p>
        </p:txBody>
      </p:sp>
    </p:spTree>
    <p:extLst>
      <p:ext uri="{BB962C8B-B14F-4D97-AF65-F5344CB8AC3E}">
        <p14:creationId xmlns:p14="http://schemas.microsoft.com/office/powerpoint/2010/main" val="1111629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71982E3-E491-DE93-2A55-F33AFBB4B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A781507-F3C3-5A24-45D8-BDE368D85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支持向量机分类器</a:t>
            </a:r>
            <a:r>
              <a:rPr lang="en-US" altLang="zh-CN" dirty="0"/>
              <a:t>SVC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2BFCA9-7D79-17B0-D011-9D3A8E8DE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0" y="1022979"/>
            <a:ext cx="4018285" cy="301371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93CBFEE-EF98-0ED8-DF2D-29CAECDAE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385" y="1022979"/>
            <a:ext cx="4018286" cy="301371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C09C288-1580-141F-8CB3-DBEA86B563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0" y="4036693"/>
            <a:ext cx="3730006" cy="279750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E4CFC3E-CF04-740D-D673-94DD278750EF}"/>
              </a:ext>
            </a:extLst>
          </p:cNvPr>
          <p:cNvSpPr txBox="1"/>
          <p:nvPr/>
        </p:nvSpPr>
        <p:spPr>
          <a:xfrm>
            <a:off x="6311900" y="4425950"/>
            <a:ext cx="35060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Accuracy: 0.9025</a:t>
            </a:r>
          </a:p>
          <a:p>
            <a:r>
              <a:rPr lang="en-US" altLang="zh-CN" dirty="0"/>
              <a:t>Precision: 0.8972431077694235</a:t>
            </a:r>
          </a:p>
          <a:p>
            <a:r>
              <a:rPr lang="en-US" altLang="zh-CN" dirty="0"/>
              <a:t>Recall: 0.9063291139240506</a:t>
            </a:r>
          </a:p>
          <a:p>
            <a:r>
              <a:rPr lang="en-US" altLang="zh-CN" dirty="0"/>
              <a:t>F1 Score: 0.9017632241813601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9131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04856E9-1CE5-B867-9D13-274C0F34D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8FF3F8B-D9C5-A574-12A6-1735EE800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随机森林分类器</a:t>
            </a:r>
            <a:r>
              <a:rPr lang="en-US" altLang="zh-CN" dirty="0" err="1"/>
              <a:t>RandomForestClassifier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02442B-988C-4984-5665-A60DC909E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778" y="1240786"/>
            <a:ext cx="3858271" cy="289370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5ADDF82-1FA9-9430-D583-7844EFFEC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049" y="1240786"/>
            <a:ext cx="3858271" cy="28937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259FFC8-E0C7-0BA0-B9DB-5514FDC9E9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778" y="4134489"/>
            <a:ext cx="3628385" cy="272128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4BA4441-48AB-130A-7A6C-F2910546A1D0}"/>
              </a:ext>
            </a:extLst>
          </p:cNvPr>
          <p:cNvSpPr txBox="1"/>
          <p:nvPr/>
        </p:nvSpPr>
        <p:spPr>
          <a:xfrm>
            <a:off x="5422900" y="4346575"/>
            <a:ext cx="34932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Accuracy: 0.87125</a:t>
            </a:r>
          </a:p>
          <a:p>
            <a:r>
              <a:rPr lang="en-US" altLang="zh-CN" dirty="0"/>
              <a:t>Precision: 0.8596059113300493</a:t>
            </a:r>
          </a:p>
          <a:p>
            <a:r>
              <a:rPr lang="en-US" altLang="zh-CN" dirty="0"/>
              <a:t>Recall: 0.8835443037974684</a:t>
            </a:r>
          </a:p>
          <a:p>
            <a:r>
              <a:rPr lang="en-US" altLang="zh-CN" dirty="0"/>
              <a:t>F1 Score: 0.8714107365792759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3526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EBEDA7B-C1DD-4DA4-98BE-83B756FBB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i="0" dirty="0">
                <a:solidFill>
                  <a:srgbClr val="24292E"/>
                </a:solidFill>
                <a:effectLst/>
                <a:latin typeface="-apple-system"/>
              </a:rPr>
              <a:t>聚类分析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27CB0F-4E2C-437D-B268-60EF8811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57452" y="6438900"/>
            <a:ext cx="2661448" cy="215900"/>
          </a:xfrm>
        </p:spPr>
        <p:txBody>
          <a:bodyPr/>
          <a:lstStyle/>
          <a:p>
            <a:fld id="{7F65B630-C7FF-41C0-9923-C5E5E29EED81}" type="slidenum">
              <a:rPr lang="zh-CN" altLang="en-US" smtClean="0"/>
              <a:t>27</a:t>
            </a:fld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73F6036-B0E0-4568-8D07-B19B3918B652}"/>
              </a:ext>
            </a:extLst>
          </p:cNvPr>
          <p:cNvGrpSpPr/>
          <p:nvPr/>
        </p:nvGrpSpPr>
        <p:grpSpPr>
          <a:xfrm>
            <a:off x="764005" y="1130299"/>
            <a:ext cx="10754895" cy="5003800"/>
            <a:chOff x="6307428" y="1130299"/>
            <a:chExt cx="5211472" cy="500380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1140DD2-152C-41C9-B957-D55056B83A88}"/>
                </a:ext>
              </a:extLst>
            </p:cNvPr>
            <p:cNvSpPr/>
            <p:nvPr/>
          </p:nvSpPr>
          <p:spPr>
            <a:xfrm>
              <a:off x="6307428" y="1130299"/>
              <a:ext cx="5211472" cy="5003800"/>
            </a:xfrm>
            <a:prstGeom prst="rect">
              <a:avLst/>
            </a:prstGeom>
            <a:solidFill>
              <a:schemeClr val="accent3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EBC8A63-C07F-428A-B6DD-68EB1AB768DC}"/>
                </a:ext>
              </a:extLst>
            </p:cNvPr>
            <p:cNvSpPr txBox="1"/>
            <p:nvPr/>
          </p:nvSpPr>
          <p:spPr>
            <a:xfrm>
              <a:off x="6421390" y="1357369"/>
              <a:ext cx="4738623" cy="787075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选取了苹果的大小</a:t>
              </a:r>
              <a:r>
                <a:rPr lang="zh-CN" altLang="en-US" sz="1600" dirty="0"/>
                <a:t>、重量、甜度作为分类依据，试图将苹果分为</a:t>
              </a:r>
              <a:r>
                <a:rPr lang="en-US" altLang="zh-CN" sz="1600" dirty="0"/>
                <a:t>3</a:t>
              </a:r>
              <a:r>
                <a:rPr lang="zh-CN" altLang="en-US" sz="1600" dirty="0"/>
                <a:t>种不同品质</a:t>
              </a:r>
              <a:endParaRPr lang="en-US" altLang="zh-CN" sz="1600" dirty="0"/>
            </a:p>
            <a:p>
              <a:pPr marL="0" marR="0" lvl="0" indent="0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使用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K-means++</a:t>
              </a:r>
              <a:r>
                <a:rPr lang="zh-CN" altLang="en-US" sz="1600" dirty="0"/>
                <a:t>模型，聚类结果如下</a:t>
              </a:r>
              <a:endParaRPr lang="en-GB" altLang="zh-CN" sz="1600" dirty="0"/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9CFD5216-67AC-43A4-A6EB-FE95B0E3B503}"/>
                </a:ext>
              </a:extLst>
            </p:cNvPr>
            <p:cNvCxnSpPr>
              <a:cxnSpLocks/>
            </p:cNvCxnSpPr>
            <p:nvPr/>
          </p:nvCxnSpPr>
          <p:spPr>
            <a:xfrm>
              <a:off x="6602933" y="5759249"/>
              <a:ext cx="4460912" cy="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E8F45EF-4952-1EB6-7666-11728B9455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8" t="11481" r="10206" b="9814"/>
          <a:stretch/>
        </p:blipFill>
        <p:spPr>
          <a:xfrm>
            <a:off x="1373838" y="2144342"/>
            <a:ext cx="4088252" cy="356410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97A01E9-5E16-8C21-FD72-AFD1400E3F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9" t="10556" r="9345" b="9908"/>
          <a:stretch/>
        </p:blipFill>
        <p:spPr>
          <a:xfrm>
            <a:off x="6096000" y="2122168"/>
            <a:ext cx="3873500" cy="361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08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E477414-DA9A-4ED1-CCD1-D0AFEA07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3CA9CAE-09B0-1CCF-4D18-DB530E8AA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聚类分析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27929A4-BE63-8377-2B47-3CDA1A5CF483}"/>
              </a:ext>
            </a:extLst>
          </p:cNvPr>
          <p:cNvSpPr txBox="1"/>
          <p:nvPr/>
        </p:nvSpPr>
        <p:spPr>
          <a:xfrm>
            <a:off x="819150" y="1739900"/>
            <a:ext cx="734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甜和大小不可兼得，所以如果想选到更甜的苹果，不妨选择小一点的！</a:t>
            </a:r>
          </a:p>
        </p:txBody>
      </p:sp>
    </p:spTree>
    <p:extLst>
      <p:ext uri="{BB962C8B-B14F-4D97-AF65-F5344CB8AC3E}">
        <p14:creationId xmlns:p14="http://schemas.microsoft.com/office/powerpoint/2010/main" val="3635690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E7816B9-4368-481C-AF7D-011CB1B5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6802" y="2434436"/>
            <a:ext cx="5731164" cy="628955"/>
          </a:xfrm>
        </p:spPr>
        <p:txBody>
          <a:bodyPr>
            <a:spAutoFit/>
          </a:bodyPr>
          <a:lstStyle/>
          <a:p>
            <a:r>
              <a:rPr lang="zh-CN" altLang="en-US" dirty="0"/>
              <a:t>问题与解决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BC2B274-6096-4E6F-B8DF-3F118E2D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A96F477B-D9F7-46E0-BDD1-83E6B5A920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77106" y="2271041"/>
            <a:ext cx="1127232" cy="1107996"/>
          </a:xfrm>
        </p:spPr>
        <p:txBody>
          <a:bodyPr>
            <a:spAutoFit/>
          </a:bodyPr>
          <a:lstStyle/>
          <a:p>
            <a:r>
              <a:rPr lang="en-GB" dirty="0"/>
              <a:t>04</a:t>
            </a:r>
          </a:p>
        </p:txBody>
      </p:sp>
      <p:sp>
        <p:nvSpPr>
          <p:cNvPr id="3" name="文本占位符 4">
            <a:extLst>
              <a:ext uri="{FF2B5EF4-FFF2-40B4-BE49-F238E27FC236}">
                <a16:creationId xmlns:a16="http://schemas.microsoft.com/office/drawing/2014/main" id="{D5E36A2F-6173-BCE9-BF42-EC38883D5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6802" y="3063392"/>
            <a:ext cx="5731164" cy="258532"/>
          </a:xfrm>
        </p:spPr>
        <p:txBody>
          <a:bodyPr>
            <a:spAutoFit/>
          </a:bodyPr>
          <a:lstStyle/>
          <a:p>
            <a:r>
              <a:rPr lang="en-GB" altLang="zh-CN" dirty="0"/>
              <a:t>Problems and Solutions</a:t>
            </a:r>
          </a:p>
        </p:txBody>
      </p:sp>
    </p:spTree>
    <p:extLst>
      <p:ext uri="{BB962C8B-B14F-4D97-AF65-F5344CB8AC3E}">
        <p14:creationId xmlns:p14="http://schemas.microsoft.com/office/powerpoint/2010/main" val="53509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E7816B9-4368-481C-AF7D-011CB1B5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6802" y="2434436"/>
            <a:ext cx="5731164" cy="628955"/>
          </a:xfrm>
        </p:spPr>
        <p:txBody>
          <a:bodyPr>
            <a:spAutoFit/>
          </a:bodyPr>
          <a:lstStyle/>
          <a:p>
            <a:r>
              <a:rPr lang="zh-CN" altLang="en-US" dirty="0"/>
              <a:t>项目背景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BC2B274-6096-4E6F-B8DF-3F118E2D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A96F477B-D9F7-46E0-BDD1-83E6B5A920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77106" y="2271041"/>
            <a:ext cx="1127232" cy="1107996"/>
          </a:xfrm>
        </p:spPr>
        <p:txBody>
          <a:bodyPr>
            <a:spAutoFit/>
          </a:bodyPr>
          <a:lstStyle/>
          <a:p>
            <a:r>
              <a:rPr lang="en-GB" dirty="0"/>
              <a:t>01</a:t>
            </a:r>
          </a:p>
        </p:txBody>
      </p:sp>
      <p:sp>
        <p:nvSpPr>
          <p:cNvPr id="7" name="文本占位符 4">
            <a:extLst>
              <a:ext uri="{FF2B5EF4-FFF2-40B4-BE49-F238E27FC236}">
                <a16:creationId xmlns:a16="http://schemas.microsoft.com/office/drawing/2014/main" id="{F5305638-216B-536B-C1FF-2D18A8231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6802" y="3063392"/>
            <a:ext cx="5731164" cy="258532"/>
          </a:xfrm>
        </p:spPr>
        <p:txBody>
          <a:bodyPr>
            <a:spAutoFit/>
          </a:bodyPr>
          <a:lstStyle/>
          <a:p>
            <a:r>
              <a:rPr lang="en-GB" altLang="zh-CN" dirty="0"/>
              <a:t>Background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3420899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EBEDA7B-C1DD-4DA4-98BE-83B756FBB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问题与解决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27CB0F-4E2C-437D-B268-60EF8811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57452" y="6438900"/>
            <a:ext cx="2661448" cy="215900"/>
          </a:xfrm>
        </p:spPr>
        <p:txBody>
          <a:bodyPr/>
          <a:lstStyle/>
          <a:p>
            <a:fld id="{7F65B630-C7FF-41C0-9923-C5E5E29EED81}" type="slidenum">
              <a:rPr lang="zh-CN" altLang="en-US" smtClean="0"/>
              <a:t>30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1F710B7-F8BA-45BC-BE66-877FDEA2F584}"/>
              </a:ext>
            </a:extLst>
          </p:cNvPr>
          <p:cNvGrpSpPr/>
          <p:nvPr/>
        </p:nvGrpSpPr>
        <p:grpSpPr>
          <a:xfrm>
            <a:off x="727911" y="1502515"/>
            <a:ext cx="10070431" cy="4856173"/>
            <a:chOff x="2888343" y="1785258"/>
            <a:chExt cx="2946400" cy="3672114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83894CE-D261-4704-9041-17584EDFAB7A}"/>
                </a:ext>
              </a:extLst>
            </p:cNvPr>
            <p:cNvSpPr/>
            <p:nvPr/>
          </p:nvSpPr>
          <p:spPr>
            <a:xfrm>
              <a:off x="2888343" y="1785258"/>
              <a:ext cx="2946400" cy="3672114"/>
            </a:xfrm>
            <a:prstGeom prst="rect">
              <a:avLst/>
            </a:prstGeom>
            <a:solidFill>
              <a:schemeClr val="accent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6959C1E4-427E-473D-BF6A-C15D7F2CDC8B}"/>
                </a:ext>
              </a:extLst>
            </p:cNvPr>
            <p:cNvCxnSpPr/>
            <p:nvPr/>
          </p:nvCxnSpPr>
          <p:spPr>
            <a:xfrm>
              <a:off x="2889943" y="5457372"/>
              <a:ext cx="2944800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21D2DEE6-E778-82C5-7A79-29E3A28D46E2}"/>
              </a:ext>
            </a:extLst>
          </p:cNvPr>
          <p:cNvSpPr txBox="1"/>
          <p:nvPr/>
        </p:nvSpPr>
        <p:spPr>
          <a:xfrm>
            <a:off x="1337802" y="2065240"/>
            <a:ext cx="5694657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zh-CN" altLang="en-US" sz="2400" b="1" dirty="0"/>
              <a:t>问题一：实验环境配置困难</a:t>
            </a:r>
            <a:r>
              <a:rPr lang="en-GB" altLang="zh-CN" sz="2400" b="1" dirty="0"/>
              <a:t>.</a:t>
            </a:r>
          </a:p>
          <a:p>
            <a:r>
              <a:rPr lang="zh-CN" altLang="en-US" sz="2400" b="1" dirty="0"/>
              <a:t>解决：使用</a:t>
            </a:r>
            <a:r>
              <a:rPr lang="en-US" altLang="zh-CN" sz="2400" b="1" dirty="0"/>
              <a:t>Anaconda</a:t>
            </a:r>
            <a:r>
              <a:rPr lang="zh-CN" altLang="en-US" sz="2400" b="1" dirty="0"/>
              <a:t>进行配置</a:t>
            </a:r>
            <a:endParaRPr lang="en-GB" altLang="zh-CN" sz="24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51CDD4-79C2-462C-CB60-91C9E279AC0B}"/>
              </a:ext>
            </a:extLst>
          </p:cNvPr>
          <p:cNvSpPr txBox="1"/>
          <p:nvPr/>
        </p:nvSpPr>
        <p:spPr>
          <a:xfrm>
            <a:off x="1337802" y="3066765"/>
            <a:ext cx="5381835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zh-CN" altLang="en-US" sz="2400" b="1" dirty="0"/>
              <a:t>问题二：寻找合适的数据困难</a:t>
            </a:r>
            <a:r>
              <a:rPr lang="en-GB" altLang="zh-CN" sz="2400" b="1" dirty="0"/>
              <a:t>.</a:t>
            </a:r>
          </a:p>
          <a:p>
            <a:r>
              <a:rPr lang="zh-CN" altLang="en-US" sz="2400" b="1" dirty="0"/>
              <a:t>解决：花费大量时间寻找</a:t>
            </a:r>
            <a:endParaRPr lang="en-GB" altLang="zh-CN" sz="24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43CF1B5-BC13-7AB0-EB9A-BF13F632109F}"/>
              </a:ext>
            </a:extLst>
          </p:cNvPr>
          <p:cNvSpPr txBox="1"/>
          <p:nvPr/>
        </p:nvSpPr>
        <p:spPr>
          <a:xfrm>
            <a:off x="1337802" y="4134670"/>
            <a:ext cx="5911224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zh-CN" altLang="en-US" sz="2400" b="1" dirty="0"/>
              <a:t>问题三：寻找合适的数据模型</a:t>
            </a:r>
            <a:r>
              <a:rPr lang="en-GB" altLang="zh-CN" sz="2400" b="1" dirty="0"/>
              <a:t>.</a:t>
            </a:r>
          </a:p>
          <a:p>
            <a:r>
              <a:rPr lang="zh-CN" altLang="en-US" sz="2400" b="1" dirty="0"/>
              <a:t>解决：最后选择线性回归模型</a:t>
            </a:r>
            <a:endParaRPr lang="en-GB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4864499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EBEDA7B-C1DD-4DA4-98BE-83B756FBB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27CB0F-4E2C-437D-B268-60EF8811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57452" y="6438900"/>
            <a:ext cx="2661448" cy="215900"/>
          </a:xfrm>
        </p:spPr>
        <p:txBody>
          <a:bodyPr/>
          <a:lstStyle/>
          <a:p>
            <a:fld id="{7F65B630-C7FF-41C0-9923-C5E5E29EED81}" type="slidenum">
              <a:rPr lang="zh-CN" altLang="en-US" smtClean="0"/>
              <a:t>31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1F710B7-F8BA-45BC-BE66-877FDEA2F584}"/>
              </a:ext>
            </a:extLst>
          </p:cNvPr>
          <p:cNvGrpSpPr/>
          <p:nvPr/>
        </p:nvGrpSpPr>
        <p:grpSpPr>
          <a:xfrm>
            <a:off x="727911" y="1502515"/>
            <a:ext cx="10070431" cy="4856173"/>
            <a:chOff x="2888343" y="1785258"/>
            <a:chExt cx="2946400" cy="3672114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83894CE-D261-4704-9041-17584EDFAB7A}"/>
                </a:ext>
              </a:extLst>
            </p:cNvPr>
            <p:cNvSpPr/>
            <p:nvPr/>
          </p:nvSpPr>
          <p:spPr>
            <a:xfrm>
              <a:off x="2888343" y="1785258"/>
              <a:ext cx="2946400" cy="3672114"/>
            </a:xfrm>
            <a:prstGeom prst="rect">
              <a:avLst/>
            </a:prstGeom>
            <a:solidFill>
              <a:schemeClr val="accent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6959C1E4-427E-473D-BF6A-C15D7F2CDC8B}"/>
                </a:ext>
              </a:extLst>
            </p:cNvPr>
            <p:cNvCxnSpPr/>
            <p:nvPr/>
          </p:nvCxnSpPr>
          <p:spPr>
            <a:xfrm>
              <a:off x="2889943" y="5457372"/>
              <a:ext cx="2944800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21D2DEE6-E778-82C5-7A79-29E3A28D46E2}"/>
              </a:ext>
            </a:extLst>
          </p:cNvPr>
          <p:cNvSpPr txBox="1"/>
          <p:nvPr/>
        </p:nvSpPr>
        <p:spPr>
          <a:xfrm>
            <a:off x="1808893" y="1939165"/>
            <a:ext cx="7908465" cy="34163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zh-CN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非常简易初级的机器学习项目，使用了一些分类算法和参数优化算法，对与简单的二分类问题有较为不错的效果</a:t>
            </a:r>
            <a:endParaRPr lang="en-US" altLang="zh-CN" sz="24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US" altLang="zh-CN" sz="24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zh-CN" altLang="en-US" sz="2400" dirty="0"/>
              <a:t>如果需要要进一步优化分类效果可以考虑使用递归特征值消除（</a:t>
            </a:r>
            <a:r>
              <a:rPr lang="en-US" altLang="zh-CN" sz="2400" dirty="0"/>
              <a:t>RFE</a:t>
            </a:r>
            <a:r>
              <a:rPr lang="zh-CN" altLang="en-US" sz="2400" dirty="0"/>
              <a:t>）或者主成分分析（</a:t>
            </a:r>
            <a:r>
              <a:rPr lang="en-US" altLang="zh-CN" sz="2400" dirty="0"/>
              <a:t>PCA</a:t>
            </a:r>
            <a:r>
              <a:rPr lang="zh-CN" altLang="en-US" sz="2400" dirty="0"/>
              <a:t>）找到对结果影响最大的特征值；</a:t>
            </a:r>
            <a:endParaRPr lang="en-US" altLang="zh-CN" sz="2400" dirty="0"/>
          </a:p>
          <a:p>
            <a:r>
              <a:rPr lang="zh-CN" altLang="en-US" sz="2400" dirty="0"/>
              <a:t>可以尝试更多种的分类算法，如袋装决策树算法，提升算法，</a:t>
            </a:r>
            <a:r>
              <a:rPr lang="en-US" altLang="zh-CN" sz="2400" dirty="0"/>
              <a:t>AdaBoost</a:t>
            </a:r>
            <a:r>
              <a:rPr lang="zh-CN" altLang="en-US" sz="2400" dirty="0"/>
              <a:t>，投票算法等</a:t>
            </a:r>
            <a:endParaRPr lang="en-GB" altLang="zh-CN" sz="2400" dirty="0"/>
          </a:p>
          <a:p>
            <a:endParaRPr lang="en-GB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5267033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D52094-98C0-4141-A04B-98B9DF4DFA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53625" y="1981118"/>
            <a:ext cx="4507334" cy="1439368"/>
          </a:xfrm>
        </p:spPr>
        <p:txBody>
          <a:bodyPr wrap="square">
            <a:spAutoFit/>
          </a:bodyPr>
          <a:lstStyle/>
          <a:p>
            <a:r>
              <a:rPr lang="en-GB" altLang="zh-CN" dirty="0"/>
              <a:t>Thank you for </a:t>
            </a:r>
          </a:p>
          <a:p>
            <a:r>
              <a:rPr lang="en-GB" altLang="zh-CN" dirty="0"/>
              <a:t>watching.</a:t>
            </a:r>
          </a:p>
        </p:txBody>
      </p:sp>
    </p:spTree>
    <p:extLst>
      <p:ext uri="{BB962C8B-B14F-4D97-AF65-F5344CB8AC3E}">
        <p14:creationId xmlns:p14="http://schemas.microsoft.com/office/powerpoint/2010/main" val="2446543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EBEDA7B-C1DD-4DA4-98BE-83B756FBB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项目背景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27CB0F-4E2C-437D-B268-60EF8811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57452" y="6438900"/>
            <a:ext cx="2661448" cy="215900"/>
          </a:xfrm>
        </p:spPr>
        <p:txBody>
          <a:bodyPr/>
          <a:lstStyle/>
          <a:p>
            <a:fld id="{7F65B630-C7FF-41C0-9923-C5E5E29EED81}" type="slidenum">
              <a:rPr lang="zh-CN" altLang="en-US" smtClean="0"/>
              <a:t>4</a:t>
            </a:fld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4702112-4300-4EBF-94C2-5F413E875FF6}"/>
              </a:ext>
            </a:extLst>
          </p:cNvPr>
          <p:cNvGrpSpPr/>
          <p:nvPr/>
        </p:nvGrpSpPr>
        <p:grpSpPr>
          <a:xfrm>
            <a:off x="5429250" y="0"/>
            <a:ext cx="6762751" cy="6858000"/>
            <a:chOff x="5429250" y="0"/>
            <a:chExt cx="6762751" cy="68580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5D67C60-C3A7-4352-B507-94C737570EE4}"/>
                </a:ext>
              </a:extLst>
            </p:cNvPr>
            <p:cNvSpPr/>
            <p:nvPr/>
          </p:nvSpPr>
          <p:spPr>
            <a:xfrm>
              <a:off x="5429250" y="0"/>
              <a:ext cx="6762751" cy="6858000"/>
            </a:xfrm>
            <a:prstGeom prst="rect">
              <a:avLst/>
            </a:prstGeom>
            <a:solidFill>
              <a:schemeClr val="accent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331E6C2-C8CC-4053-BEA2-EC776E86D527}"/>
                </a:ext>
              </a:extLst>
            </p:cNvPr>
            <p:cNvSpPr txBox="1"/>
            <p:nvPr/>
          </p:nvSpPr>
          <p:spPr>
            <a:xfrm>
              <a:off x="6208295" y="956511"/>
              <a:ext cx="5145505" cy="51186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dirty="0"/>
                <a:t>在当今的农业产业中，苹果生产和销售是一个重要的经济活动。然而，随着市场的不断扩大和消费者对产品质量的不断提高，苹果产业面临着越来越大的挑战。为了确保苹果的质量达到消费者的期望，生产者和销售商需要有针对性地监测和评估苹果的质量特征。</a:t>
              </a:r>
            </a:p>
            <a:p>
              <a:pPr>
                <a:lnSpc>
                  <a:spcPct val="150000"/>
                </a:lnSpc>
              </a:pPr>
              <a:endParaRPr lang="zh-CN" altLang="en-US" dirty="0"/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传统的方法往往不足以满足这一需求，因为它们可能受到主观因素的影响，且难以处理大量数据。因此，本项目旨在利用大数据处理技术，通过收集、处理和分析大量的苹果数据，从而实现对苹果质量的准确评估。</a:t>
              </a:r>
              <a:endParaRPr lang="en-GB" altLang="zh-CN" dirty="0"/>
            </a:p>
          </p:txBody>
        </p:sp>
      </p:grpSp>
      <p:pic>
        <p:nvPicPr>
          <p:cNvPr id="1026" name="Picture 2" descr="昌平苹果丰收啦！苹果文化节系列精彩活动明天开启～_手机新浪网">
            <a:extLst>
              <a:ext uri="{FF2B5EF4-FFF2-40B4-BE49-F238E27FC236}">
                <a16:creationId xmlns:a16="http://schemas.microsoft.com/office/drawing/2014/main" id="{D409AE73-51E2-CE0C-CB08-BD83DA668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274435"/>
            <a:ext cx="4554955" cy="455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026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E7816B9-4368-481C-AF7D-011CB1B5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6802" y="2434436"/>
            <a:ext cx="5731164" cy="628955"/>
          </a:xfrm>
        </p:spPr>
        <p:txBody>
          <a:bodyPr>
            <a:spAutoFit/>
          </a:bodyPr>
          <a:lstStyle/>
          <a:p>
            <a:r>
              <a:rPr lang="zh-CN" altLang="en-US" sz="3200" b="1" dirty="0">
                <a:solidFill>
                  <a:schemeClr val="tx1"/>
                </a:solidFill>
              </a:rPr>
              <a:t>数据来源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39E965-33B6-4BC1-B1B3-CD2DC6B7E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6802" y="3063392"/>
            <a:ext cx="5731164" cy="258532"/>
          </a:xfrm>
        </p:spPr>
        <p:txBody>
          <a:bodyPr>
            <a:spAutoFit/>
          </a:bodyPr>
          <a:lstStyle/>
          <a:p>
            <a:r>
              <a:rPr lang="en-GB" altLang="zh-CN" dirty="0"/>
              <a:t>Data Sources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BC2B274-6096-4E6F-B8DF-3F118E2D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A96F477B-D9F7-46E0-BDD1-83E6B5A920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77106" y="2271041"/>
            <a:ext cx="1127232" cy="1107996"/>
          </a:xfrm>
        </p:spPr>
        <p:txBody>
          <a:bodyPr>
            <a:spAutoFit/>
          </a:bodyPr>
          <a:lstStyle/>
          <a:p>
            <a:r>
              <a:rPr lang="en-GB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3998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EBEDA7B-C1DD-4DA4-98BE-83B756FBB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数据来源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27CB0F-4E2C-437D-B268-60EF8811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57452" y="6438900"/>
            <a:ext cx="2661448" cy="215900"/>
          </a:xfrm>
        </p:spPr>
        <p:txBody>
          <a:bodyPr/>
          <a:lstStyle/>
          <a:p>
            <a:fld id="{7F65B630-C7FF-41C0-9923-C5E5E29EED81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7BB315A-53A6-4578-8A46-FC09F122C04A}"/>
              </a:ext>
            </a:extLst>
          </p:cNvPr>
          <p:cNvSpPr/>
          <p:nvPr/>
        </p:nvSpPr>
        <p:spPr>
          <a:xfrm>
            <a:off x="1418487" y="1202748"/>
            <a:ext cx="8345140" cy="537028"/>
          </a:xfrm>
          <a:prstGeom prst="rect">
            <a:avLst/>
          </a:prstGeom>
          <a:solidFill>
            <a:schemeClr val="accent3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https://www.kaggle.com/datasets/tejpal123/apple-quality-analysis-dataset</a:t>
            </a:r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D26D6547-3ACB-846F-A1E6-5183ADF9C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487" y="1913824"/>
            <a:ext cx="9135361" cy="459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9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09F8453-54B5-AE6A-3B67-A3955C5A2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F417E97-78C9-E9ED-BC1E-E38ED355C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数据展示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C3CFC86-3812-0B9A-3A25-61D26755D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54" y="1496820"/>
            <a:ext cx="7992363" cy="299946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BE157AA-B782-E9AB-9369-57D4B41008F3}"/>
              </a:ext>
            </a:extLst>
          </p:cNvPr>
          <p:cNvSpPr txBox="1"/>
          <p:nvPr/>
        </p:nvSpPr>
        <p:spPr>
          <a:xfrm>
            <a:off x="9493250" y="1695450"/>
            <a:ext cx="23903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Size</a:t>
            </a:r>
            <a:r>
              <a:rPr lang="zh-CN" altLang="en-US" dirty="0"/>
              <a:t>：尺寸</a:t>
            </a:r>
            <a:endParaRPr lang="en-US" altLang="zh-CN" dirty="0"/>
          </a:p>
          <a:p>
            <a:r>
              <a:rPr lang="en-US" altLang="zh-CN" dirty="0"/>
              <a:t>Weight</a:t>
            </a:r>
            <a:r>
              <a:rPr lang="zh-CN" altLang="en-US" dirty="0"/>
              <a:t>：重量</a:t>
            </a:r>
            <a:endParaRPr lang="en-US" altLang="zh-CN" dirty="0"/>
          </a:p>
          <a:p>
            <a:r>
              <a:rPr lang="en-US" altLang="zh-CN" dirty="0"/>
              <a:t>Sweetness</a:t>
            </a:r>
            <a:r>
              <a:rPr lang="zh-CN" altLang="en-US" dirty="0"/>
              <a:t>：甜度</a:t>
            </a:r>
            <a:endParaRPr lang="en-US" altLang="zh-CN" dirty="0"/>
          </a:p>
          <a:p>
            <a:r>
              <a:rPr lang="en-US" altLang="zh-CN" dirty="0"/>
              <a:t>Crunchiness</a:t>
            </a:r>
            <a:r>
              <a:rPr lang="zh-CN" altLang="en-US" dirty="0"/>
              <a:t>：松脆度</a:t>
            </a:r>
            <a:endParaRPr lang="en-US" altLang="zh-CN" dirty="0"/>
          </a:p>
          <a:p>
            <a:r>
              <a:rPr lang="en-US" altLang="zh-CN" dirty="0"/>
              <a:t>Juiciness</a:t>
            </a:r>
            <a:r>
              <a:rPr lang="zh-CN" altLang="en-US" dirty="0"/>
              <a:t>：多汁度</a:t>
            </a:r>
            <a:endParaRPr lang="en-US" altLang="zh-CN" dirty="0"/>
          </a:p>
          <a:p>
            <a:r>
              <a:rPr lang="en-US" altLang="zh-CN" dirty="0"/>
              <a:t>Ripeness</a:t>
            </a:r>
            <a:r>
              <a:rPr lang="zh-CN" altLang="en-US" dirty="0"/>
              <a:t>：成熟度</a:t>
            </a:r>
            <a:endParaRPr lang="en-US" altLang="zh-CN" dirty="0"/>
          </a:p>
          <a:p>
            <a:r>
              <a:rPr lang="en-US" altLang="zh-CN" dirty="0"/>
              <a:t>Acidity</a:t>
            </a:r>
            <a:r>
              <a:rPr lang="zh-CN" altLang="en-US" dirty="0"/>
              <a:t>：酸度</a:t>
            </a:r>
            <a:endParaRPr lang="en-US" altLang="zh-CN" dirty="0"/>
          </a:p>
          <a:p>
            <a:r>
              <a:rPr lang="en-US" altLang="zh-CN" dirty="0"/>
              <a:t>Quality</a:t>
            </a:r>
            <a:r>
              <a:rPr lang="zh-CN" altLang="en-US" dirty="0"/>
              <a:t>：品质</a:t>
            </a:r>
          </a:p>
        </p:txBody>
      </p:sp>
    </p:spTree>
    <p:extLst>
      <p:ext uri="{BB962C8B-B14F-4D97-AF65-F5344CB8AC3E}">
        <p14:creationId xmlns:p14="http://schemas.microsoft.com/office/powerpoint/2010/main" val="607083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E7816B9-4368-481C-AF7D-011CB1B5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6802" y="2434436"/>
            <a:ext cx="5731164" cy="628955"/>
          </a:xfrm>
        </p:spPr>
        <p:txBody>
          <a:bodyPr>
            <a:spAutoFit/>
          </a:bodyPr>
          <a:lstStyle/>
          <a:p>
            <a:r>
              <a:rPr lang="zh-CN" altLang="en-US" dirty="0"/>
              <a:t>项目展示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BC2B274-6096-4E6F-B8DF-3F118E2D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A96F477B-D9F7-46E0-BDD1-83E6B5A920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77106" y="2271041"/>
            <a:ext cx="1127232" cy="1107996"/>
          </a:xfrm>
        </p:spPr>
        <p:txBody>
          <a:bodyPr>
            <a:spAutoFit/>
          </a:bodyPr>
          <a:lstStyle/>
          <a:p>
            <a:r>
              <a:rPr lang="en-GB" dirty="0"/>
              <a:t>03</a:t>
            </a:r>
          </a:p>
        </p:txBody>
      </p:sp>
      <p:sp>
        <p:nvSpPr>
          <p:cNvPr id="9" name="文本占位符 4">
            <a:extLst>
              <a:ext uri="{FF2B5EF4-FFF2-40B4-BE49-F238E27FC236}">
                <a16:creationId xmlns:a16="http://schemas.microsoft.com/office/drawing/2014/main" id="{47D6CC27-BBE9-14C9-8C6B-4F669EBE6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6802" y="3063392"/>
            <a:ext cx="5731164" cy="258532"/>
          </a:xfrm>
        </p:spPr>
        <p:txBody>
          <a:bodyPr>
            <a:spAutoFit/>
          </a:bodyPr>
          <a:lstStyle/>
          <a:p>
            <a:r>
              <a:rPr lang="en-US" altLang="zh-CN" dirty="0"/>
              <a:t>Project demonstration</a:t>
            </a:r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2378039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EBEDA7B-C1DD-4DA4-98BE-83B756FBB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项目组成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27CB0F-4E2C-437D-B268-60EF8811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57452" y="6438900"/>
            <a:ext cx="2661448" cy="215900"/>
          </a:xfrm>
        </p:spPr>
        <p:txBody>
          <a:bodyPr/>
          <a:lstStyle/>
          <a:p>
            <a:fld id="{7F65B630-C7FF-41C0-9923-C5E5E29EED81}" type="slidenum">
              <a:rPr lang="zh-CN" altLang="en-US" smtClean="0"/>
              <a:t>9</a:t>
            </a:fld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4702112-4300-4EBF-94C2-5F413E875FF6}"/>
              </a:ext>
            </a:extLst>
          </p:cNvPr>
          <p:cNvGrpSpPr/>
          <p:nvPr/>
        </p:nvGrpSpPr>
        <p:grpSpPr>
          <a:xfrm>
            <a:off x="1538517" y="1623032"/>
            <a:ext cx="5045575" cy="3167092"/>
            <a:chOff x="6308225" y="1845454"/>
            <a:chExt cx="5045575" cy="3167092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329DD0C-CBBB-45AA-9C69-E06CB09D796A}"/>
                </a:ext>
              </a:extLst>
            </p:cNvPr>
            <p:cNvSpPr txBox="1"/>
            <p:nvPr/>
          </p:nvSpPr>
          <p:spPr>
            <a:xfrm>
              <a:off x="6926943" y="1845454"/>
              <a:ext cx="44268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zh-CN" altLang="en-US" sz="2400" b="0" i="0" dirty="0">
                  <a:solidFill>
                    <a:srgbClr val="24292E"/>
                  </a:solidFill>
                  <a:effectLst/>
                  <a:latin typeface="-apple-system"/>
                </a:rPr>
                <a:t>数据可视化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3645F05-A000-4D81-A940-9D508822D194}"/>
                </a:ext>
              </a:extLst>
            </p:cNvPr>
            <p:cNvSpPr/>
            <p:nvPr/>
          </p:nvSpPr>
          <p:spPr>
            <a:xfrm>
              <a:off x="6308225" y="1854176"/>
              <a:ext cx="444222" cy="444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GB" altLang="zh-CN" sz="1600" b="1" dirty="0"/>
                <a:t>1</a:t>
              </a:r>
              <a:endParaRPr lang="zh-CN" altLang="en-US" sz="1600" b="1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331E6C2-C8CC-4053-BEA2-EC776E86D527}"/>
                </a:ext>
              </a:extLst>
            </p:cNvPr>
            <p:cNvSpPr txBox="1"/>
            <p:nvPr/>
          </p:nvSpPr>
          <p:spPr>
            <a:xfrm>
              <a:off x="6926943" y="2747263"/>
              <a:ext cx="44268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zh-CN" altLang="en-US" sz="2400" b="0" i="0" dirty="0">
                  <a:solidFill>
                    <a:srgbClr val="24292E"/>
                  </a:solidFill>
                  <a:effectLst/>
                  <a:latin typeface="-apple-system"/>
                </a:rPr>
                <a:t>回归拟合模型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0100194-5EB3-4B27-9F71-FEF5276DB6C8}"/>
                </a:ext>
              </a:extLst>
            </p:cNvPr>
            <p:cNvSpPr/>
            <p:nvPr/>
          </p:nvSpPr>
          <p:spPr>
            <a:xfrm>
              <a:off x="6308225" y="2755985"/>
              <a:ext cx="444222" cy="4442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GB" altLang="zh-CN" sz="1600" b="1" dirty="0"/>
                <a:t>2</a:t>
              </a:r>
              <a:endParaRPr lang="zh-CN" altLang="en-US" sz="1600" b="1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61F7C2D-C7ED-42F6-A668-A9A06DB2C525}"/>
                </a:ext>
              </a:extLst>
            </p:cNvPr>
            <p:cNvSpPr txBox="1"/>
            <p:nvPr/>
          </p:nvSpPr>
          <p:spPr>
            <a:xfrm>
              <a:off x="6926943" y="3649072"/>
              <a:ext cx="44268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zh-CN" altLang="en-US" sz="2400" b="0" i="0" dirty="0">
                  <a:solidFill>
                    <a:srgbClr val="24292E"/>
                  </a:solidFill>
                  <a:effectLst/>
                  <a:latin typeface="-apple-system"/>
                </a:rPr>
                <a:t>分类算法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52EA02D-5BCA-4BE9-8F94-37F941BF25E8}"/>
                </a:ext>
              </a:extLst>
            </p:cNvPr>
            <p:cNvSpPr/>
            <p:nvPr/>
          </p:nvSpPr>
          <p:spPr>
            <a:xfrm>
              <a:off x="6308225" y="3657794"/>
              <a:ext cx="444222" cy="444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GB" altLang="zh-CN" sz="1600" b="1" dirty="0"/>
                <a:t>3</a:t>
              </a:r>
              <a:endParaRPr lang="zh-CN" altLang="en-US" sz="1600" b="1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BCDC8CB-E0C3-4C7A-B758-A02AAE6BB15B}"/>
                </a:ext>
              </a:extLst>
            </p:cNvPr>
            <p:cNvSpPr txBox="1"/>
            <p:nvPr/>
          </p:nvSpPr>
          <p:spPr>
            <a:xfrm>
              <a:off x="6926943" y="4550881"/>
              <a:ext cx="44268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zh-CN" altLang="en-US" sz="2400" b="0" i="0" dirty="0">
                  <a:solidFill>
                    <a:srgbClr val="24292E"/>
                  </a:solidFill>
                  <a:effectLst/>
                  <a:latin typeface="-apple-system"/>
                </a:rPr>
                <a:t>聚类分析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BF578DE-BF6A-4BD6-A86E-516347DACDA9}"/>
                </a:ext>
              </a:extLst>
            </p:cNvPr>
            <p:cNvSpPr/>
            <p:nvPr/>
          </p:nvSpPr>
          <p:spPr>
            <a:xfrm>
              <a:off x="6308225" y="4559603"/>
              <a:ext cx="444222" cy="4442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GB" altLang="zh-CN" sz="1600" b="1" dirty="0"/>
                <a:t>4</a:t>
              </a:r>
              <a:endParaRPr lang="zh-CN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548686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  <p:tag name="ISLIDE.THEME" val="9729cb70-a341-4f24-a8aa-759f8ce7c7ff"/>
</p:tagLst>
</file>

<file path=ppt/theme/theme1.xml><?xml version="1.0" encoding="utf-8"?>
<a:theme xmlns:a="http://schemas.openxmlformats.org/drawingml/2006/main" name="Designed by Office">
  <a:themeElements>
    <a:clrScheme name="iSlide VI标准">
      <a:dk1>
        <a:srgbClr val="2F2F2F"/>
      </a:dk1>
      <a:lt1>
        <a:srgbClr val="FFFFFF"/>
      </a:lt1>
      <a:dk2>
        <a:srgbClr val="778495"/>
      </a:dk2>
      <a:lt2>
        <a:srgbClr val="F0F0F0"/>
      </a:lt2>
      <a:accent1>
        <a:srgbClr val="9C0606"/>
      </a:accent1>
      <a:accent2>
        <a:srgbClr val="CD1C1C"/>
      </a:accent2>
      <a:accent3>
        <a:srgbClr val="F02F2F"/>
      </a:accent3>
      <a:accent4>
        <a:srgbClr val="FB5959"/>
      </a:accent4>
      <a:accent5>
        <a:srgbClr val="FF9090"/>
      </a:accent5>
      <a:accent6>
        <a:srgbClr val="FFC4C4"/>
      </a:accent6>
      <a:hlink>
        <a:srgbClr val="9C0606"/>
      </a:hlink>
      <a:folHlink>
        <a:srgbClr val="979797"/>
      </a:folHlink>
    </a:clrScheme>
    <a:fontScheme name="标准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Default.potx" id="{1D9758C4-BF53-48D5-9F51-21F468A6C710}" vid="{F0E1EFAF-5478-48F0-8152-DA9350739A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9C0606"/>
    </a:accent1>
    <a:accent2>
      <a:srgbClr val="CD1C1C"/>
    </a:accent2>
    <a:accent3>
      <a:srgbClr val="F02F2F"/>
    </a:accent3>
    <a:accent4>
      <a:srgbClr val="FB5959"/>
    </a:accent4>
    <a:accent5>
      <a:srgbClr val="FF9090"/>
    </a:accent5>
    <a:accent6>
      <a:srgbClr val="FFC4C4"/>
    </a:accent6>
    <a:hlink>
      <a:srgbClr val="9C0606"/>
    </a:hlink>
    <a:folHlink>
      <a:srgbClr val="979797"/>
    </a:folHlink>
  </a:clrScheme>
</a:themeOverride>
</file>

<file path=ppt/theme/themeOverride2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9C0606"/>
    </a:accent1>
    <a:accent2>
      <a:srgbClr val="CD1C1C"/>
    </a:accent2>
    <a:accent3>
      <a:srgbClr val="F02F2F"/>
    </a:accent3>
    <a:accent4>
      <a:srgbClr val="FB5959"/>
    </a:accent4>
    <a:accent5>
      <a:srgbClr val="FF9090"/>
    </a:accent5>
    <a:accent6>
      <a:srgbClr val="FFC4C4"/>
    </a:accent6>
    <a:hlink>
      <a:srgbClr val="9C0606"/>
    </a:hlink>
    <a:folHlink>
      <a:srgbClr val="979797"/>
    </a:folHlink>
  </a:clrScheme>
</a:themeOverride>
</file>

<file path=ppt/theme/themeOverride3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9C0606"/>
    </a:accent1>
    <a:accent2>
      <a:srgbClr val="CD1C1C"/>
    </a:accent2>
    <a:accent3>
      <a:srgbClr val="F02F2F"/>
    </a:accent3>
    <a:accent4>
      <a:srgbClr val="FB5959"/>
    </a:accent4>
    <a:accent5>
      <a:srgbClr val="FF9090"/>
    </a:accent5>
    <a:accent6>
      <a:srgbClr val="FFC4C4"/>
    </a:accent6>
    <a:hlink>
      <a:srgbClr val="9C0606"/>
    </a:hlink>
    <a:folHlink>
      <a:srgbClr val="979797"/>
    </a:folHlink>
  </a:clrScheme>
</a:themeOverride>
</file>

<file path=ppt/theme/themeOverride4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9C0606"/>
    </a:accent1>
    <a:accent2>
      <a:srgbClr val="CD1C1C"/>
    </a:accent2>
    <a:accent3>
      <a:srgbClr val="F02F2F"/>
    </a:accent3>
    <a:accent4>
      <a:srgbClr val="FB5959"/>
    </a:accent4>
    <a:accent5>
      <a:srgbClr val="FF9090"/>
    </a:accent5>
    <a:accent6>
      <a:srgbClr val="FFC4C4"/>
    </a:accent6>
    <a:hlink>
      <a:srgbClr val="9C0606"/>
    </a:hlink>
    <a:folHlink>
      <a:srgbClr val="9797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443A8EF62DE444B1FF07917E22EF72" ma:contentTypeVersion="17" ma:contentTypeDescription="Create a new document." ma:contentTypeScope="" ma:versionID="ae809626c8abf568b6a415226af21ced">
  <xsd:schema xmlns:xsd="http://www.w3.org/2001/XMLSchema" xmlns:xs="http://www.w3.org/2001/XMLSchema" xmlns:p="http://schemas.microsoft.com/office/2006/metadata/properties" xmlns:ns1="http://schemas.microsoft.com/sharepoint/v3" xmlns:ns2="0a5c0dea-e5d7-4228-9256-3793bb42faa5" xmlns:ns3="97934b4b-eba6-486d-bfc1-4b8e3fe39092" targetNamespace="http://schemas.microsoft.com/office/2006/metadata/properties" ma:root="true" ma:fieldsID="1ffe3db4c8c97a24da98b2b5f963ec28" ns1:_="" ns2:_="" ns3:_="">
    <xsd:import namespace="http://schemas.microsoft.com/sharepoint/v3"/>
    <xsd:import namespace="0a5c0dea-e5d7-4228-9256-3793bb42faa5"/>
    <xsd:import namespace="97934b4b-eba6-486d-bfc1-4b8e3fe39092"/>
    <xsd:element name="properties">
      <xsd:complexType>
        <xsd:sequence>
          <xsd:element name="documentManagement">
            <xsd:complexType>
              <xsd:all>
                <xsd:element ref="ns2:OneNoteFluid_FileOrder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5c0dea-e5d7-4228-9256-3793bb42faa5" elementFormDefault="qualified">
    <xsd:import namespace="http://schemas.microsoft.com/office/2006/documentManagement/types"/>
    <xsd:import namespace="http://schemas.microsoft.com/office/infopath/2007/PartnerControls"/>
    <xsd:element name="OneNoteFluid_FileOrder" ma:index="8" nillable="true" ma:displayName="OneNoteFluid_FileOrder" ma:internalName="OneNoteFluid_FileOrder">
      <xsd:simpleType>
        <xsd:restriction base="dms:Text">
          <xsd:maxLength value="255"/>
        </xsd:restriction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934b4b-eba6-486d-bfc1-4b8e3fe3909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a885aa0b-334b-483f-9125-6409c6335a4b}" ma:internalName="TaxCatchAll" ma:showField="CatchAllData" ma:web="97934b4b-eba6-486d-bfc1-4b8e3fe390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7934b4b-eba6-486d-bfc1-4b8e3fe39092" xsi:nil="true"/>
    <lcf76f155ced4ddcb4097134ff3c332f xmlns="0a5c0dea-e5d7-4228-9256-3793bb42faa5">
      <Terms xmlns="http://schemas.microsoft.com/office/infopath/2007/PartnerControls"/>
    </lcf76f155ced4ddcb4097134ff3c332f>
    <OneNoteFluid_FileOrder xmlns="0a5c0dea-e5d7-4228-9256-3793bb42faa5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B18F2DB-FED5-4D34-85D5-8768D54D65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a5c0dea-e5d7-4228-9256-3793bb42faa5"/>
    <ds:schemaRef ds:uri="97934b4b-eba6-486d-bfc1-4b8e3fe390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1195272-0C8A-470F-BA44-2FE0E71B6FC8}">
  <ds:schemaRefs>
    <ds:schemaRef ds:uri="http://schemas.microsoft.com/office/2006/metadata/properties"/>
    <ds:schemaRef ds:uri="http://schemas.microsoft.com/office/infopath/2007/PartnerControls"/>
    <ds:schemaRef ds:uri="97934b4b-eba6-486d-bfc1-4b8e3fe39092"/>
    <ds:schemaRef ds:uri="0a5c0dea-e5d7-4228-9256-3793bb42faa5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D06C2649-7C31-4B49-B15D-1519E68A56B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Mu</Template>
  <TotalTime>227</TotalTime>
  <Words>1307</Words>
  <Application>Microsoft Office PowerPoint</Application>
  <PresentationFormat>宽屏</PresentationFormat>
  <Paragraphs>204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6" baseType="lpstr">
      <vt:lpstr>-apple-system</vt:lpstr>
      <vt:lpstr>等线</vt:lpstr>
      <vt:lpstr>Arial</vt:lpstr>
      <vt:lpstr>Designed by Office</vt:lpstr>
      <vt:lpstr>苹果质量评估预测</vt:lpstr>
      <vt:lpstr>PowerPoint 演示文稿</vt:lpstr>
      <vt:lpstr>项目背景</vt:lpstr>
      <vt:lpstr>项目背景</vt:lpstr>
      <vt:lpstr>数据来源</vt:lpstr>
      <vt:lpstr>数据来源</vt:lpstr>
      <vt:lpstr>数据展示</vt:lpstr>
      <vt:lpstr>项目展示</vt:lpstr>
      <vt:lpstr>项目组成</vt:lpstr>
      <vt:lpstr>数据可视化</vt:lpstr>
      <vt:lpstr>Sperman相关系数矩阵及热力图</vt:lpstr>
      <vt:lpstr>回归拟合模型</vt:lpstr>
      <vt:lpstr>模型对比结果——负均方误差</vt:lpstr>
      <vt:lpstr>分类算法</vt:lpstr>
      <vt:lpstr>随机森林</vt:lpstr>
      <vt:lpstr>随机森林</vt:lpstr>
      <vt:lpstr>K近邻</vt:lpstr>
      <vt:lpstr>支持向量机</vt:lpstr>
      <vt:lpstr>算法评估</vt:lpstr>
      <vt:lpstr>算法评估</vt:lpstr>
      <vt:lpstr>分类报告</vt:lpstr>
      <vt:lpstr>KNeighborsClassifier</vt:lpstr>
      <vt:lpstr>KNeighborsClassifier</vt:lpstr>
      <vt:lpstr>KNeighborsClassifier</vt:lpstr>
      <vt:lpstr>支持向量机分类器SVC</vt:lpstr>
      <vt:lpstr>随机森林分类器RandomForestClassifier</vt:lpstr>
      <vt:lpstr>聚类分析</vt:lpstr>
      <vt:lpstr>聚类分析</vt:lpstr>
      <vt:lpstr>问题与解决</vt:lpstr>
      <vt:lpstr>问题与解决</vt:lpstr>
      <vt:lpstr>总结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</dc:creator>
  <cp:lastModifiedBy>Ning He</cp:lastModifiedBy>
  <cp:revision>27</cp:revision>
  <cp:lastPrinted>2022-03-06T16:00:00Z</cp:lastPrinted>
  <dcterms:created xsi:type="dcterms:W3CDTF">2022-03-06T16:00:00Z</dcterms:created>
  <dcterms:modified xsi:type="dcterms:W3CDTF">2024-04-15T09:45:11Z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9729cb70-a341-4f24-a8aa-759f8ce7c7ff</vt:lpwstr>
  </property>
  <property fmtid="{D5CDD505-2E9C-101B-9397-08002B2CF9AE}" pid="3" name="ContentTypeId">
    <vt:lpwstr>0x010100D1443A8EF62DE444B1FF07917E22EF72</vt:lpwstr>
  </property>
</Properties>
</file>