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8" r:id="rId2"/>
    <p:sldId id="259" r:id="rId3"/>
    <p:sldId id="284" r:id="rId4"/>
    <p:sldId id="260" r:id="rId5"/>
    <p:sldId id="261" r:id="rId6"/>
    <p:sldId id="262" r:id="rId7"/>
    <p:sldId id="264" r:id="rId8"/>
    <p:sldId id="277" r:id="rId9"/>
    <p:sldId id="279" r:id="rId10"/>
    <p:sldId id="287" r:id="rId11"/>
    <p:sldId id="288" r:id="rId12"/>
    <p:sldId id="278" r:id="rId13"/>
    <p:sldId id="289" r:id="rId14"/>
    <p:sldId id="275" r:id="rId15"/>
    <p:sldId id="291" r:id="rId16"/>
    <p:sldId id="302" r:id="rId17"/>
    <p:sldId id="304" r:id="rId18"/>
    <p:sldId id="282" r:id="rId19"/>
    <p:sldId id="283" r:id="rId20"/>
    <p:sldId id="270" r:id="rId21"/>
    <p:sldId id="268" r:id="rId22"/>
    <p:sldId id="274" r:id="rId23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18DAAF-DC34-2D20-A5AF-D85062590958}" name="Gelasio Ebel Junior" initials="GE" userId="83886806d64a428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162" y="-30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044BC7-F1BA-4481-9EDC-2C9838E957F5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313558B-F6D5-4279-BE60-8CAD15868BBB}">
      <dgm:prSet phldrT="[Texto]" custT="1"/>
      <dgm:spPr>
        <a:solidFill>
          <a:schemeClr val="accent6"/>
        </a:solidFill>
      </dgm:spPr>
      <dgm:t>
        <a:bodyPr/>
        <a:lstStyle/>
        <a:p>
          <a:r>
            <a:rPr lang="pt-BR" sz="1400" b="1" dirty="0">
              <a:latin typeface="Lexend" pitchFamily="2" charset="0"/>
            </a:rPr>
            <a:t>CÓDIGO</a:t>
          </a:r>
        </a:p>
      </dgm:t>
    </dgm:pt>
    <dgm:pt modelId="{BCC6F77A-7241-4FBE-A8BC-ED6D989F4E9D}" type="parTrans" cxnId="{F0366A90-E2DD-421F-A0D5-9E3B89C439D0}">
      <dgm:prSet/>
      <dgm:spPr/>
      <dgm:t>
        <a:bodyPr/>
        <a:lstStyle/>
        <a:p>
          <a:endParaRPr lang="pt-BR" sz="1400" b="1" dirty="0">
            <a:latin typeface="Lexend" pitchFamily="2" charset="0"/>
          </a:endParaRPr>
        </a:p>
      </dgm:t>
    </dgm:pt>
    <dgm:pt modelId="{03B53526-761B-4443-AFB2-4F5E58842E9E}" type="sibTrans" cxnId="{F0366A90-E2DD-421F-A0D5-9E3B89C439D0}">
      <dgm:prSet custT="1"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pt-BR" sz="1400" b="1" dirty="0">
            <a:latin typeface="Lexend" pitchFamily="2" charset="0"/>
          </a:endParaRPr>
        </a:p>
      </dgm:t>
    </dgm:pt>
    <dgm:pt modelId="{DF869219-6670-4DE3-8D56-7040A87ADDB4}">
      <dgm:prSet phldrT="[Texto]" custT="1"/>
      <dgm:spPr>
        <a:solidFill>
          <a:schemeClr val="accent6"/>
        </a:solidFill>
      </dgm:spPr>
      <dgm:t>
        <a:bodyPr/>
        <a:lstStyle/>
        <a:p>
          <a:r>
            <a:rPr lang="pt-BR" sz="1400" b="1" dirty="0">
              <a:latin typeface="Lexend" pitchFamily="2" charset="0"/>
            </a:rPr>
            <a:t>LEXER</a:t>
          </a:r>
        </a:p>
      </dgm:t>
    </dgm:pt>
    <dgm:pt modelId="{ED4115B5-621F-44E3-B31E-C41F98DE5271}" type="parTrans" cxnId="{5525993B-9A9F-44D0-A108-BA9ED4DA510E}">
      <dgm:prSet/>
      <dgm:spPr/>
      <dgm:t>
        <a:bodyPr/>
        <a:lstStyle/>
        <a:p>
          <a:endParaRPr lang="pt-BR" sz="1400" b="1" dirty="0">
            <a:latin typeface="Lexend" pitchFamily="2" charset="0"/>
          </a:endParaRPr>
        </a:p>
      </dgm:t>
    </dgm:pt>
    <dgm:pt modelId="{18651C13-D612-48F0-A227-FD0A1B00880E}" type="sibTrans" cxnId="{5525993B-9A9F-44D0-A108-BA9ED4DA510E}">
      <dgm:prSet custT="1"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pt-BR" sz="1400" b="1" dirty="0">
            <a:latin typeface="Lexend" pitchFamily="2" charset="0"/>
          </a:endParaRPr>
        </a:p>
      </dgm:t>
    </dgm:pt>
    <dgm:pt modelId="{4C90055D-1517-4C4D-A8E0-B7C8A78AAE00}">
      <dgm:prSet phldrT="[Texto]" custT="1"/>
      <dgm:spPr>
        <a:solidFill>
          <a:schemeClr val="accent6"/>
        </a:solidFill>
      </dgm:spPr>
      <dgm:t>
        <a:bodyPr/>
        <a:lstStyle/>
        <a:p>
          <a:r>
            <a:rPr lang="pt-BR" sz="1400" b="1" dirty="0">
              <a:latin typeface="Lexend" pitchFamily="2" charset="0"/>
            </a:rPr>
            <a:t>TOKENS</a:t>
          </a:r>
        </a:p>
      </dgm:t>
    </dgm:pt>
    <dgm:pt modelId="{8AFE9E55-6CBD-4957-ABC0-0C19000B123F}" type="parTrans" cxnId="{D4EF734F-F6F9-46F5-989D-97A946CAA84C}">
      <dgm:prSet/>
      <dgm:spPr/>
      <dgm:t>
        <a:bodyPr/>
        <a:lstStyle/>
        <a:p>
          <a:endParaRPr lang="pt-BR" sz="1400" b="1" dirty="0">
            <a:latin typeface="Lexend" pitchFamily="2" charset="0"/>
          </a:endParaRPr>
        </a:p>
      </dgm:t>
    </dgm:pt>
    <dgm:pt modelId="{D59B9862-1F00-4C86-B3AE-2278A557140E}" type="sibTrans" cxnId="{D4EF734F-F6F9-46F5-989D-97A946CAA84C}">
      <dgm:prSet custT="1"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pt-BR" sz="1400" b="1" dirty="0">
            <a:latin typeface="Lexend" pitchFamily="2" charset="0"/>
          </a:endParaRPr>
        </a:p>
      </dgm:t>
    </dgm:pt>
    <dgm:pt modelId="{C8264BF0-A269-4AE2-B01C-9396B920D560}">
      <dgm:prSet phldrT="[Texto]" custT="1"/>
      <dgm:spPr>
        <a:solidFill>
          <a:schemeClr val="accent6"/>
        </a:solidFill>
      </dgm:spPr>
      <dgm:t>
        <a:bodyPr/>
        <a:lstStyle/>
        <a:p>
          <a:r>
            <a:rPr lang="pt-BR" sz="1400" b="1" dirty="0">
              <a:latin typeface="Lexend" pitchFamily="2" charset="0"/>
            </a:rPr>
            <a:t>PARSER</a:t>
          </a:r>
        </a:p>
      </dgm:t>
    </dgm:pt>
    <dgm:pt modelId="{809FA258-4914-450F-BCE9-01E8C51753CA}" type="parTrans" cxnId="{61991BA1-3420-4F22-BC92-644FD8F98FD1}">
      <dgm:prSet/>
      <dgm:spPr/>
      <dgm:t>
        <a:bodyPr/>
        <a:lstStyle/>
        <a:p>
          <a:endParaRPr lang="pt-BR" sz="1400" b="1" dirty="0">
            <a:latin typeface="Lexend" pitchFamily="2" charset="0"/>
          </a:endParaRPr>
        </a:p>
      </dgm:t>
    </dgm:pt>
    <dgm:pt modelId="{F889D970-69BC-40C2-9146-7BA1BC5477C2}" type="sibTrans" cxnId="{61991BA1-3420-4F22-BC92-644FD8F98FD1}">
      <dgm:prSet custT="1"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pt-BR" sz="1400" b="1" dirty="0">
            <a:latin typeface="Lexend" pitchFamily="2" charset="0"/>
          </a:endParaRPr>
        </a:p>
      </dgm:t>
    </dgm:pt>
    <dgm:pt modelId="{67F59EE7-81AD-48E4-B305-01F3517C9F8D}">
      <dgm:prSet phldrT="[Texto]" custT="1"/>
      <dgm:spPr>
        <a:solidFill>
          <a:schemeClr val="accent6"/>
        </a:solidFill>
      </dgm:spPr>
      <dgm:t>
        <a:bodyPr/>
        <a:lstStyle/>
        <a:p>
          <a:r>
            <a:rPr lang="pt-BR" sz="1400" b="1" dirty="0">
              <a:latin typeface="Lexend" pitchFamily="2" charset="0"/>
            </a:rPr>
            <a:t>AST</a:t>
          </a:r>
        </a:p>
      </dgm:t>
    </dgm:pt>
    <dgm:pt modelId="{91FE57F0-CF0F-4A97-A041-635A46F804E1}" type="parTrans" cxnId="{D52DB0BA-D24E-4FEC-8A9D-4FEB0CA61D0F}">
      <dgm:prSet/>
      <dgm:spPr/>
      <dgm:t>
        <a:bodyPr/>
        <a:lstStyle/>
        <a:p>
          <a:endParaRPr lang="pt-BR" sz="1400" b="1" dirty="0">
            <a:latin typeface="Lexend" pitchFamily="2" charset="0"/>
          </a:endParaRPr>
        </a:p>
      </dgm:t>
    </dgm:pt>
    <dgm:pt modelId="{8EC083AD-018C-4E19-965C-9B962B6A2EEC}" type="sibTrans" cxnId="{D52DB0BA-D24E-4FEC-8A9D-4FEB0CA61D0F}">
      <dgm:prSet custT="1"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pt-BR" sz="1400" b="1" dirty="0">
            <a:latin typeface="Lexend" pitchFamily="2" charset="0"/>
          </a:endParaRPr>
        </a:p>
      </dgm:t>
    </dgm:pt>
    <dgm:pt modelId="{A769E337-2EBA-4D30-8D6F-B9A496F50340}">
      <dgm:prSet phldrT="[Texto]"/>
      <dgm:spPr>
        <a:solidFill>
          <a:schemeClr val="accent6"/>
        </a:solidFill>
      </dgm:spPr>
      <dgm:t>
        <a:bodyPr/>
        <a:lstStyle/>
        <a:p>
          <a:r>
            <a:rPr lang="pt-BR" b="1" dirty="0">
              <a:latin typeface="Lexend" pitchFamily="2" charset="0"/>
            </a:rPr>
            <a:t>INTERPRETA</a:t>
          </a:r>
        </a:p>
      </dgm:t>
    </dgm:pt>
    <dgm:pt modelId="{9B5B86F5-CB4C-423D-9173-ADFECC6E40A8}" type="parTrans" cxnId="{DF88559D-18D6-4043-879E-297598D37ABA}">
      <dgm:prSet/>
      <dgm:spPr/>
      <dgm:t>
        <a:bodyPr/>
        <a:lstStyle/>
        <a:p>
          <a:endParaRPr lang="pt-BR"/>
        </a:p>
      </dgm:t>
    </dgm:pt>
    <dgm:pt modelId="{FF9EEE12-4004-400C-A6AD-99A198BB07CC}" type="sibTrans" cxnId="{DF88559D-18D6-4043-879E-297598D37ABA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pt-BR"/>
        </a:p>
      </dgm:t>
    </dgm:pt>
    <dgm:pt modelId="{52A8B8E9-583D-4F1C-AE1A-830F82AD781B}">
      <dgm:prSet phldrT="[Texto]"/>
      <dgm:spPr>
        <a:solidFill>
          <a:schemeClr val="accent6"/>
        </a:solidFill>
      </dgm:spPr>
      <dgm:t>
        <a:bodyPr/>
        <a:lstStyle/>
        <a:p>
          <a:r>
            <a:rPr lang="pt-BR" b="1" dirty="0">
              <a:latin typeface="Lexend" pitchFamily="2" charset="0"/>
            </a:rPr>
            <a:t>RENDERIZA</a:t>
          </a:r>
        </a:p>
      </dgm:t>
    </dgm:pt>
    <dgm:pt modelId="{87640494-FE37-4A11-A572-A67E69C93750}" type="parTrans" cxnId="{46842603-6456-4752-9AB1-57B8D104BCDC}">
      <dgm:prSet/>
      <dgm:spPr/>
      <dgm:t>
        <a:bodyPr/>
        <a:lstStyle/>
        <a:p>
          <a:endParaRPr lang="pt-BR"/>
        </a:p>
      </dgm:t>
    </dgm:pt>
    <dgm:pt modelId="{CC98F0E2-F2B6-4A89-A49B-5414578A94FA}" type="sibTrans" cxnId="{46842603-6456-4752-9AB1-57B8D104BCD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pt-BR"/>
        </a:p>
      </dgm:t>
    </dgm:pt>
    <dgm:pt modelId="{0107CBDE-507D-46B7-A119-CF1BF974D3BE}" type="pres">
      <dgm:prSet presAssocID="{75044BC7-F1BA-4481-9EDC-2C9838E957F5}" presName="compositeShape" presStyleCnt="0">
        <dgm:presLayoutVars>
          <dgm:chMax val="7"/>
          <dgm:dir/>
          <dgm:resizeHandles val="exact"/>
        </dgm:presLayoutVars>
      </dgm:prSet>
      <dgm:spPr/>
    </dgm:pt>
    <dgm:pt modelId="{77D38C1E-FE72-4952-8291-B7A509EE1D3F}" type="pres">
      <dgm:prSet presAssocID="{75044BC7-F1BA-4481-9EDC-2C9838E957F5}" presName="wedge1" presStyleLbl="node1" presStyleIdx="0" presStyleCnt="7"/>
      <dgm:spPr/>
    </dgm:pt>
    <dgm:pt modelId="{CB3662C2-90AA-409B-A016-2477F0F24169}" type="pres">
      <dgm:prSet presAssocID="{75044BC7-F1BA-4481-9EDC-2C9838E957F5}" presName="dummy1a" presStyleCnt="0"/>
      <dgm:spPr/>
    </dgm:pt>
    <dgm:pt modelId="{E67208AA-50D3-407A-9827-C57B5E9C684E}" type="pres">
      <dgm:prSet presAssocID="{75044BC7-F1BA-4481-9EDC-2C9838E957F5}" presName="dummy1b" presStyleCnt="0"/>
      <dgm:spPr/>
    </dgm:pt>
    <dgm:pt modelId="{902F8FFD-296B-4A64-A87C-CE63A3A7DB89}" type="pres">
      <dgm:prSet presAssocID="{75044BC7-F1BA-4481-9EDC-2C9838E957F5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0FAB894-9E01-4CC4-AC4B-59AF6553D2A2}" type="pres">
      <dgm:prSet presAssocID="{75044BC7-F1BA-4481-9EDC-2C9838E957F5}" presName="wedge2" presStyleLbl="node1" presStyleIdx="1" presStyleCnt="7"/>
      <dgm:spPr/>
    </dgm:pt>
    <dgm:pt modelId="{881AD907-DE84-4A5E-8277-599E77C4EFD4}" type="pres">
      <dgm:prSet presAssocID="{75044BC7-F1BA-4481-9EDC-2C9838E957F5}" presName="dummy2a" presStyleCnt="0"/>
      <dgm:spPr/>
    </dgm:pt>
    <dgm:pt modelId="{C7F129B3-EB78-45A9-BEFD-2BBFC8C5C1A9}" type="pres">
      <dgm:prSet presAssocID="{75044BC7-F1BA-4481-9EDC-2C9838E957F5}" presName="dummy2b" presStyleCnt="0"/>
      <dgm:spPr/>
    </dgm:pt>
    <dgm:pt modelId="{25E87F2B-16B4-4D5B-8C5B-0A1791FDCB67}" type="pres">
      <dgm:prSet presAssocID="{75044BC7-F1BA-4481-9EDC-2C9838E957F5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D7CD9765-51DF-4AA6-A99D-BC4333756A2C}" type="pres">
      <dgm:prSet presAssocID="{75044BC7-F1BA-4481-9EDC-2C9838E957F5}" presName="wedge3" presStyleLbl="node1" presStyleIdx="2" presStyleCnt="7"/>
      <dgm:spPr/>
    </dgm:pt>
    <dgm:pt modelId="{51AA959A-35DA-44A0-AA65-44FD0407702D}" type="pres">
      <dgm:prSet presAssocID="{75044BC7-F1BA-4481-9EDC-2C9838E957F5}" presName="dummy3a" presStyleCnt="0"/>
      <dgm:spPr/>
    </dgm:pt>
    <dgm:pt modelId="{79873EC1-170A-49C0-B5C7-C0CDD96E1451}" type="pres">
      <dgm:prSet presAssocID="{75044BC7-F1BA-4481-9EDC-2C9838E957F5}" presName="dummy3b" presStyleCnt="0"/>
      <dgm:spPr/>
    </dgm:pt>
    <dgm:pt modelId="{F049D381-E511-41AB-B853-B37917F24762}" type="pres">
      <dgm:prSet presAssocID="{75044BC7-F1BA-4481-9EDC-2C9838E957F5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62107C23-9B9C-400D-B69D-EF5A10981501}" type="pres">
      <dgm:prSet presAssocID="{75044BC7-F1BA-4481-9EDC-2C9838E957F5}" presName="wedge4" presStyleLbl="node1" presStyleIdx="3" presStyleCnt="7"/>
      <dgm:spPr/>
    </dgm:pt>
    <dgm:pt modelId="{DCDC5AD8-E932-4863-B74D-BA26F62CBE09}" type="pres">
      <dgm:prSet presAssocID="{75044BC7-F1BA-4481-9EDC-2C9838E957F5}" presName="dummy4a" presStyleCnt="0"/>
      <dgm:spPr/>
    </dgm:pt>
    <dgm:pt modelId="{6D2B1673-3174-42C6-B00A-BE48FABEE89E}" type="pres">
      <dgm:prSet presAssocID="{75044BC7-F1BA-4481-9EDC-2C9838E957F5}" presName="dummy4b" presStyleCnt="0"/>
      <dgm:spPr/>
    </dgm:pt>
    <dgm:pt modelId="{3286AB72-8404-44A1-A5FB-730E9E9143AF}" type="pres">
      <dgm:prSet presAssocID="{75044BC7-F1BA-4481-9EDC-2C9838E957F5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6640D66D-20E3-411B-83C8-1F22D75E9F28}" type="pres">
      <dgm:prSet presAssocID="{75044BC7-F1BA-4481-9EDC-2C9838E957F5}" presName="wedge5" presStyleLbl="node1" presStyleIdx="4" presStyleCnt="7"/>
      <dgm:spPr/>
    </dgm:pt>
    <dgm:pt modelId="{C4BB8BE2-B467-45E4-9441-EFF0916103AB}" type="pres">
      <dgm:prSet presAssocID="{75044BC7-F1BA-4481-9EDC-2C9838E957F5}" presName="dummy5a" presStyleCnt="0"/>
      <dgm:spPr/>
    </dgm:pt>
    <dgm:pt modelId="{7267F672-5EE0-476C-8973-79B15CDCD45D}" type="pres">
      <dgm:prSet presAssocID="{75044BC7-F1BA-4481-9EDC-2C9838E957F5}" presName="dummy5b" presStyleCnt="0"/>
      <dgm:spPr/>
    </dgm:pt>
    <dgm:pt modelId="{FAAF667A-CEB5-4D87-A0F5-794DAB351915}" type="pres">
      <dgm:prSet presAssocID="{75044BC7-F1BA-4481-9EDC-2C9838E957F5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A0FD0737-A2BB-4527-A9E6-A32D8232D718}" type="pres">
      <dgm:prSet presAssocID="{75044BC7-F1BA-4481-9EDC-2C9838E957F5}" presName="wedge6" presStyleLbl="node1" presStyleIdx="5" presStyleCnt="7"/>
      <dgm:spPr/>
    </dgm:pt>
    <dgm:pt modelId="{9897DE64-D1B1-4A07-B2DE-B77C0FEB310A}" type="pres">
      <dgm:prSet presAssocID="{75044BC7-F1BA-4481-9EDC-2C9838E957F5}" presName="dummy6a" presStyleCnt="0"/>
      <dgm:spPr/>
    </dgm:pt>
    <dgm:pt modelId="{5F27AAC3-9E43-4ADA-BAF8-5E4444DB6DF9}" type="pres">
      <dgm:prSet presAssocID="{75044BC7-F1BA-4481-9EDC-2C9838E957F5}" presName="dummy6b" presStyleCnt="0"/>
      <dgm:spPr/>
    </dgm:pt>
    <dgm:pt modelId="{7799BDF5-08C5-4948-9F2E-6743374C502B}" type="pres">
      <dgm:prSet presAssocID="{75044BC7-F1BA-4481-9EDC-2C9838E957F5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FEF193B1-B2E3-4594-A4FD-6F63644DB0DE}" type="pres">
      <dgm:prSet presAssocID="{75044BC7-F1BA-4481-9EDC-2C9838E957F5}" presName="wedge7" presStyleLbl="node1" presStyleIdx="6" presStyleCnt="7"/>
      <dgm:spPr/>
    </dgm:pt>
    <dgm:pt modelId="{36F5AEB0-04EE-4D75-9774-B5271768F49E}" type="pres">
      <dgm:prSet presAssocID="{75044BC7-F1BA-4481-9EDC-2C9838E957F5}" presName="dummy7a" presStyleCnt="0"/>
      <dgm:spPr/>
    </dgm:pt>
    <dgm:pt modelId="{2752FBDB-24BA-4614-9561-4609926065C2}" type="pres">
      <dgm:prSet presAssocID="{75044BC7-F1BA-4481-9EDC-2C9838E957F5}" presName="dummy7b" presStyleCnt="0"/>
      <dgm:spPr/>
    </dgm:pt>
    <dgm:pt modelId="{541BDFA4-B0A6-4DDC-98FF-EA4CAC684FEA}" type="pres">
      <dgm:prSet presAssocID="{75044BC7-F1BA-4481-9EDC-2C9838E957F5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20AE6144-C123-42A1-ADC0-E8BD0D0B835D}" type="pres">
      <dgm:prSet presAssocID="{03B53526-761B-4443-AFB2-4F5E58842E9E}" presName="arrowWedge1" presStyleLbl="fgSibTrans2D1" presStyleIdx="0" presStyleCnt="7"/>
      <dgm:spPr/>
    </dgm:pt>
    <dgm:pt modelId="{B46648AA-D031-4A45-A186-62FFBF90953B}" type="pres">
      <dgm:prSet presAssocID="{18651C13-D612-48F0-A227-FD0A1B00880E}" presName="arrowWedge2" presStyleLbl="fgSibTrans2D1" presStyleIdx="1" presStyleCnt="7"/>
      <dgm:spPr/>
    </dgm:pt>
    <dgm:pt modelId="{69EB9082-2D76-4E90-ACA5-D076DE49B229}" type="pres">
      <dgm:prSet presAssocID="{D59B9862-1F00-4C86-B3AE-2278A557140E}" presName="arrowWedge3" presStyleLbl="fgSibTrans2D1" presStyleIdx="2" presStyleCnt="7"/>
      <dgm:spPr/>
    </dgm:pt>
    <dgm:pt modelId="{7F438444-9815-474B-BA70-0BE53A327F55}" type="pres">
      <dgm:prSet presAssocID="{F889D970-69BC-40C2-9146-7BA1BC5477C2}" presName="arrowWedge4" presStyleLbl="fgSibTrans2D1" presStyleIdx="3" presStyleCnt="7"/>
      <dgm:spPr/>
    </dgm:pt>
    <dgm:pt modelId="{0C52B480-016B-4F83-90D4-41BB9951D09F}" type="pres">
      <dgm:prSet presAssocID="{8EC083AD-018C-4E19-965C-9B962B6A2EEC}" presName="arrowWedge5" presStyleLbl="fgSibTrans2D1" presStyleIdx="4" presStyleCnt="7"/>
      <dgm:spPr/>
    </dgm:pt>
    <dgm:pt modelId="{1D06A3D6-A946-4C4D-9600-6E10151F2055}" type="pres">
      <dgm:prSet presAssocID="{FF9EEE12-4004-400C-A6AD-99A198BB07CC}" presName="arrowWedge6" presStyleLbl="fgSibTrans2D1" presStyleIdx="5" presStyleCnt="7"/>
      <dgm:spPr/>
    </dgm:pt>
    <dgm:pt modelId="{359AAB98-B021-4648-A6BC-A5C58D4E23A1}" type="pres">
      <dgm:prSet presAssocID="{CC98F0E2-F2B6-4A89-A49B-5414578A94FA}" presName="arrowWedge7" presStyleLbl="fgSibTrans2D1" presStyleIdx="6" presStyleCnt="7"/>
      <dgm:spPr/>
    </dgm:pt>
  </dgm:ptLst>
  <dgm:cxnLst>
    <dgm:cxn modelId="{46842603-6456-4752-9AB1-57B8D104BCDC}" srcId="{75044BC7-F1BA-4481-9EDC-2C9838E957F5}" destId="{52A8B8E9-583D-4F1C-AE1A-830F82AD781B}" srcOrd="6" destOrd="0" parTransId="{87640494-FE37-4A11-A572-A67E69C93750}" sibTransId="{CC98F0E2-F2B6-4A89-A49B-5414578A94FA}"/>
    <dgm:cxn modelId="{4C12AF09-8629-46DF-B6B2-A685CF0852E1}" type="presOf" srcId="{4C90055D-1517-4C4D-A8E0-B7C8A78AAE00}" destId="{F049D381-E511-41AB-B853-B37917F24762}" srcOrd="1" destOrd="0" presId="urn:microsoft.com/office/officeart/2005/8/layout/cycle8"/>
    <dgm:cxn modelId="{C6FEA914-36CF-4FCA-A188-7AE49D7B4173}" type="presOf" srcId="{C8264BF0-A269-4AE2-B01C-9396B920D560}" destId="{62107C23-9B9C-400D-B69D-EF5A10981501}" srcOrd="0" destOrd="0" presId="urn:microsoft.com/office/officeart/2005/8/layout/cycle8"/>
    <dgm:cxn modelId="{C7773E31-C6AF-4525-9291-F76DA9381792}" type="presOf" srcId="{4C90055D-1517-4C4D-A8E0-B7C8A78AAE00}" destId="{D7CD9765-51DF-4AA6-A99D-BC4333756A2C}" srcOrd="0" destOrd="0" presId="urn:microsoft.com/office/officeart/2005/8/layout/cycle8"/>
    <dgm:cxn modelId="{FD188F39-0D06-4DE2-B0A8-1ACC2650C533}" type="presOf" srcId="{67F59EE7-81AD-48E4-B305-01F3517C9F8D}" destId="{6640D66D-20E3-411B-83C8-1F22D75E9F28}" srcOrd="0" destOrd="0" presId="urn:microsoft.com/office/officeart/2005/8/layout/cycle8"/>
    <dgm:cxn modelId="{1283D039-B12C-4244-8BBB-3B292D35FC1F}" type="presOf" srcId="{A769E337-2EBA-4D30-8D6F-B9A496F50340}" destId="{A0FD0737-A2BB-4527-A9E6-A32D8232D718}" srcOrd="0" destOrd="0" presId="urn:microsoft.com/office/officeart/2005/8/layout/cycle8"/>
    <dgm:cxn modelId="{5525993B-9A9F-44D0-A108-BA9ED4DA510E}" srcId="{75044BC7-F1BA-4481-9EDC-2C9838E957F5}" destId="{DF869219-6670-4DE3-8D56-7040A87ADDB4}" srcOrd="1" destOrd="0" parTransId="{ED4115B5-621F-44E3-B31E-C41F98DE5271}" sibTransId="{18651C13-D612-48F0-A227-FD0A1B00880E}"/>
    <dgm:cxn modelId="{D4EF734F-F6F9-46F5-989D-97A946CAA84C}" srcId="{75044BC7-F1BA-4481-9EDC-2C9838E957F5}" destId="{4C90055D-1517-4C4D-A8E0-B7C8A78AAE00}" srcOrd="2" destOrd="0" parTransId="{8AFE9E55-6CBD-4957-ABC0-0C19000B123F}" sibTransId="{D59B9862-1F00-4C86-B3AE-2278A557140E}"/>
    <dgm:cxn modelId="{0B042454-F2E3-474D-B631-41E73F504EDD}" type="presOf" srcId="{52A8B8E9-583D-4F1C-AE1A-830F82AD781B}" destId="{541BDFA4-B0A6-4DDC-98FF-EA4CAC684FEA}" srcOrd="1" destOrd="0" presId="urn:microsoft.com/office/officeart/2005/8/layout/cycle8"/>
    <dgm:cxn modelId="{E8D9BA7A-2838-470C-BA2C-44E43DBBDF97}" type="presOf" srcId="{75044BC7-F1BA-4481-9EDC-2C9838E957F5}" destId="{0107CBDE-507D-46B7-A119-CF1BF974D3BE}" srcOrd="0" destOrd="0" presId="urn:microsoft.com/office/officeart/2005/8/layout/cycle8"/>
    <dgm:cxn modelId="{F0366A90-E2DD-421F-A0D5-9E3B89C439D0}" srcId="{75044BC7-F1BA-4481-9EDC-2C9838E957F5}" destId="{B313558B-F6D5-4279-BE60-8CAD15868BBB}" srcOrd="0" destOrd="0" parTransId="{BCC6F77A-7241-4FBE-A8BC-ED6D989F4E9D}" sibTransId="{03B53526-761B-4443-AFB2-4F5E58842E9E}"/>
    <dgm:cxn modelId="{93885F94-5F9D-40EB-9C39-2AA24A11E8C6}" type="presOf" srcId="{B313558B-F6D5-4279-BE60-8CAD15868BBB}" destId="{77D38C1E-FE72-4952-8291-B7A509EE1D3F}" srcOrd="0" destOrd="0" presId="urn:microsoft.com/office/officeart/2005/8/layout/cycle8"/>
    <dgm:cxn modelId="{DF88559D-18D6-4043-879E-297598D37ABA}" srcId="{75044BC7-F1BA-4481-9EDC-2C9838E957F5}" destId="{A769E337-2EBA-4D30-8D6F-B9A496F50340}" srcOrd="5" destOrd="0" parTransId="{9B5B86F5-CB4C-423D-9173-ADFECC6E40A8}" sibTransId="{FF9EEE12-4004-400C-A6AD-99A198BB07CC}"/>
    <dgm:cxn modelId="{61991BA1-3420-4F22-BC92-644FD8F98FD1}" srcId="{75044BC7-F1BA-4481-9EDC-2C9838E957F5}" destId="{C8264BF0-A269-4AE2-B01C-9396B920D560}" srcOrd="3" destOrd="0" parTransId="{809FA258-4914-450F-BCE9-01E8C51753CA}" sibTransId="{F889D970-69BC-40C2-9146-7BA1BC5477C2}"/>
    <dgm:cxn modelId="{E74736B8-ADFD-4622-BEAE-98054C277778}" type="presOf" srcId="{52A8B8E9-583D-4F1C-AE1A-830F82AD781B}" destId="{FEF193B1-B2E3-4594-A4FD-6F63644DB0DE}" srcOrd="0" destOrd="0" presId="urn:microsoft.com/office/officeart/2005/8/layout/cycle8"/>
    <dgm:cxn modelId="{D52DB0BA-D24E-4FEC-8A9D-4FEB0CA61D0F}" srcId="{75044BC7-F1BA-4481-9EDC-2C9838E957F5}" destId="{67F59EE7-81AD-48E4-B305-01F3517C9F8D}" srcOrd="4" destOrd="0" parTransId="{91FE57F0-CF0F-4A97-A041-635A46F804E1}" sibTransId="{8EC083AD-018C-4E19-965C-9B962B6A2EEC}"/>
    <dgm:cxn modelId="{15F1F6C6-F486-4192-B577-DF7F9ED04F42}" type="presOf" srcId="{DF869219-6670-4DE3-8D56-7040A87ADDB4}" destId="{25E87F2B-16B4-4D5B-8C5B-0A1791FDCB67}" srcOrd="1" destOrd="0" presId="urn:microsoft.com/office/officeart/2005/8/layout/cycle8"/>
    <dgm:cxn modelId="{53851DCC-9555-4DF6-B643-C7AC1007E87E}" type="presOf" srcId="{B313558B-F6D5-4279-BE60-8CAD15868BBB}" destId="{902F8FFD-296B-4A64-A87C-CE63A3A7DB89}" srcOrd="1" destOrd="0" presId="urn:microsoft.com/office/officeart/2005/8/layout/cycle8"/>
    <dgm:cxn modelId="{03E8A2D2-CE8A-4089-A022-182D77977540}" type="presOf" srcId="{67F59EE7-81AD-48E4-B305-01F3517C9F8D}" destId="{FAAF667A-CEB5-4D87-A0F5-794DAB351915}" srcOrd="1" destOrd="0" presId="urn:microsoft.com/office/officeart/2005/8/layout/cycle8"/>
    <dgm:cxn modelId="{F45648E8-BB20-45A4-8DF3-27B7E8141E1A}" type="presOf" srcId="{DF869219-6670-4DE3-8D56-7040A87ADDB4}" destId="{10FAB894-9E01-4CC4-AC4B-59AF6553D2A2}" srcOrd="0" destOrd="0" presId="urn:microsoft.com/office/officeart/2005/8/layout/cycle8"/>
    <dgm:cxn modelId="{DBB48CFA-4B1D-4443-9803-0BD4E56EE95C}" type="presOf" srcId="{C8264BF0-A269-4AE2-B01C-9396B920D560}" destId="{3286AB72-8404-44A1-A5FB-730E9E9143AF}" srcOrd="1" destOrd="0" presId="urn:microsoft.com/office/officeart/2005/8/layout/cycle8"/>
    <dgm:cxn modelId="{EE29B1FD-693E-4058-9CAB-FF8A260E5343}" type="presOf" srcId="{A769E337-2EBA-4D30-8D6F-B9A496F50340}" destId="{7799BDF5-08C5-4948-9F2E-6743374C502B}" srcOrd="1" destOrd="0" presId="urn:microsoft.com/office/officeart/2005/8/layout/cycle8"/>
    <dgm:cxn modelId="{E6B369FF-BF55-438E-B042-DA26E7AC12D7}" type="presParOf" srcId="{0107CBDE-507D-46B7-A119-CF1BF974D3BE}" destId="{77D38C1E-FE72-4952-8291-B7A509EE1D3F}" srcOrd="0" destOrd="0" presId="urn:microsoft.com/office/officeart/2005/8/layout/cycle8"/>
    <dgm:cxn modelId="{58B9E81D-122E-4470-B042-4A7D2A7FEFA3}" type="presParOf" srcId="{0107CBDE-507D-46B7-A119-CF1BF974D3BE}" destId="{CB3662C2-90AA-409B-A016-2477F0F24169}" srcOrd="1" destOrd="0" presId="urn:microsoft.com/office/officeart/2005/8/layout/cycle8"/>
    <dgm:cxn modelId="{39EBE125-AD1C-4796-8689-740369A13095}" type="presParOf" srcId="{0107CBDE-507D-46B7-A119-CF1BF974D3BE}" destId="{E67208AA-50D3-407A-9827-C57B5E9C684E}" srcOrd="2" destOrd="0" presId="urn:microsoft.com/office/officeart/2005/8/layout/cycle8"/>
    <dgm:cxn modelId="{144235E4-C188-4CF5-9686-EC57159C9E9F}" type="presParOf" srcId="{0107CBDE-507D-46B7-A119-CF1BF974D3BE}" destId="{902F8FFD-296B-4A64-A87C-CE63A3A7DB89}" srcOrd="3" destOrd="0" presId="urn:microsoft.com/office/officeart/2005/8/layout/cycle8"/>
    <dgm:cxn modelId="{8E9A8D47-E2BF-4902-81E6-BF8E8BEAFCC6}" type="presParOf" srcId="{0107CBDE-507D-46B7-A119-CF1BF974D3BE}" destId="{10FAB894-9E01-4CC4-AC4B-59AF6553D2A2}" srcOrd="4" destOrd="0" presId="urn:microsoft.com/office/officeart/2005/8/layout/cycle8"/>
    <dgm:cxn modelId="{2FFF0CFD-D114-4075-99C6-9008D7F9AD1F}" type="presParOf" srcId="{0107CBDE-507D-46B7-A119-CF1BF974D3BE}" destId="{881AD907-DE84-4A5E-8277-599E77C4EFD4}" srcOrd="5" destOrd="0" presId="urn:microsoft.com/office/officeart/2005/8/layout/cycle8"/>
    <dgm:cxn modelId="{7372836B-4EF7-4963-B56A-46BE803C450F}" type="presParOf" srcId="{0107CBDE-507D-46B7-A119-CF1BF974D3BE}" destId="{C7F129B3-EB78-45A9-BEFD-2BBFC8C5C1A9}" srcOrd="6" destOrd="0" presId="urn:microsoft.com/office/officeart/2005/8/layout/cycle8"/>
    <dgm:cxn modelId="{CE19665E-2FAB-4F74-A769-034E583DFC09}" type="presParOf" srcId="{0107CBDE-507D-46B7-A119-CF1BF974D3BE}" destId="{25E87F2B-16B4-4D5B-8C5B-0A1791FDCB67}" srcOrd="7" destOrd="0" presId="urn:microsoft.com/office/officeart/2005/8/layout/cycle8"/>
    <dgm:cxn modelId="{83B150A6-1596-4B06-BF70-87D80B722461}" type="presParOf" srcId="{0107CBDE-507D-46B7-A119-CF1BF974D3BE}" destId="{D7CD9765-51DF-4AA6-A99D-BC4333756A2C}" srcOrd="8" destOrd="0" presId="urn:microsoft.com/office/officeart/2005/8/layout/cycle8"/>
    <dgm:cxn modelId="{7707D086-460B-433D-B5B7-024747EFCF41}" type="presParOf" srcId="{0107CBDE-507D-46B7-A119-CF1BF974D3BE}" destId="{51AA959A-35DA-44A0-AA65-44FD0407702D}" srcOrd="9" destOrd="0" presId="urn:microsoft.com/office/officeart/2005/8/layout/cycle8"/>
    <dgm:cxn modelId="{464C1DA6-33A5-4507-9DB9-33DCCF0AB77E}" type="presParOf" srcId="{0107CBDE-507D-46B7-A119-CF1BF974D3BE}" destId="{79873EC1-170A-49C0-B5C7-C0CDD96E1451}" srcOrd="10" destOrd="0" presId="urn:microsoft.com/office/officeart/2005/8/layout/cycle8"/>
    <dgm:cxn modelId="{CFC168FF-5F65-467A-80D2-BAD6D93F9BAC}" type="presParOf" srcId="{0107CBDE-507D-46B7-A119-CF1BF974D3BE}" destId="{F049D381-E511-41AB-B853-B37917F24762}" srcOrd="11" destOrd="0" presId="urn:microsoft.com/office/officeart/2005/8/layout/cycle8"/>
    <dgm:cxn modelId="{1316CA2F-B7FD-44F4-89E7-0B328F5D4DF6}" type="presParOf" srcId="{0107CBDE-507D-46B7-A119-CF1BF974D3BE}" destId="{62107C23-9B9C-400D-B69D-EF5A10981501}" srcOrd="12" destOrd="0" presId="urn:microsoft.com/office/officeart/2005/8/layout/cycle8"/>
    <dgm:cxn modelId="{6BB99C24-277C-4C12-BFE0-9A3EA7618336}" type="presParOf" srcId="{0107CBDE-507D-46B7-A119-CF1BF974D3BE}" destId="{DCDC5AD8-E932-4863-B74D-BA26F62CBE09}" srcOrd="13" destOrd="0" presId="urn:microsoft.com/office/officeart/2005/8/layout/cycle8"/>
    <dgm:cxn modelId="{2580C323-A001-4A58-A510-FE7181B3BFF9}" type="presParOf" srcId="{0107CBDE-507D-46B7-A119-CF1BF974D3BE}" destId="{6D2B1673-3174-42C6-B00A-BE48FABEE89E}" srcOrd="14" destOrd="0" presId="urn:microsoft.com/office/officeart/2005/8/layout/cycle8"/>
    <dgm:cxn modelId="{DAB39607-7BCC-47C6-BEC8-1989B17064C6}" type="presParOf" srcId="{0107CBDE-507D-46B7-A119-CF1BF974D3BE}" destId="{3286AB72-8404-44A1-A5FB-730E9E9143AF}" srcOrd="15" destOrd="0" presId="urn:microsoft.com/office/officeart/2005/8/layout/cycle8"/>
    <dgm:cxn modelId="{CAD2621D-A933-4B96-85BC-AA90B7EEFE2B}" type="presParOf" srcId="{0107CBDE-507D-46B7-A119-CF1BF974D3BE}" destId="{6640D66D-20E3-411B-83C8-1F22D75E9F28}" srcOrd="16" destOrd="0" presId="urn:microsoft.com/office/officeart/2005/8/layout/cycle8"/>
    <dgm:cxn modelId="{3FBAC43A-F453-4FFD-9434-475049264E70}" type="presParOf" srcId="{0107CBDE-507D-46B7-A119-CF1BF974D3BE}" destId="{C4BB8BE2-B467-45E4-9441-EFF0916103AB}" srcOrd="17" destOrd="0" presId="urn:microsoft.com/office/officeart/2005/8/layout/cycle8"/>
    <dgm:cxn modelId="{372D9471-7CEF-4F10-94AC-9227385D8DF2}" type="presParOf" srcId="{0107CBDE-507D-46B7-A119-CF1BF974D3BE}" destId="{7267F672-5EE0-476C-8973-79B15CDCD45D}" srcOrd="18" destOrd="0" presId="urn:microsoft.com/office/officeart/2005/8/layout/cycle8"/>
    <dgm:cxn modelId="{51DADFDD-603A-4C60-851E-E744CE6454DA}" type="presParOf" srcId="{0107CBDE-507D-46B7-A119-CF1BF974D3BE}" destId="{FAAF667A-CEB5-4D87-A0F5-794DAB351915}" srcOrd="19" destOrd="0" presId="urn:microsoft.com/office/officeart/2005/8/layout/cycle8"/>
    <dgm:cxn modelId="{C5F1D8CB-AAA7-4488-8190-776BD265F8BA}" type="presParOf" srcId="{0107CBDE-507D-46B7-A119-CF1BF974D3BE}" destId="{A0FD0737-A2BB-4527-A9E6-A32D8232D718}" srcOrd="20" destOrd="0" presId="urn:microsoft.com/office/officeart/2005/8/layout/cycle8"/>
    <dgm:cxn modelId="{2D5C575D-F47D-42C2-97AE-50A72C4408E3}" type="presParOf" srcId="{0107CBDE-507D-46B7-A119-CF1BF974D3BE}" destId="{9897DE64-D1B1-4A07-B2DE-B77C0FEB310A}" srcOrd="21" destOrd="0" presId="urn:microsoft.com/office/officeart/2005/8/layout/cycle8"/>
    <dgm:cxn modelId="{A112FCDC-EF97-4AF5-AD11-4F349E609A6E}" type="presParOf" srcId="{0107CBDE-507D-46B7-A119-CF1BF974D3BE}" destId="{5F27AAC3-9E43-4ADA-BAF8-5E4444DB6DF9}" srcOrd="22" destOrd="0" presId="urn:microsoft.com/office/officeart/2005/8/layout/cycle8"/>
    <dgm:cxn modelId="{10A4F70A-84A8-4414-9355-7AFDE55ED8DB}" type="presParOf" srcId="{0107CBDE-507D-46B7-A119-CF1BF974D3BE}" destId="{7799BDF5-08C5-4948-9F2E-6743374C502B}" srcOrd="23" destOrd="0" presId="urn:microsoft.com/office/officeart/2005/8/layout/cycle8"/>
    <dgm:cxn modelId="{15BDCF3D-EAE2-4060-A9F8-F3114C8A93A7}" type="presParOf" srcId="{0107CBDE-507D-46B7-A119-CF1BF974D3BE}" destId="{FEF193B1-B2E3-4594-A4FD-6F63644DB0DE}" srcOrd="24" destOrd="0" presId="urn:microsoft.com/office/officeart/2005/8/layout/cycle8"/>
    <dgm:cxn modelId="{AC70EF1E-5D6A-4528-9BED-8C17F8F9155E}" type="presParOf" srcId="{0107CBDE-507D-46B7-A119-CF1BF974D3BE}" destId="{36F5AEB0-04EE-4D75-9774-B5271768F49E}" srcOrd="25" destOrd="0" presId="urn:microsoft.com/office/officeart/2005/8/layout/cycle8"/>
    <dgm:cxn modelId="{D3E14438-729F-40CA-B8EE-3745CF011CFE}" type="presParOf" srcId="{0107CBDE-507D-46B7-A119-CF1BF974D3BE}" destId="{2752FBDB-24BA-4614-9561-4609926065C2}" srcOrd="26" destOrd="0" presId="urn:microsoft.com/office/officeart/2005/8/layout/cycle8"/>
    <dgm:cxn modelId="{799DDAA3-61DE-4CD3-833E-004CDE613790}" type="presParOf" srcId="{0107CBDE-507D-46B7-A119-CF1BF974D3BE}" destId="{541BDFA4-B0A6-4DDC-98FF-EA4CAC684FEA}" srcOrd="27" destOrd="0" presId="urn:microsoft.com/office/officeart/2005/8/layout/cycle8"/>
    <dgm:cxn modelId="{7203857F-6B30-47EE-B01B-3D3DDDB82CD8}" type="presParOf" srcId="{0107CBDE-507D-46B7-A119-CF1BF974D3BE}" destId="{20AE6144-C123-42A1-ADC0-E8BD0D0B835D}" srcOrd="28" destOrd="0" presId="urn:microsoft.com/office/officeart/2005/8/layout/cycle8"/>
    <dgm:cxn modelId="{BBC4FF58-B1EA-4188-8685-DFD0BE1FB595}" type="presParOf" srcId="{0107CBDE-507D-46B7-A119-CF1BF974D3BE}" destId="{B46648AA-D031-4A45-A186-62FFBF90953B}" srcOrd="29" destOrd="0" presId="urn:microsoft.com/office/officeart/2005/8/layout/cycle8"/>
    <dgm:cxn modelId="{DC572CE4-3749-46C0-8CAB-DB4C0B991DDB}" type="presParOf" srcId="{0107CBDE-507D-46B7-A119-CF1BF974D3BE}" destId="{69EB9082-2D76-4E90-ACA5-D076DE49B229}" srcOrd="30" destOrd="0" presId="urn:microsoft.com/office/officeart/2005/8/layout/cycle8"/>
    <dgm:cxn modelId="{889A3C52-FD5D-4AD9-BC7F-53D896CDDC47}" type="presParOf" srcId="{0107CBDE-507D-46B7-A119-CF1BF974D3BE}" destId="{7F438444-9815-474B-BA70-0BE53A327F55}" srcOrd="31" destOrd="0" presId="urn:microsoft.com/office/officeart/2005/8/layout/cycle8"/>
    <dgm:cxn modelId="{2F96CEA0-A80D-4193-BB83-7145955E355C}" type="presParOf" srcId="{0107CBDE-507D-46B7-A119-CF1BF974D3BE}" destId="{0C52B480-016B-4F83-90D4-41BB9951D09F}" srcOrd="32" destOrd="0" presId="urn:microsoft.com/office/officeart/2005/8/layout/cycle8"/>
    <dgm:cxn modelId="{FCB674C6-E6F3-4DF1-B828-3625DD11FF24}" type="presParOf" srcId="{0107CBDE-507D-46B7-A119-CF1BF974D3BE}" destId="{1D06A3D6-A946-4C4D-9600-6E10151F2055}" srcOrd="33" destOrd="0" presId="urn:microsoft.com/office/officeart/2005/8/layout/cycle8"/>
    <dgm:cxn modelId="{BEAE78D2-DFA2-48E0-8B24-49A6ACFEE33E}" type="presParOf" srcId="{0107CBDE-507D-46B7-A119-CF1BF974D3BE}" destId="{359AAB98-B021-4648-A6BC-A5C58D4E23A1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044BC7-F1BA-4481-9EDC-2C9838E957F5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313558B-F6D5-4279-BE60-8CAD15868BBB}">
      <dgm:prSet phldrT="[Texto]" custT="1"/>
      <dgm:spPr>
        <a:solidFill>
          <a:schemeClr val="accent6"/>
        </a:solidFill>
      </dgm:spPr>
      <dgm:t>
        <a:bodyPr/>
        <a:lstStyle/>
        <a:p>
          <a:r>
            <a:rPr lang="pt-BR" sz="1400" b="1" dirty="0">
              <a:latin typeface="Lexend" pitchFamily="2" charset="0"/>
            </a:rPr>
            <a:t>CÓDIGO</a:t>
          </a:r>
        </a:p>
      </dgm:t>
    </dgm:pt>
    <dgm:pt modelId="{BCC6F77A-7241-4FBE-A8BC-ED6D989F4E9D}" type="parTrans" cxnId="{F0366A90-E2DD-421F-A0D5-9E3B89C439D0}">
      <dgm:prSet/>
      <dgm:spPr/>
      <dgm:t>
        <a:bodyPr/>
        <a:lstStyle/>
        <a:p>
          <a:endParaRPr lang="pt-BR" sz="1400" b="1" dirty="0">
            <a:latin typeface="Lexend" pitchFamily="2" charset="0"/>
          </a:endParaRPr>
        </a:p>
      </dgm:t>
    </dgm:pt>
    <dgm:pt modelId="{03B53526-761B-4443-AFB2-4F5E58842E9E}" type="sibTrans" cxnId="{F0366A90-E2DD-421F-A0D5-9E3B89C439D0}">
      <dgm:prSet custT="1"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pt-BR" sz="1400" b="1" dirty="0">
            <a:latin typeface="Lexend" pitchFamily="2" charset="0"/>
          </a:endParaRPr>
        </a:p>
      </dgm:t>
    </dgm:pt>
    <dgm:pt modelId="{DF869219-6670-4DE3-8D56-7040A87ADDB4}">
      <dgm:prSet phldrT="[Texto]" custT="1"/>
      <dgm:spPr>
        <a:solidFill>
          <a:schemeClr val="accent6"/>
        </a:solidFill>
      </dgm:spPr>
      <dgm:t>
        <a:bodyPr/>
        <a:lstStyle/>
        <a:p>
          <a:r>
            <a:rPr lang="pt-BR" sz="1400" b="1" dirty="0">
              <a:latin typeface="Lexend" pitchFamily="2" charset="0"/>
            </a:rPr>
            <a:t>LEXER</a:t>
          </a:r>
        </a:p>
      </dgm:t>
    </dgm:pt>
    <dgm:pt modelId="{ED4115B5-621F-44E3-B31E-C41F98DE5271}" type="parTrans" cxnId="{5525993B-9A9F-44D0-A108-BA9ED4DA510E}">
      <dgm:prSet/>
      <dgm:spPr/>
      <dgm:t>
        <a:bodyPr/>
        <a:lstStyle/>
        <a:p>
          <a:endParaRPr lang="pt-BR" sz="1400" b="1" dirty="0">
            <a:latin typeface="Lexend" pitchFamily="2" charset="0"/>
          </a:endParaRPr>
        </a:p>
      </dgm:t>
    </dgm:pt>
    <dgm:pt modelId="{18651C13-D612-48F0-A227-FD0A1B00880E}" type="sibTrans" cxnId="{5525993B-9A9F-44D0-A108-BA9ED4DA510E}">
      <dgm:prSet custT="1"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pt-BR" sz="1400" b="1" dirty="0">
            <a:latin typeface="Lexend" pitchFamily="2" charset="0"/>
          </a:endParaRPr>
        </a:p>
      </dgm:t>
    </dgm:pt>
    <dgm:pt modelId="{4C90055D-1517-4C4D-A8E0-B7C8A78AAE00}">
      <dgm:prSet phldrT="[Texto]" custT="1"/>
      <dgm:spPr>
        <a:solidFill>
          <a:schemeClr val="accent6"/>
        </a:solidFill>
      </dgm:spPr>
      <dgm:t>
        <a:bodyPr/>
        <a:lstStyle/>
        <a:p>
          <a:r>
            <a:rPr lang="pt-BR" sz="1400" b="1" dirty="0">
              <a:latin typeface="Lexend" pitchFamily="2" charset="0"/>
            </a:rPr>
            <a:t>TOKENS</a:t>
          </a:r>
        </a:p>
      </dgm:t>
    </dgm:pt>
    <dgm:pt modelId="{8AFE9E55-6CBD-4957-ABC0-0C19000B123F}" type="parTrans" cxnId="{D4EF734F-F6F9-46F5-989D-97A946CAA84C}">
      <dgm:prSet/>
      <dgm:spPr/>
      <dgm:t>
        <a:bodyPr/>
        <a:lstStyle/>
        <a:p>
          <a:endParaRPr lang="pt-BR" sz="1400" b="1" dirty="0">
            <a:latin typeface="Lexend" pitchFamily="2" charset="0"/>
          </a:endParaRPr>
        </a:p>
      </dgm:t>
    </dgm:pt>
    <dgm:pt modelId="{D59B9862-1F00-4C86-B3AE-2278A557140E}" type="sibTrans" cxnId="{D4EF734F-F6F9-46F5-989D-97A946CAA84C}">
      <dgm:prSet custT="1"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pt-BR" sz="1400" b="1" dirty="0">
            <a:latin typeface="Lexend" pitchFamily="2" charset="0"/>
          </a:endParaRPr>
        </a:p>
      </dgm:t>
    </dgm:pt>
    <dgm:pt modelId="{C8264BF0-A269-4AE2-B01C-9396B920D560}">
      <dgm:prSet phldrT="[Texto]" custT="1"/>
      <dgm:spPr>
        <a:solidFill>
          <a:schemeClr val="accent6"/>
        </a:solidFill>
      </dgm:spPr>
      <dgm:t>
        <a:bodyPr/>
        <a:lstStyle/>
        <a:p>
          <a:r>
            <a:rPr lang="pt-BR" sz="1400" b="1" dirty="0">
              <a:latin typeface="Lexend" pitchFamily="2" charset="0"/>
            </a:rPr>
            <a:t>PARSER</a:t>
          </a:r>
        </a:p>
      </dgm:t>
    </dgm:pt>
    <dgm:pt modelId="{809FA258-4914-450F-BCE9-01E8C51753CA}" type="parTrans" cxnId="{61991BA1-3420-4F22-BC92-644FD8F98FD1}">
      <dgm:prSet/>
      <dgm:spPr/>
      <dgm:t>
        <a:bodyPr/>
        <a:lstStyle/>
        <a:p>
          <a:endParaRPr lang="pt-BR" sz="1400" b="1" dirty="0">
            <a:latin typeface="Lexend" pitchFamily="2" charset="0"/>
          </a:endParaRPr>
        </a:p>
      </dgm:t>
    </dgm:pt>
    <dgm:pt modelId="{F889D970-69BC-40C2-9146-7BA1BC5477C2}" type="sibTrans" cxnId="{61991BA1-3420-4F22-BC92-644FD8F98FD1}">
      <dgm:prSet custT="1"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pt-BR" sz="1400" b="1" dirty="0">
            <a:latin typeface="Lexend" pitchFamily="2" charset="0"/>
          </a:endParaRPr>
        </a:p>
      </dgm:t>
    </dgm:pt>
    <dgm:pt modelId="{67F59EE7-81AD-48E4-B305-01F3517C9F8D}">
      <dgm:prSet phldrT="[Texto]" custT="1"/>
      <dgm:spPr>
        <a:solidFill>
          <a:schemeClr val="accent6"/>
        </a:solidFill>
      </dgm:spPr>
      <dgm:t>
        <a:bodyPr/>
        <a:lstStyle/>
        <a:p>
          <a:r>
            <a:rPr lang="pt-BR" sz="1400" b="1" dirty="0">
              <a:latin typeface="Lexend" pitchFamily="2" charset="0"/>
            </a:rPr>
            <a:t>AST</a:t>
          </a:r>
        </a:p>
      </dgm:t>
    </dgm:pt>
    <dgm:pt modelId="{91FE57F0-CF0F-4A97-A041-635A46F804E1}" type="parTrans" cxnId="{D52DB0BA-D24E-4FEC-8A9D-4FEB0CA61D0F}">
      <dgm:prSet/>
      <dgm:spPr/>
      <dgm:t>
        <a:bodyPr/>
        <a:lstStyle/>
        <a:p>
          <a:endParaRPr lang="pt-BR" sz="1400" b="1" dirty="0">
            <a:latin typeface="Lexend" pitchFamily="2" charset="0"/>
          </a:endParaRPr>
        </a:p>
      </dgm:t>
    </dgm:pt>
    <dgm:pt modelId="{8EC083AD-018C-4E19-965C-9B962B6A2EEC}" type="sibTrans" cxnId="{D52DB0BA-D24E-4FEC-8A9D-4FEB0CA61D0F}">
      <dgm:prSet custT="1"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pt-BR" sz="1400" b="1" dirty="0">
            <a:latin typeface="Lexend" pitchFamily="2" charset="0"/>
          </a:endParaRPr>
        </a:p>
      </dgm:t>
    </dgm:pt>
    <dgm:pt modelId="{A769E337-2EBA-4D30-8D6F-B9A496F50340}">
      <dgm:prSet phldrT="[Texto]"/>
      <dgm:spPr>
        <a:solidFill>
          <a:schemeClr val="accent6"/>
        </a:solidFill>
      </dgm:spPr>
      <dgm:t>
        <a:bodyPr/>
        <a:lstStyle/>
        <a:p>
          <a:r>
            <a:rPr lang="pt-BR" b="1" dirty="0">
              <a:latin typeface="Lexend" pitchFamily="2" charset="0"/>
            </a:rPr>
            <a:t>INTERPRETA</a:t>
          </a:r>
        </a:p>
      </dgm:t>
    </dgm:pt>
    <dgm:pt modelId="{9B5B86F5-CB4C-423D-9173-ADFECC6E40A8}" type="parTrans" cxnId="{DF88559D-18D6-4043-879E-297598D37ABA}">
      <dgm:prSet/>
      <dgm:spPr/>
      <dgm:t>
        <a:bodyPr/>
        <a:lstStyle/>
        <a:p>
          <a:endParaRPr lang="pt-BR"/>
        </a:p>
      </dgm:t>
    </dgm:pt>
    <dgm:pt modelId="{FF9EEE12-4004-400C-A6AD-99A198BB07CC}" type="sibTrans" cxnId="{DF88559D-18D6-4043-879E-297598D37ABA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pt-BR"/>
        </a:p>
      </dgm:t>
    </dgm:pt>
    <dgm:pt modelId="{52A8B8E9-583D-4F1C-AE1A-830F82AD781B}">
      <dgm:prSet phldrT="[Texto]"/>
      <dgm:spPr>
        <a:solidFill>
          <a:schemeClr val="accent6"/>
        </a:solidFill>
      </dgm:spPr>
      <dgm:t>
        <a:bodyPr/>
        <a:lstStyle/>
        <a:p>
          <a:r>
            <a:rPr lang="pt-BR" b="1" dirty="0">
              <a:latin typeface="Lexend" pitchFamily="2" charset="0"/>
            </a:rPr>
            <a:t>RENDERIZA</a:t>
          </a:r>
        </a:p>
      </dgm:t>
    </dgm:pt>
    <dgm:pt modelId="{87640494-FE37-4A11-A572-A67E69C93750}" type="parTrans" cxnId="{46842603-6456-4752-9AB1-57B8D104BCDC}">
      <dgm:prSet/>
      <dgm:spPr/>
      <dgm:t>
        <a:bodyPr/>
        <a:lstStyle/>
        <a:p>
          <a:endParaRPr lang="pt-BR"/>
        </a:p>
      </dgm:t>
    </dgm:pt>
    <dgm:pt modelId="{CC98F0E2-F2B6-4A89-A49B-5414578A94FA}" type="sibTrans" cxnId="{46842603-6456-4752-9AB1-57B8D104BCD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pt-BR"/>
        </a:p>
      </dgm:t>
    </dgm:pt>
    <dgm:pt modelId="{0107CBDE-507D-46B7-A119-CF1BF974D3BE}" type="pres">
      <dgm:prSet presAssocID="{75044BC7-F1BA-4481-9EDC-2C9838E957F5}" presName="compositeShape" presStyleCnt="0">
        <dgm:presLayoutVars>
          <dgm:chMax val="7"/>
          <dgm:dir/>
          <dgm:resizeHandles val="exact"/>
        </dgm:presLayoutVars>
      </dgm:prSet>
      <dgm:spPr/>
    </dgm:pt>
    <dgm:pt modelId="{77D38C1E-FE72-4952-8291-B7A509EE1D3F}" type="pres">
      <dgm:prSet presAssocID="{75044BC7-F1BA-4481-9EDC-2C9838E957F5}" presName="wedge1" presStyleLbl="node1" presStyleIdx="0" presStyleCnt="7"/>
      <dgm:spPr/>
    </dgm:pt>
    <dgm:pt modelId="{CB3662C2-90AA-409B-A016-2477F0F24169}" type="pres">
      <dgm:prSet presAssocID="{75044BC7-F1BA-4481-9EDC-2C9838E957F5}" presName="dummy1a" presStyleCnt="0"/>
      <dgm:spPr/>
    </dgm:pt>
    <dgm:pt modelId="{E67208AA-50D3-407A-9827-C57B5E9C684E}" type="pres">
      <dgm:prSet presAssocID="{75044BC7-F1BA-4481-9EDC-2C9838E957F5}" presName="dummy1b" presStyleCnt="0"/>
      <dgm:spPr/>
    </dgm:pt>
    <dgm:pt modelId="{902F8FFD-296B-4A64-A87C-CE63A3A7DB89}" type="pres">
      <dgm:prSet presAssocID="{75044BC7-F1BA-4481-9EDC-2C9838E957F5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0FAB894-9E01-4CC4-AC4B-59AF6553D2A2}" type="pres">
      <dgm:prSet presAssocID="{75044BC7-F1BA-4481-9EDC-2C9838E957F5}" presName="wedge2" presStyleLbl="node1" presStyleIdx="1" presStyleCnt="7"/>
      <dgm:spPr/>
    </dgm:pt>
    <dgm:pt modelId="{881AD907-DE84-4A5E-8277-599E77C4EFD4}" type="pres">
      <dgm:prSet presAssocID="{75044BC7-F1BA-4481-9EDC-2C9838E957F5}" presName="dummy2a" presStyleCnt="0"/>
      <dgm:spPr/>
    </dgm:pt>
    <dgm:pt modelId="{C7F129B3-EB78-45A9-BEFD-2BBFC8C5C1A9}" type="pres">
      <dgm:prSet presAssocID="{75044BC7-F1BA-4481-9EDC-2C9838E957F5}" presName="dummy2b" presStyleCnt="0"/>
      <dgm:spPr/>
    </dgm:pt>
    <dgm:pt modelId="{25E87F2B-16B4-4D5B-8C5B-0A1791FDCB67}" type="pres">
      <dgm:prSet presAssocID="{75044BC7-F1BA-4481-9EDC-2C9838E957F5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D7CD9765-51DF-4AA6-A99D-BC4333756A2C}" type="pres">
      <dgm:prSet presAssocID="{75044BC7-F1BA-4481-9EDC-2C9838E957F5}" presName="wedge3" presStyleLbl="node1" presStyleIdx="2" presStyleCnt="7"/>
      <dgm:spPr/>
    </dgm:pt>
    <dgm:pt modelId="{51AA959A-35DA-44A0-AA65-44FD0407702D}" type="pres">
      <dgm:prSet presAssocID="{75044BC7-F1BA-4481-9EDC-2C9838E957F5}" presName="dummy3a" presStyleCnt="0"/>
      <dgm:spPr/>
    </dgm:pt>
    <dgm:pt modelId="{79873EC1-170A-49C0-B5C7-C0CDD96E1451}" type="pres">
      <dgm:prSet presAssocID="{75044BC7-F1BA-4481-9EDC-2C9838E957F5}" presName="dummy3b" presStyleCnt="0"/>
      <dgm:spPr/>
    </dgm:pt>
    <dgm:pt modelId="{F049D381-E511-41AB-B853-B37917F24762}" type="pres">
      <dgm:prSet presAssocID="{75044BC7-F1BA-4481-9EDC-2C9838E957F5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62107C23-9B9C-400D-B69D-EF5A10981501}" type="pres">
      <dgm:prSet presAssocID="{75044BC7-F1BA-4481-9EDC-2C9838E957F5}" presName="wedge4" presStyleLbl="node1" presStyleIdx="3" presStyleCnt="7" custScaleY="84175"/>
      <dgm:spPr/>
    </dgm:pt>
    <dgm:pt modelId="{DCDC5AD8-E932-4863-B74D-BA26F62CBE09}" type="pres">
      <dgm:prSet presAssocID="{75044BC7-F1BA-4481-9EDC-2C9838E957F5}" presName="dummy4a" presStyleCnt="0"/>
      <dgm:spPr/>
    </dgm:pt>
    <dgm:pt modelId="{6D2B1673-3174-42C6-B00A-BE48FABEE89E}" type="pres">
      <dgm:prSet presAssocID="{75044BC7-F1BA-4481-9EDC-2C9838E957F5}" presName="dummy4b" presStyleCnt="0"/>
      <dgm:spPr/>
    </dgm:pt>
    <dgm:pt modelId="{3286AB72-8404-44A1-A5FB-730E9E9143AF}" type="pres">
      <dgm:prSet presAssocID="{75044BC7-F1BA-4481-9EDC-2C9838E957F5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6640D66D-20E3-411B-83C8-1F22D75E9F28}" type="pres">
      <dgm:prSet presAssocID="{75044BC7-F1BA-4481-9EDC-2C9838E957F5}" presName="wedge5" presStyleLbl="node1" presStyleIdx="4" presStyleCnt="7"/>
      <dgm:spPr/>
    </dgm:pt>
    <dgm:pt modelId="{C4BB8BE2-B467-45E4-9441-EFF0916103AB}" type="pres">
      <dgm:prSet presAssocID="{75044BC7-F1BA-4481-9EDC-2C9838E957F5}" presName="dummy5a" presStyleCnt="0"/>
      <dgm:spPr/>
    </dgm:pt>
    <dgm:pt modelId="{7267F672-5EE0-476C-8973-79B15CDCD45D}" type="pres">
      <dgm:prSet presAssocID="{75044BC7-F1BA-4481-9EDC-2C9838E957F5}" presName="dummy5b" presStyleCnt="0"/>
      <dgm:spPr/>
    </dgm:pt>
    <dgm:pt modelId="{FAAF667A-CEB5-4D87-A0F5-794DAB351915}" type="pres">
      <dgm:prSet presAssocID="{75044BC7-F1BA-4481-9EDC-2C9838E957F5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A0FD0737-A2BB-4527-A9E6-A32D8232D718}" type="pres">
      <dgm:prSet presAssocID="{75044BC7-F1BA-4481-9EDC-2C9838E957F5}" presName="wedge6" presStyleLbl="node1" presStyleIdx="5" presStyleCnt="7"/>
      <dgm:spPr/>
    </dgm:pt>
    <dgm:pt modelId="{9897DE64-D1B1-4A07-B2DE-B77C0FEB310A}" type="pres">
      <dgm:prSet presAssocID="{75044BC7-F1BA-4481-9EDC-2C9838E957F5}" presName="dummy6a" presStyleCnt="0"/>
      <dgm:spPr/>
    </dgm:pt>
    <dgm:pt modelId="{5F27AAC3-9E43-4ADA-BAF8-5E4444DB6DF9}" type="pres">
      <dgm:prSet presAssocID="{75044BC7-F1BA-4481-9EDC-2C9838E957F5}" presName="dummy6b" presStyleCnt="0"/>
      <dgm:spPr/>
    </dgm:pt>
    <dgm:pt modelId="{7799BDF5-08C5-4948-9F2E-6743374C502B}" type="pres">
      <dgm:prSet presAssocID="{75044BC7-F1BA-4481-9EDC-2C9838E957F5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FEF193B1-B2E3-4594-A4FD-6F63644DB0DE}" type="pres">
      <dgm:prSet presAssocID="{75044BC7-F1BA-4481-9EDC-2C9838E957F5}" presName="wedge7" presStyleLbl="node1" presStyleIdx="6" presStyleCnt="7"/>
      <dgm:spPr/>
    </dgm:pt>
    <dgm:pt modelId="{36F5AEB0-04EE-4D75-9774-B5271768F49E}" type="pres">
      <dgm:prSet presAssocID="{75044BC7-F1BA-4481-9EDC-2C9838E957F5}" presName="dummy7a" presStyleCnt="0"/>
      <dgm:spPr/>
    </dgm:pt>
    <dgm:pt modelId="{2752FBDB-24BA-4614-9561-4609926065C2}" type="pres">
      <dgm:prSet presAssocID="{75044BC7-F1BA-4481-9EDC-2C9838E957F5}" presName="dummy7b" presStyleCnt="0"/>
      <dgm:spPr/>
    </dgm:pt>
    <dgm:pt modelId="{541BDFA4-B0A6-4DDC-98FF-EA4CAC684FEA}" type="pres">
      <dgm:prSet presAssocID="{75044BC7-F1BA-4481-9EDC-2C9838E957F5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20AE6144-C123-42A1-ADC0-E8BD0D0B835D}" type="pres">
      <dgm:prSet presAssocID="{03B53526-761B-4443-AFB2-4F5E58842E9E}" presName="arrowWedge1" presStyleLbl="fgSibTrans2D1" presStyleIdx="0" presStyleCnt="7"/>
      <dgm:spPr/>
    </dgm:pt>
    <dgm:pt modelId="{B46648AA-D031-4A45-A186-62FFBF90953B}" type="pres">
      <dgm:prSet presAssocID="{18651C13-D612-48F0-A227-FD0A1B00880E}" presName="arrowWedge2" presStyleLbl="fgSibTrans2D1" presStyleIdx="1" presStyleCnt="7"/>
      <dgm:spPr/>
    </dgm:pt>
    <dgm:pt modelId="{69EB9082-2D76-4E90-ACA5-D076DE49B229}" type="pres">
      <dgm:prSet presAssocID="{D59B9862-1F00-4C86-B3AE-2278A557140E}" presName="arrowWedge3" presStyleLbl="fgSibTrans2D1" presStyleIdx="2" presStyleCnt="7"/>
      <dgm:spPr/>
    </dgm:pt>
    <dgm:pt modelId="{7F438444-9815-474B-BA70-0BE53A327F55}" type="pres">
      <dgm:prSet presAssocID="{F889D970-69BC-40C2-9146-7BA1BC5477C2}" presName="arrowWedge4" presStyleLbl="fgSibTrans2D1" presStyleIdx="3" presStyleCnt="7"/>
      <dgm:spPr/>
    </dgm:pt>
    <dgm:pt modelId="{0C52B480-016B-4F83-90D4-41BB9951D09F}" type="pres">
      <dgm:prSet presAssocID="{8EC083AD-018C-4E19-965C-9B962B6A2EEC}" presName="arrowWedge5" presStyleLbl="fgSibTrans2D1" presStyleIdx="4" presStyleCnt="7"/>
      <dgm:spPr/>
    </dgm:pt>
    <dgm:pt modelId="{1D06A3D6-A946-4C4D-9600-6E10151F2055}" type="pres">
      <dgm:prSet presAssocID="{FF9EEE12-4004-400C-A6AD-99A198BB07CC}" presName="arrowWedge6" presStyleLbl="fgSibTrans2D1" presStyleIdx="5" presStyleCnt="7"/>
      <dgm:spPr/>
    </dgm:pt>
    <dgm:pt modelId="{359AAB98-B021-4648-A6BC-A5C58D4E23A1}" type="pres">
      <dgm:prSet presAssocID="{CC98F0E2-F2B6-4A89-A49B-5414578A94FA}" presName="arrowWedge7" presStyleLbl="fgSibTrans2D1" presStyleIdx="6" presStyleCnt="7"/>
      <dgm:spPr/>
    </dgm:pt>
  </dgm:ptLst>
  <dgm:cxnLst>
    <dgm:cxn modelId="{46842603-6456-4752-9AB1-57B8D104BCDC}" srcId="{75044BC7-F1BA-4481-9EDC-2C9838E957F5}" destId="{52A8B8E9-583D-4F1C-AE1A-830F82AD781B}" srcOrd="6" destOrd="0" parTransId="{87640494-FE37-4A11-A572-A67E69C93750}" sibTransId="{CC98F0E2-F2B6-4A89-A49B-5414578A94FA}"/>
    <dgm:cxn modelId="{4C12AF09-8629-46DF-B6B2-A685CF0852E1}" type="presOf" srcId="{4C90055D-1517-4C4D-A8E0-B7C8A78AAE00}" destId="{F049D381-E511-41AB-B853-B37917F24762}" srcOrd="1" destOrd="0" presId="urn:microsoft.com/office/officeart/2005/8/layout/cycle8"/>
    <dgm:cxn modelId="{C6FEA914-36CF-4FCA-A188-7AE49D7B4173}" type="presOf" srcId="{C8264BF0-A269-4AE2-B01C-9396B920D560}" destId="{62107C23-9B9C-400D-B69D-EF5A10981501}" srcOrd="0" destOrd="0" presId="urn:microsoft.com/office/officeart/2005/8/layout/cycle8"/>
    <dgm:cxn modelId="{C7773E31-C6AF-4525-9291-F76DA9381792}" type="presOf" srcId="{4C90055D-1517-4C4D-A8E0-B7C8A78AAE00}" destId="{D7CD9765-51DF-4AA6-A99D-BC4333756A2C}" srcOrd="0" destOrd="0" presId="urn:microsoft.com/office/officeart/2005/8/layout/cycle8"/>
    <dgm:cxn modelId="{FD188F39-0D06-4DE2-B0A8-1ACC2650C533}" type="presOf" srcId="{67F59EE7-81AD-48E4-B305-01F3517C9F8D}" destId="{6640D66D-20E3-411B-83C8-1F22D75E9F28}" srcOrd="0" destOrd="0" presId="urn:microsoft.com/office/officeart/2005/8/layout/cycle8"/>
    <dgm:cxn modelId="{1283D039-B12C-4244-8BBB-3B292D35FC1F}" type="presOf" srcId="{A769E337-2EBA-4D30-8D6F-B9A496F50340}" destId="{A0FD0737-A2BB-4527-A9E6-A32D8232D718}" srcOrd="0" destOrd="0" presId="urn:microsoft.com/office/officeart/2005/8/layout/cycle8"/>
    <dgm:cxn modelId="{5525993B-9A9F-44D0-A108-BA9ED4DA510E}" srcId="{75044BC7-F1BA-4481-9EDC-2C9838E957F5}" destId="{DF869219-6670-4DE3-8D56-7040A87ADDB4}" srcOrd="1" destOrd="0" parTransId="{ED4115B5-621F-44E3-B31E-C41F98DE5271}" sibTransId="{18651C13-D612-48F0-A227-FD0A1B00880E}"/>
    <dgm:cxn modelId="{D4EF734F-F6F9-46F5-989D-97A946CAA84C}" srcId="{75044BC7-F1BA-4481-9EDC-2C9838E957F5}" destId="{4C90055D-1517-4C4D-A8E0-B7C8A78AAE00}" srcOrd="2" destOrd="0" parTransId="{8AFE9E55-6CBD-4957-ABC0-0C19000B123F}" sibTransId="{D59B9862-1F00-4C86-B3AE-2278A557140E}"/>
    <dgm:cxn modelId="{0B042454-F2E3-474D-B631-41E73F504EDD}" type="presOf" srcId="{52A8B8E9-583D-4F1C-AE1A-830F82AD781B}" destId="{541BDFA4-B0A6-4DDC-98FF-EA4CAC684FEA}" srcOrd="1" destOrd="0" presId="urn:microsoft.com/office/officeart/2005/8/layout/cycle8"/>
    <dgm:cxn modelId="{E8D9BA7A-2838-470C-BA2C-44E43DBBDF97}" type="presOf" srcId="{75044BC7-F1BA-4481-9EDC-2C9838E957F5}" destId="{0107CBDE-507D-46B7-A119-CF1BF974D3BE}" srcOrd="0" destOrd="0" presId="urn:microsoft.com/office/officeart/2005/8/layout/cycle8"/>
    <dgm:cxn modelId="{F0366A90-E2DD-421F-A0D5-9E3B89C439D0}" srcId="{75044BC7-F1BA-4481-9EDC-2C9838E957F5}" destId="{B313558B-F6D5-4279-BE60-8CAD15868BBB}" srcOrd="0" destOrd="0" parTransId="{BCC6F77A-7241-4FBE-A8BC-ED6D989F4E9D}" sibTransId="{03B53526-761B-4443-AFB2-4F5E58842E9E}"/>
    <dgm:cxn modelId="{93885F94-5F9D-40EB-9C39-2AA24A11E8C6}" type="presOf" srcId="{B313558B-F6D5-4279-BE60-8CAD15868BBB}" destId="{77D38C1E-FE72-4952-8291-B7A509EE1D3F}" srcOrd="0" destOrd="0" presId="urn:microsoft.com/office/officeart/2005/8/layout/cycle8"/>
    <dgm:cxn modelId="{DF88559D-18D6-4043-879E-297598D37ABA}" srcId="{75044BC7-F1BA-4481-9EDC-2C9838E957F5}" destId="{A769E337-2EBA-4D30-8D6F-B9A496F50340}" srcOrd="5" destOrd="0" parTransId="{9B5B86F5-CB4C-423D-9173-ADFECC6E40A8}" sibTransId="{FF9EEE12-4004-400C-A6AD-99A198BB07CC}"/>
    <dgm:cxn modelId="{61991BA1-3420-4F22-BC92-644FD8F98FD1}" srcId="{75044BC7-F1BA-4481-9EDC-2C9838E957F5}" destId="{C8264BF0-A269-4AE2-B01C-9396B920D560}" srcOrd="3" destOrd="0" parTransId="{809FA258-4914-450F-BCE9-01E8C51753CA}" sibTransId="{F889D970-69BC-40C2-9146-7BA1BC5477C2}"/>
    <dgm:cxn modelId="{E74736B8-ADFD-4622-BEAE-98054C277778}" type="presOf" srcId="{52A8B8E9-583D-4F1C-AE1A-830F82AD781B}" destId="{FEF193B1-B2E3-4594-A4FD-6F63644DB0DE}" srcOrd="0" destOrd="0" presId="urn:microsoft.com/office/officeart/2005/8/layout/cycle8"/>
    <dgm:cxn modelId="{D52DB0BA-D24E-4FEC-8A9D-4FEB0CA61D0F}" srcId="{75044BC7-F1BA-4481-9EDC-2C9838E957F5}" destId="{67F59EE7-81AD-48E4-B305-01F3517C9F8D}" srcOrd="4" destOrd="0" parTransId="{91FE57F0-CF0F-4A97-A041-635A46F804E1}" sibTransId="{8EC083AD-018C-4E19-965C-9B962B6A2EEC}"/>
    <dgm:cxn modelId="{15F1F6C6-F486-4192-B577-DF7F9ED04F42}" type="presOf" srcId="{DF869219-6670-4DE3-8D56-7040A87ADDB4}" destId="{25E87F2B-16B4-4D5B-8C5B-0A1791FDCB67}" srcOrd="1" destOrd="0" presId="urn:microsoft.com/office/officeart/2005/8/layout/cycle8"/>
    <dgm:cxn modelId="{53851DCC-9555-4DF6-B643-C7AC1007E87E}" type="presOf" srcId="{B313558B-F6D5-4279-BE60-8CAD15868BBB}" destId="{902F8FFD-296B-4A64-A87C-CE63A3A7DB89}" srcOrd="1" destOrd="0" presId="urn:microsoft.com/office/officeart/2005/8/layout/cycle8"/>
    <dgm:cxn modelId="{03E8A2D2-CE8A-4089-A022-182D77977540}" type="presOf" srcId="{67F59EE7-81AD-48E4-B305-01F3517C9F8D}" destId="{FAAF667A-CEB5-4D87-A0F5-794DAB351915}" srcOrd="1" destOrd="0" presId="urn:microsoft.com/office/officeart/2005/8/layout/cycle8"/>
    <dgm:cxn modelId="{F45648E8-BB20-45A4-8DF3-27B7E8141E1A}" type="presOf" srcId="{DF869219-6670-4DE3-8D56-7040A87ADDB4}" destId="{10FAB894-9E01-4CC4-AC4B-59AF6553D2A2}" srcOrd="0" destOrd="0" presId="urn:microsoft.com/office/officeart/2005/8/layout/cycle8"/>
    <dgm:cxn modelId="{DBB48CFA-4B1D-4443-9803-0BD4E56EE95C}" type="presOf" srcId="{C8264BF0-A269-4AE2-B01C-9396B920D560}" destId="{3286AB72-8404-44A1-A5FB-730E9E9143AF}" srcOrd="1" destOrd="0" presId="urn:microsoft.com/office/officeart/2005/8/layout/cycle8"/>
    <dgm:cxn modelId="{EE29B1FD-693E-4058-9CAB-FF8A260E5343}" type="presOf" srcId="{A769E337-2EBA-4D30-8D6F-B9A496F50340}" destId="{7799BDF5-08C5-4948-9F2E-6743374C502B}" srcOrd="1" destOrd="0" presId="urn:microsoft.com/office/officeart/2005/8/layout/cycle8"/>
    <dgm:cxn modelId="{E6B369FF-BF55-438E-B042-DA26E7AC12D7}" type="presParOf" srcId="{0107CBDE-507D-46B7-A119-CF1BF974D3BE}" destId="{77D38C1E-FE72-4952-8291-B7A509EE1D3F}" srcOrd="0" destOrd="0" presId="urn:microsoft.com/office/officeart/2005/8/layout/cycle8"/>
    <dgm:cxn modelId="{58B9E81D-122E-4470-B042-4A7D2A7FEFA3}" type="presParOf" srcId="{0107CBDE-507D-46B7-A119-CF1BF974D3BE}" destId="{CB3662C2-90AA-409B-A016-2477F0F24169}" srcOrd="1" destOrd="0" presId="urn:microsoft.com/office/officeart/2005/8/layout/cycle8"/>
    <dgm:cxn modelId="{39EBE125-AD1C-4796-8689-740369A13095}" type="presParOf" srcId="{0107CBDE-507D-46B7-A119-CF1BF974D3BE}" destId="{E67208AA-50D3-407A-9827-C57B5E9C684E}" srcOrd="2" destOrd="0" presId="urn:microsoft.com/office/officeart/2005/8/layout/cycle8"/>
    <dgm:cxn modelId="{144235E4-C188-4CF5-9686-EC57159C9E9F}" type="presParOf" srcId="{0107CBDE-507D-46B7-A119-CF1BF974D3BE}" destId="{902F8FFD-296B-4A64-A87C-CE63A3A7DB89}" srcOrd="3" destOrd="0" presId="urn:microsoft.com/office/officeart/2005/8/layout/cycle8"/>
    <dgm:cxn modelId="{8E9A8D47-E2BF-4902-81E6-BF8E8BEAFCC6}" type="presParOf" srcId="{0107CBDE-507D-46B7-A119-CF1BF974D3BE}" destId="{10FAB894-9E01-4CC4-AC4B-59AF6553D2A2}" srcOrd="4" destOrd="0" presId="urn:microsoft.com/office/officeart/2005/8/layout/cycle8"/>
    <dgm:cxn modelId="{2FFF0CFD-D114-4075-99C6-9008D7F9AD1F}" type="presParOf" srcId="{0107CBDE-507D-46B7-A119-CF1BF974D3BE}" destId="{881AD907-DE84-4A5E-8277-599E77C4EFD4}" srcOrd="5" destOrd="0" presId="urn:microsoft.com/office/officeart/2005/8/layout/cycle8"/>
    <dgm:cxn modelId="{7372836B-4EF7-4963-B56A-46BE803C450F}" type="presParOf" srcId="{0107CBDE-507D-46B7-A119-CF1BF974D3BE}" destId="{C7F129B3-EB78-45A9-BEFD-2BBFC8C5C1A9}" srcOrd="6" destOrd="0" presId="urn:microsoft.com/office/officeart/2005/8/layout/cycle8"/>
    <dgm:cxn modelId="{CE19665E-2FAB-4F74-A769-034E583DFC09}" type="presParOf" srcId="{0107CBDE-507D-46B7-A119-CF1BF974D3BE}" destId="{25E87F2B-16B4-4D5B-8C5B-0A1791FDCB67}" srcOrd="7" destOrd="0" presId="urn:microsoft.com/office/officeart/2005/8/layout/cycle8"/>
    <dgm:cxn modelId="{83B150A6-1596-4B06-BF70-87D80B722461}" type="presParOf" srcId="{0107CBDE-507D-46B7-A119-CF1BF974D3BE}" destId="{D7CD9765-51DF-4AA6-A99D-BC4333756A2C}" srcOrd="8" destOrd="0" presId="urn:microsoft.com/office/officeart/2005/8/layout/cycle8"/>
    <dgm:cxn modelId="{7707D086-460B-433D-B5B7-024747EFCF41}" type="presParOf" srcId="{0107CBDE-507D-46B7-A119-CF1BF974D3BE}" destId="{51AA959A-35DA-44A0-AA65-44FD0407702D}" srcOrd="9" destOrd="0" presId="urn:microsoft.com/office/officeart/2005/8/layout/cycle8"/>
    <dgm:cxn modelId="{464C1DA6-33A5-4507-9DB9-33DCCF0AB77E}" type="presParOf" srcId="{0107CBDE-507D-46B7-A119-CF1BF974D3BE}" destId="{79873EC1-170A-49C0-B5C7-C0CDD96E1451}" srcOrd="10" destOrd="0" presId="urn:microsoft.com/office/officeart/2005/8/layout/cycle8"/>
    <dgm:cxn modelId="{CFC168FF-5F65-467A-80D2-BAD6D93F9BAC}" type="presParOf" srcId="{0107CBDE-507D-46B7-A119-CF1BF974D3BE}" destId="{F049D381-E511-41AB-B853-B37917F24762}" srcOrd="11" destOrd="0" presId="urn:microsoft.com/office/officeart/2005/8/layout/cycle8"/>
    <dgm:cxn modelId="{1316CA2F-B7FD-44F4-89E7-0B328F5D4DF6}" type="presParOf" srcId="{0107CBDE-507D-46B7-A119-CF1BF974D3BE}" destId="{62107C23-9B9C-400D-B69D-EF5A10981501}" srcOrd="12" destOrd="0" presId="urn:microsoft.com/office/officeart/2005/8/layout/cycle8"/>
    <dgm:cxn modelId="{6BB99C24-277C-4C12-BFE0-9A3EA7618336}" type="presParOf" srcId="{0107CBDE-507D-46B7-A119-CF1BF974D3BE}" destId="{DCDC5AD8-E932-4863-B74D-BA26F62CBE09}" srcOrd="13" destOrd="0" presId="urn:microsoft.com/office/officeart/2005/8/layout/cycle8"/>
    <dgm:cxn modelId="{2580C323-A001-4A58-A510-FE7181B3BFF9}" type="presParOf" srcId="{0107CBDE-507D-46B7-A119-CF1BF974D3BE}" destId="{6D2B1673-3174-42C6-B00A-BE48FABEE89E}" srcOrd="14" destOrd="0" presId="urn:microsoft.com/office/officeart/2005/8/layout/cycle8"/>
    <dgm:cxn modelId="{DAB39607-7BCC-47C6-BEC8-1989B17064C6}" type="presParOf" srcId="{0107CBDE-507D-46B7-A119-CF1BF974D3BE}" destId="{3286AB72-8404-44A1-A5FB-730E9E9143AF}" srcOrd="15" destOrd="0" presId="urn:microsoft.com/office/officeart/2005/8/layout/cycle8"/>
    <dgm:cxn modelId="{CAD2621D-A933-4B96-85BC-AA90B7EEFE2B}" type="presParOf" srcId="{0107CBDE-507D-46B7-A119-CF1BF974D3BE}" destId="{6640D66D-20E3-411B-83C8-1F22D75E9F28}" srcOrd="16" destOrd="0" presId="urn:microsoft.com/office/officeart/2005/8/layout/cycle8"/>
    <dgm:cxn modelId="{3FBAC43A-F453-4FFD-9434-475049264E70}" type="presParOf" srcId="{0107CBDE-507D-46B7-A119-CF1BF974D3BE}" destId="{C4BB8BE2-B467-45E4-9441-EFF0916103AB}" srcOrd="17" destOrd="0" presId="urn:microsoft.com/office/officeart/2005/8/layout/cycle8"/>
    <dgm:cxn modelId="{372D9471-7CEF-4F10-94AC-9227385D8DF2}" type="presParOf" srcId="{0107CBDE-507D-46B7-A119-CF1BF974D3BE}" destId="{7267F672-5EE0-476C-8973-79B15CDCD45D}" srcOrd="18" destOrd="0" presId="urn:microsoft.com/office/officeart/2005/8/layout/cycle8"/>
    <dgm:cxn modelId="{51DADFDD-603A-4C60-851E-E744CE6454DA}" type="presParOf" srcId="{0107CBDE-507D-46B7-A119-CF1BF974D3BE}" destId="{FAAF667A-CEB5-4D87-A0F5-794DAB351915}" srcOrd="19" destOrd="0" presId="urn:microsoft.com/office/officeart/2005/8/layout/cycle8"/>
    <dgm:cxn modelId="{C5F1D8CB-AAA7-4488-8190-776BD265F8BA}" type="presParOf" srcId="{0107CBDE-507D-46B7-A119-CF1BF974D3BE}" destId="{A0FD0737-A2BB-4527-A9E6-A32D8232D718}" srcOrd="20" destOrd="0" presId="urn:microsoft.com/office/officeart/2005/8/layout/cycle8"/>
    <dgm:cxn modelId="{2D5C575D-F47D-42C2-97AE-50A72C4408E3}" type="presParOf" srcId="{0107CBDE-507D-46B7-A119-CF1BF974D3BE}" destId="{9897DE64-D1B1-4A07-B2DE-B77C0FEB310A}" srcOrd="21" destOrd="0" presId="urn:microsoft.com/office/officeart/2005/8/layout/cycle8"/>
    <dgm:cxn modelId="{A112FCDC-EF97-4AF5-AD11-4F349E609A6E}" type="presParOf" srcId="{0107CBDE-507D-46B7-A119-CF1BF974D3BE}" destId="{5F27AAC3-9E43-4ADA-BAF8-5E4444DB6DF9}" srcOrd="22" destOrd="0" presId="urn:microsoft.com/office/officeart/2005/8/layout/cycle8"/>
    <dgm:cxn modelId="{10A4F70A-84A8-4414-9355-7AFDE55ED8DB}" type="presParOf" srcId="{0107CBDE-507D-46B7-A119-CF1BF974D3BE}" destId="{7799BDF5-08C5-4948-9F2E-6743374C502B}" srcOrd="23" destOrd="0" presId="urn:microsoft.com/office/officeart/2005/8/layout/cycle8"/>
    <dgm:cxn modelId="{15BDCF3D-EAE2-4060-A9F8-F3114C8A93A7}" type="presParOf" srcId="{0107CBDE-507D-46B7-A119-CF1BF974D3BE}" destId="{FEF193B1-B2E3-4594-A4FD-6F63644DB0DE}" srcOrd="24" destOrd="0" presId="urn:microsoft.com/office/officeart/2005/8/layout/cycle8"/>
    <dgm:cxn modelId="{AC70EF1E-5D6A-4528-9BED-8C17F8F9155E}" type="presParOf" srcId="{0107CBDE-507D-46B7-A119-CF1BF974D3BE}" destId="{36F5AEB0-04EE-4D75-9774-B5271768F49E}" srcOrd="25" destOrd="0" presId="urn:microsoft.com/office/officeart/2005/8/layout/cycle8"/>
    <dgm:cxn modelId="{D3E14438-729F-40CA-B8EE-3745CF011CFE}" type="presParOf" srcId="{0107CBDE-507D-46B7-A119-CF1BF974D3BE}" destId="{2752FBDB-24BA-4614-9561-4609926065C2}" srcOrd="26" destOrd="0" presId="urn:microsoft.com/office/officeart/2005/8/layout/cycle8"/>
    <dgm:cxn modelId="{799DDAA3-61DE-4CD3-833E-004CDE613790}" type="presParOf" srcId="{0107CBDE-507D-46B7-A119-CF1BF974D3BE}" destId="{541BDFA4-B0A6-4DDC-98FF-EA4CAC684FEA}" srcOrd="27" destOrd="0" presId="urn:microsoft.com/office/officeart/2005/8/layout/cycle8"/>
    <dgm:cxn modelId="{7203857F-6B30-47EE-B01B-3D3DDDB82CD8}" type="presParOf" srcId="{0107CBDE-507D-46B7-A119-CF1BF974D3BE}" destId="{20AE6144-C123-42A1-ADC0-E8BD0D0B835D}" srcOrd="28" destOrd="0" presId="urn:microsoft.com/office/officeart/2005/8/layout/cycle8"/>
    <dgm:cxn modelId="{BBC4FF58-B1EA-4188-8685-DFD0BE1FB595}" type="presParOf" srcId="{0107CBDE-507D-46B7-A119-CF1BF974D3BE}" destId="{B46648AA-D031-4A45-A186-62FFBF90953B}" srcOrd="29" destOrd="0" presId="urn:microsoft.com/office/officeart/2005/8/layout/cycle8"/>
    <dgm:cxn modelId="{DC572CE4-3749-46C0-8CAB-DB4C0B991DDB}" type="presParOf" srcId="{0107CBDE-507D-46B7-A119-CF1BF974D3BE}" destId="{69EB9082-2D76-4E90-ACA5-D076DE49B229}" srcOrd="30" destOrd="0" presId="urn:microsoft.com/office/officeart/2005/8/layout/cycle8"/>
    <dgm:cxn modelId="{889A3C52-FD5D-4AD9-BC7F-53D896CDDC47}" type="presParOf" srcId="{0107CBDE-507D-46B7-A119-CF1BF974D3BE}" destId="{7F438444-9815-474B-BA70-0BE53A327F55}" srcOrd="31" destOrd="0" presId="urn:microsoft.com/office/officeart/2005/8/layout/cycle8"/>
    <dgm:cxn modelId="{2F96CEA0-A80D-4193-BB83-7145955E355C}" type="presParOf" srcId="{0107CBDE-507D-46B7-A119-CF1BF974D3BE}" destId="{0C52B480-016B-4F83-90D4-41BB9951D09F}" srcOrd="32" destOrd="0" presId="urn:microsoft.com/office/officeart/2005/8/layout/cycle8"/>
    <dgm:cxn modelId="{FCB674C6-E6F3-4DF1-B828-3625DD11FF24}" type="presParOf" srcId="{0107CBDE-507D-46B7-A119-CF1BF974D3BE}" destId="{1D06A3D6-A946-4C4D-9600-6E10151F2055}" srcOrd="33" destOrd="0" presId="urn:microsoft.com/office/officeart/2005/8/layout/cycle8"/>
    <dgm:cxn modelId="{BEAE78D2-DFA2-48E0-8B24-49A6ACFEE33E}" type="presParOf" srcId="{0107CBDE-507D-46B7-A119-CF1BF974D3BE}" destId="{359AAB98-B021-4648-A6BC-A5C58D4E23A1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8C1E-FE72-4952-8291-B7A509EE1D3F}">
      <dsp:nvSpPr>
        <dsp:cNvPr id="0" name=""/>
        <dsp:cNvSpPr/>
      </dsp:nvSpPr>
      <dsp:spPr>
        <a:xfrm>
          <a:off x="2611044" y="333646"/>
          <a:ext cx="4594479" cy="4594479"/>
        </a:xfrm>
        <a:prstGeom prst="pie">
          <a:avLst>
            <a:gd name="adj1" fmla="val 16200000"/>
            <a:gd name="adj2" fmla="val 19285716"/>
          </a:avLst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latin typeface="Lexend" pitchFamily="2" charset="0"/>
            </a:rPr>
            <a:t>CÓDIGO</a:t>
          </a:r>
        </a:p>
      </dsp:txBody>
      <dsp:txXfrm>
        <a:off x="5024787" y="760276"/>
        <a:ext cx="1093923" cy="875138"/>
      </dsp:txXfrm>
    </dsp:sp>
    <dsp:sp modelId="{10FAB894-9E01-4CC4-AC4B-59AF6553D2A2}">
      <dsp:nvSpPr>
        <dsp:cNvPr id="0" name=""/>
        <dsp:cNvSpPr/>
      </dsp:nvSpPr>
      <dsp:spPr>
        <a:xfrm>
          <a:off x="2670116" y="407486"/>
          <a:ext cx="4594479" cy="4594479"/>
        </a:xfrm>
        <a:prstGeom prst="pie">
          <a:avLst>
            <a:gd name="adj1" fmla="val 19285716"/>
            <a:gd name="adj2" fmla="val 771428"/>
          </a:avLst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latin typeface="Lexend" pitchFamily="2" charset="0"/>
            </a:rPr>
            <a:t>LEXER</a:t>
          </a:r>
        </a:p>
      </dsp:txBody>
      <dsp:txXfrm>
        <a:off x="5790533" y="2072985"/>
        <a:ext cx="1258012" cy="765746"/>
      </dsp:txXfrm>
    </dsp:sp>
    <dsp:sp modelId="{D7CD9765-51DF-4AA6-A99D-BC4333756A2C}">
      <dsp:nvSpPr>
        <dsp:cNvPr id="0" name=""/>
        <dsp:cNvSpPr/>
      </dsp:nvSpPr>
      <dsp:spPr>
        <a:xfrm>
          <a:off x="2648784" y="500470"/>
          <a:ext cx="4594479" cy="4594479"/>
        </a:xfrm>
        <a:prstGeom prst="pie">
          <a:avLst>
            <a:gd name="adj1" fmla="val 771428"/>
            <a:gd name="adj2" fmla="val 3857143"/>
          </a:avLst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latin typeface="Lexend" pitchFamily="2" charset="0"/>
            </a:rPr>
            <a:t>TOKENS</a:t>
          </a:r>
        </a:p>
      </dsp:txBody>
      <dsp:txXfrm>
        <a:off x="5599096" y="3221605"/>
        <a:ext cx="1093923" cy="847790"/>
      </dsp:txXfrm>
    </dsp:sp>
    <dsp:sp modelId="{62107C23-9B9C-400D-B69D-EF5A10981501}">
      <dsp:nvSpPr>
        <dsp:cNvPr id="0" name=""/>
        <dsp:cNvSpPr/>
      </dsp:nvSpPr>
      <dsp:spPr>
        <a:xfrm>
          <a:off x="2563458" y="541492"/>
          <a:ext cx="4594479" cy="4594479"/>
        </a:xfrm>
        <a:prstGeom prst="pie">
          <a:avLst>
            <a:gd name="adj1" fmla="val 3857226"/>
            <a:gd name="adj2" fmla="val 6942858"/>
          </a:avLst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latin typeface="Lexend" pitchFamily="2" charset="0"/>
            </a:rPr>
            <a:t>PARSER</a:t>
          </a:r>
        </a:p>
      </dsp:txBody>
      <dsp:txXfrm>
        <a:off x="4327410" y="4151440"/>
        <a:ext cx="1066575" cy="765746"/>
      </dsp:txXfrm>
    </dsp:sp>
    <dsp:sp modelId="{6640D66D-20E3-411B-83C8-1F22D75E9F28}">
      <dsp:nvSpPr>
        <dsp:cNvPr id="0" name=""/>
        <dsp:cNvSpPr/>
      </dsp:nvSpPr>
      <dsp:spPr>
        <a:xfrm>
          <a:off x="2478132" y="500470"/>
          <a:ext cx="4594479" cy="4594479"/>
        </a:xfrm>
        <a:prstGeom prst="pie">
          <a:avLst>
            <a:gd name="adj1" fmla="val 6942858"/>
            <a:gd name="adj2" fmla="val 10028574"/>
          </a:avLst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latin typeface="Lexend" pitchFamily="2" charset="0"/>
            </a:rPr>
            <a:t>AST</a:t>
          </a:r>
        </a:p>
      </dsp:txBody>
      <dsp:txXfrm>
        <a:off x="3028376" y="3221605"/>
        <a:ext cx="1093923" cy="847790"/>
      </dsp:txXfrm>
    </dsp:sp>
    <dsp:sp modelId="{A0FD0737-A2BB-4527-A9E6-A32D8232D718}">
      <dsp:nvSpPr>
        <dsp:cNvPr id="0" name=""/>
        <dsp:cNvSpPr/>
      </dsp:nvSpPr>
      <dsp:spPr>
        <a:xfrm>
          <a:off x="2456801" y="407486"/>
          <a:ext cx="4594479" cy="4594479"/>
        </a:xfrm>
        <a:prstGeom prst="pie">
          <a:avLst>
            <a:gd name="adj1" fmla="val 10028574"/>
            <a:gd name="adj2" fmla="val 13114284"/>
          </a:avLst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>
              <a:latin typeface="Lexend" pitchFamily="2" charset="0"/>
            </a:rPr>
            <a:t>INTERPRETA</a:t>
          </a:r>
        </a:p>
      </dsp:txBody>
      <dsp:txXfrm>
        <a:off x="2672851" y="2072985"/>
        <a:ext cx="1258012" cy="765746"/>
      </dsp:txXfrm>
    </dsp:sp>
    <dsp:sp modelId="{FEF193B1-B2E3-4594-A4FD-6F63644DB0DE}">
      <dsp:nvSpPr>
        <dsp:cNvPr id="0" name=""/>
        <dsp:cNvSpPr/>
      </dsp:nvSpPr>
      <dsp:spPr>
        <a:xfrm>
          <a:off x="2515873" y="333646"/>
          <a:ext cx="4594479" cy="4594479"/>
        </a:xfrm>
        <a:prstGeom prst="pie">
          <a:avLst>
            <a:gd name="adj1" fmla="val 13114284"/>
            <a:gd name="adj2" fmla="val 16200000"/>
          </a:avLst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kern="1200" dirty="0">
              <a:latin typeface="Lexend" pitchFamily="2" charset="0"/>
            </a:rPr>
            <a:t>RENDERIZA</a:t>
          </a:r>
        </a:p>
      </dsp:txBody>
      <dsp:txXfrm>
        <a:off x="3602686" y="760276"/>
        <a:ext cx="1093923" cy="875138"/>
      </dsp:txXfrm>
    </dsp:sp>
    <dsp:sp modelId="{20AE6144-C123-42A1-ADC0-E8BD0D0B835D}">
      <dsp:nvSpPr>
        <dsp:cNvPr id="0" name=""/>
        <dsp:cNvSpPr/>
      </dsp:nvSpPr>
      <dsp:spPr>
        <a:xfrm>
          <a:off x="2326395" y="49226"/>
          <a:ext cx="5163319" cy="5163319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648AA-D031-4A45-A186-62FFBF90953B}">
      <dsp:nvSpPr>
        <dsp:cNvPr id="0" name=""/>
        <dsp:cNvSpPr/>
      </dsp:nvSpPr>
      <dsp:spPr>
        <a:xfrm>
          <a:off x="2385838" y="123393"/>
          <a:ext cx="5163319" cy="5163319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B9082-2D76-4E90-ACA5-D076DE49B229}">
      <dsp:nvSpPr>
        <dsp:cNvPr id="0" name=""/>
        <dsp:cNvSpPr/>
      </dsp:nvSpPr>
      <dsp:spPr>
        <a:xfrm>
          <a:off x="2364431" y="216161"/>
          <a:ext cx="5163319" cy="5163319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38444-9815-474B-BA70-0BE53A327F55}">
      <dsp:nvSpPr>
        <dsp:cNvPr id="0" name=""/>
        <dsp:cNvSpPr/>
      </dsp:nvSpPr>
      <dsp:spPr>
        <a:xfrm>
          <a:off x="2279038" y="256952"/>
          <a:ext cx="5163319" cy="5163319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2B480-016B-4F83-90D4-41BB9951D09F}">
      <dsp:nvSpPr>
        <dsp:cNvPr id="0" name=""/>
        <dsp:cNvSpPr/>
      </dsp:nvSpPr>
      <dsp:spPr>
        <a:xfrm>
          <a:off x="2193645" y="216161"/>
          <a:ext cx="5163319" cy="5163319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6A3D6-A946-4C4D-9600-6E10151F2055}">
      <dsp:nvSpPr>
        <dsp:cNvPr id="0" name=""/>
        <dsp:cNvSpPr/>
      </dsp:nvSpPr>
      <dsp:spPr>
        <a:xfrm>
          <a:off x="2172238" y="123393"/>
          <a:ext cx="5163319" cy="5163319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AAB98-B021-4648-A6BC-A5C58D4E23A1}">
      <dsp:nvSpPr>
        <dsp:cNvPr id="0" name=""/>
        <dsp:cNvSpPr/>
      </dsp:nvSpPr>
      <dsp:spPr>
        <a:xfrm>
          <a:off x="2231682" y="49226"/>
          <a:ext cx="5163319" cy="5163319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8C1E-FE72-4952-8291-B7A509EE1D3F}">
      <dsp:nvSpPr>
        <dsp:cNvPr id="0" name=""/>
        <dsp:cNvSpPr/>
      </dsp:nvSpPr>
      <dsp:spPr>
        <a:xfrm>
          <a:off x="2697334" y="340573"/>
          <a:ext cx="4418248" cy="4418248"/>
        </a:xfrm>
        <a:prstGeom prst="pie">
          <a:avLst>
            <a:gd name="adj1" fmla="val 16200000"/>
            <a:gd name="adj2" fmla="val 19285716"/>
          </a:avLst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latin typeface="Lexend" pitchFamily="2" charset="0"/>
            </a:rPr>
            <a:t>CÓDIGO</a:t>
          </a:r>
        </a:p>
      </dsp:txBody>
      <dsp:txXfrm>
        <a:off x="5018493" y="750839"/>
        <a:ext cx="1051964" cy="841571"/>
      </dsp:txXfrm>
    </dsp:sp>
    <dsp:sp modelId="{10FAB894-9E01-4CC4-AC4B-59AF6553D2A2}">
      <dsp:nvSpPr>
        <dsp:cNvPr id="0" name=""/>
        <dsp:cNvSpPr/>
      </dsp:nvSpPr>
      <dsp:spPr>
        <a:xfrm>
          <a:off x="2754140" y="411580"/>
          <a:ext cx="4418248" cy="4418248"/>
        </a:xfrm>
        <a:prstGeom prst="pie">
          <a:avLst>
            <a:gd name="adj1" fmla="val 19285716"/>
            <a:gd name="adj2" fmla="val 771428"/>
          </a:avLst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latin typeface="Lexend" pitchFamily="2" charset="0"/>
            </a:rPr>
            <a:t>LEXER</a:t>
          </a:r>
        </a:p>
      </dsp:txBody>
      <dsp:txXfrm>
        <a:off x="5754867" y="2013196"/>
        <a:ext cx="1209758" cy="736374"/>
      </dsp:txXfrm>
    </dsp:sp>
    <dsp:sp modelId="{D7CD9765-51DF-4AA6-A99D-BC4333756A2C}">
      <dsp:nvSpPr>
        <dsp:cNvPr id="0" name=""/>
        <dsp:cNvSpPr/>
      </dsp:nvSpPr>
      <dsp:spPr>
        <a:xfrm>
          <a:off x="2733627" y="500997"/>
          <a:ext cx="4418248" cy="4418248"/>
        </a:xfrm>
        <a:prstGeom prst="pie">
          <a:avLst>
            <a:gd name="adj1" fmla="val 771428"/>
            <a:gd name="adj2" fmla="val 3857143"/>
          </a:avLst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latin typeface="Lexend" pitchFamily="2" charset="0"/>
            </a:rPr>
            <a:t>TOKENS</a:t>
          </a:r>
        </a:p>
      </dsp:txBody>
      <dsp:txXfrm>
        <a:off x="5570774" y="3117758"/>
        <a:ext cx="1051964" cy="815272"/>
      </dsp:txXfrm>
    </dsp:sp>
    <dsp:sp modelId="{62107C23-9B9C-400D-B69D-EF5A10981501}">
      <dsp:nvSpPr>
        <dsp:cNvPr id="0" name=""/>
        <dsp:cNvSpPr/>
      </dsp:nvSpPr>
      <dsp:spPr>
        <a:xfrm>
          <a:off x="2651574" y="890040"/>
          <a:ext cx="4418248" cy="3719060"/>
        </a:xfrm>
        <a:prstGeom prst="pie">
          <a:avLst>
            <a:gd name="adj1" fmla="val 3857226"/>
            <a:gd name="adj2" fmla="val 6942858"/>
          </a:avLst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latin typeface="Lexend" pitchFamily="2" charset="0"/>
            </a:rPr>
            <a:t>PARSER</a:t>
          </a:r>
        </a:p>
      </dsp:txBody>
      <dsp:txXfrm>
        <a:off x="4347866" y="3812159"/>
        <a:ext cx="1025664" cy="619843"/>
      </dsp:txXfrm>
    </dsp:sp>
    <dsp:sp modelId="{6640D66D-20E3-411B-83C8-1F22D75E9F28}">
      <dsp:nvSpPr>
        <dsp:cNvPr id="0" name=""/>
        <dsp:cNvSpPr/>
      </dsp:nvSpPr>
      <dsp:spPr>
        <a:xfrm>
          <a:off x="2569520" y="500997"/>
          <a:ext cx="4418248" cy="4418248"/>
        </a:xfrm>
        <a:prstGeom prst="pie">
          <a:avLst>
            <a:gd name="adj1" fmla="val 6942858"/>
            <a:gd name="adj2" fmla="val 10028574"/>
          </a:avLst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latin typeface="Lexend" pitchFamily="2" charset="0"/>
            </a:rPr>
            <a:t>AST</a:t>
          </a:r>
        </a:p>
      </dsp:txBody>
      <dsp:txXfrm>
        <a:off x="3098658" y="3117758"/>
        <a:ext cx="1051964" cy="815272"/>
      </dsp:txXfrm>
    </dsp:sp>
    <dsp:sp modelId="{A0FD0737-A2BB-4527-A9E6-A32D8232D718}">
      <dsp:nvSpPr>
        <dsp:cNvPr id="0" name=""/>
        <dsp:cNvSpPr/>
      </dsp:nvSpPr>
      <dsp:spPr>
        <a:xfrm>
          <a:off x="2549007" y="411580"/>
          <a:ext cx="4418248" cy="4418248"/>
        </a:xfrm>
        <a:prstGeom prst="pie">
          <a:avLst>
            <a:gd name="adj1" fmla="val 10028574"/>
            <a:gd name="adj2" fmla="val 13114284"/>
          </a:avLst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>
              <a:latin typeface="Lexend" pitchFamily="2" charset="0"/>
            </a:rPr>
            <a:t>INTERPRETA</a:t>
          </a:r>
        </a:p>
      </dsp:txBody>
      <dsp:txXfrm>
        <a:off x="2756770" y="2013196"/>
        <a:ext cx="1209758" cy="736374"/>
      </dsp:txXfrm>
    </dsp:sp>
    <dsp:sp modelId="{FEF193B1-B2E3-4594-A4FD-6F63644DB0DE}">
      <dsp:nvSpPr>
        <dsp:cNvPr id="0" name=""/>
        <dsp:cNvSpPr/>
      </dsp:nvSpPr>
      <dsp:spPr>
        <a:xfrm>
          <a:off x="2605813" y="340573"/>
          <a:ext cx="4418248" cy="4418248"/>
        </a:xfrm>
        <a:prstGeom prst="pie">
          <a:avLst>
            <a:gd name="adj1" fmla="val 13114284"/>
            <a:gd name="adj2" fmla="val 16200000"/>
          </a:avLst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>
              <a:latin typeface="Lexend" pitchFamily="2" charset="0"/>
            </a:rPr>
            <a:t>RENDERIZA</a:t>
          </a:r>
        </a:p>
      </dsp:txBody>
      <dsp:txXfrm>
        <a:off x="3650939" y="750839"/>
        <a:ext cx="1051964" cy="841571"/>
      </dsp:txXfrm>
    </dsp:sp>
    <dsp:sp modelId="{20AE6144-C123-42A1-ADC0-E8BD0D0B835D}">
      <dsp:nvSpPr>
        <dsp:cNvPr id="0" name=""/>
        <dsp:cNvSpPr/>
      </dsp:nvSpPr>
      <dsp:spPr>
        <a:xfrm>
          <a:off x="2423603" y="67062"/>
          <a:ext cx="4965270" cy="4965270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648AA-D031-4A45-A186-62FFBF90953B}">
      <dsp:nvSpPr>
        <dsp:cNvPr id="0" name=""/>
        <dsp:cNvSpPr/>
      </dsp:nvSpPr>
      <dsp:spPr>
        <a:xfrm>
          <a:off x="2480766" y="138384"/>
          <a:ext cx="4965270" cy="4965270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B9082-2D76-4E90-ACA5-D076DE49B229}">
      <dsp:nvSpPr>
        <dsp:cNvPr id="0" name=""/>
        <dsp:cNvSpPr/>
      </dsp:nvSpPr>
      <dsp:spPr>
        <a:xfrm>
          <a:off x="2460180" y="227594"/>
          <a:ext cx="4965270" cy="4965270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38444-9815-474B-BA70-0BE53A327F55}">
      <dsp:nvSpPr>
        <dsp:cNvPr id="0" name=""/>
        <dsp:cNvSpPr/>
      </dsp:nvSpPr>
      <dsp:spPr>
        <a:xfrm>
          <a:off x="2378063" y="269668"/>
          <a:ext cx="4965270" cy="4965270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2B480-016B-4F83-90D4-41BB9951D09F}">
      <dsp:nvSpPr>
        <dsp:cNvPr id="0" name=""/>
        <dsp:cNvSpPr/>
      </dsp:nvSpPr>
      <dsp:spPr>
        <a:xfrm>
          <a:off x="2295945" y="227594"/>
          <a:ext cx="4965270" cy="4965270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6A3D6-A946-4C4D-9600-6E10151F2055}">
      <dsp:nvSpPr>
        <dsp:cNvPr id="0" name=""/>
        <dsp:cNvSpPr/>
      </dsp:nvSpPr>
      <dsp:spPr>
        <a:xfrm>
          <a:off x="2275360" y="138384"/>
          <a:ext cx="4965270" cy="4965270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AAB98-B021-4648-A6BC-A5C58D4E23A1}">
      <dsp:nvSpPr>
        <dsp:cNvPr id="0" name=""/>
        <dsp:cNvSpPr/>
      </dsp:nvSpPr>
      <dsp:spPr>
        <a:xfrm>
          <a:off x="2332523" y="67062"/>
          <a:ext cx="4965270" cy="4965270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10774675-FA9B-9618-2F13-EEECA5B6C0A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188BF05-4FBC-1DE5-FDE2-C71B1332B98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4869AD-7CB3-E83C-3215-53EB1FCB691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357B68-6590-3220-A7E2-7FC37FDC8C4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6EBDCA7-F2BF-4625-92B4-51E1F39E0334}" type="slidenum">
              <a:t>‹nº›</a:t>
            </a:fld>
            <a:endParaRPr lang="pt-B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5577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2ABB0C4-931E-E031-CF43-524B03B9C5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7D701CB-9910-EB93-9F85-0CF2E20D1CE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F2699EE5-C971-DBD4-64E9-6ABB08C9FAB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356E95-EB6D-753A-E19D-F634666CB20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8B047F-3BB4-49CF-7C42-79E591EA812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1D631B-C1E0-B093-22F6-64F3E7E69F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ABFA8A7-9A12-4FC3-AD76-E336078E16D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52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BR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8C8C7-CDA7-4DE1-16DB-05FCA0216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546618-6B43-3E2D-55C6-504BEB0AF4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5BE7A6B-AF96-487F-975A-0EBB84A69F8B}" type="slidenum">
              <a:t>1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0FFA2D9-67E1-2C8A-5272-39B9EE2A704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AF69ECC-473C-7372-EB78-9133A34D2D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442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9D070-6D8A-8629-72D2-021C00977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102FD8-2E06-4C94-5C66-8ACE06453D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5BE7A6B-AF96-487F-975A-0EBB84A69F8B}" type="slidenum">
              <a:t>10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A012D4D-2CC7-FD06-56A2-4AC73CFB28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F8CC038-69C4-676A-6F3B-D0AED67430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776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763AD-F643-EC9B-F28F-86B9B91BC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C9ED94-BF0E-D203-F629-BA191F0435B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5BE7A6B-AF96-487F-975A-0EBB84A69F8B}" type="slidenum">
              <a:t>11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9B79A09-31E1-9828-A8B6-1BA7FB41BD9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E9737B2-7CFA-0489-C432-738E8E55C3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438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37AC9-CDB7-3EA9-39ED-47E2DBE14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CBFBCD-831E-43BB-2713-F1556EFF90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5BE7A6B-AF96-487F-975A-0EBB84A69F8B}" type="slidenum">
              <a:t>12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539553E-54D0-480C-B3AD-F025C02267F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4424511-6AA1-9B53-638A-80C1C8414C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454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84A41-CBA1-CB08-3EEC-0010D4703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408A1B-4AC0-4486-C679-A8C57E6E320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5BE7A6B-AF96-487F-975A-0EBB84A69F8B}" type="slidenum">
              <a:t>13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131A4DF-485B-203C-C9F8-DB161104BC4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8B958B8-5DA1-B358-74A0-949DAC5DD1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537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63BDE-1507-2398-A928-890578495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47E8A2-3666-A990-E916-957AE08B3E1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5BE7A6B-AF96-487F-975A-0EBB84A69F8B}" type="slidenum">
              <a:t>14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9033A88-EC05-D304-A246-3A1927505E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A8DFF32-9C8B-34F1-2B83-1409494E19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151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9F5BC-38D6-57DA-33D5-80A7874A7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2FAACE-9807-281D-4C02-A9EADEB647E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5BE7A6B-AF96-487F-975A-0EBB84A69F8B}" type="slidenum">
              <a:t>15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D2D01E9-F22F-E2AF-4AFB-2E04A9EBEF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0715159-6352-3A1D-825E-FEE5D435DBF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128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D3D1C-90E0-3E1D-1A85-8DDAE4C1F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208CD7-3988-377C-DEAF-CC83C49CDF2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5BE7A6B-AF96-487F-975A-0EBB84A69F8B}" type="slidenum">
              <a:t>16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98CDF9B-D3CE-96F3-20C0-5894227ED4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0859842-B3FD-C110-D392-0F023639D2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095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C9B22-F471-64E0-41EF-4CDA3B005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B0CB19-433C-2670-EE6B-1E8604E129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5BE7A6B-AF96-487F-975A-0EBB84A69F8B}" type="slidenum">
              <a:t>17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15D5920-8BC3-63FB-43B0-CEF15DDE4FB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BB1538-99AB-571C-C34E-386EAFD500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743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969DF-775A-991F-4CF2-69AA34626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BC0E35-8160-D86E-CB64-34F7916E7CD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5BE7A6B-AF96-487F-975A-0EBB84A69F8B}" type="slidenum">
              <a:t>18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C80656A-36F8-3E66-7527-FCDA8D989E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F5CAFEE-778B-B347-2B41-46A50E81CA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138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E755B-7FA7-12F4-F26C-D6131E79A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5136FE-9019-3FC7-9B51-FBF061C5C2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5BE7A6B-AF96-487F-975A-0EBB84A69F8B}" type="slidenum">
              <a:t>19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65BD06D-CDCD-1793-E0BA-8CB8C39BF48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196047E-4307-5255-B08C-0837636AAD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958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08007-CA60-85F7-13FD-6F4A9921E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36BFAF-3C2A-B2C9-2550-675C77CB970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5BE7A6B-AF96-487F-975A-0EBB84A69F8B}" type="slidenum">
              <a:t>2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56F8A56-B27C-0ED4-D5CB-55D44CB4A00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21B223B-6DFC-2A5E-5CCD-4A77D5B5AB8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769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2C57A-B248-BE32-7AD1-A6825D386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0CE9A5-B797-663E-EC1F-AA2755FB7D4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5BE7A6B-AF96-487F-975A-0EBB84A69F8B}" type="slidenum">
              <a:t>20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5466F5A-71BD-03ED-ED3E-A50B50266FD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A9EA39D-40C4-1CF2-BAC7-593D83007D0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883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1310F-0E42-8F94-624B-752AC5CFC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E8DA58-7410-A053-DC25-33995FCA9C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5BE7A6B-AF96-487F-975A-0EBB84A69F8B}" type="slidenum">
              <a:t>21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5B907FE-F0CE-A14B-46CD-F2E998E41AA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417B025-4AD3-3582-D2EF-2D76A8F61C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028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A2AAD-3F7C-945D-3988-B69349393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CC36B1-067E-346C-66CD-2D4FFD68BD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5BE7A6B-AF96-487F-975A-0EBB84A69F8B}" type="slidenum">
              <a:t>22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7D2C1FF-F180-CA74-B5FF-E84BFC9A02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9CD860C-AB61-388E-B0D7-7CBC99E590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337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6B7AF-DA40-8019-D514-3E091B5BB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0FEE92-9AC6-FE04-458E-19F6555CDFD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5BE7A6B-AF96-487F-975A-0EBB84A69F8B}" type="slidenum">
              <a:t>3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1218FFB-58A1-19BA-4F0B-6BF8BA05C9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FF77EDE-15B0-E7A6-B054-4CFE89512C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702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3D359-BC6B-4116-0F3C-BB4D58EF6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AA46C1-4FBA-A9A0-2D38-F47DF2E204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5BE7A6B-AF96-487F-975A-0EBB84A69F8B}" type="slidenum">
              <a:t>4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CC58BA2-2973-44D0-132C-1A1299983B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A77C877-9B95-AD82-B452-ACBDB8D40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88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84845-2C4E-C85F-DC28-C0D604441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1EC8EE-D2B4-7E4D-CD29-FCA3B3090E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5BE7A6B-AF96-487F-975A-0EBB84A69F8B}" type="slidenum">
              <a:t>5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9194828-C8B7-8E26-E17A-EA5DA0A00B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8917ECF-72CA-ECEA-5F10-950BF76DCC3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315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13213-5A14-5158-7F1A-7D9166809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FAD83C-4A48-DBEC-5901-4899767C23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5BE7A6B-AF96-487F-975A-0EBB84A69F8B}" type="slidenum">
              <a:t>6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06A0927-467B-BCD1-01A0-1B87F0E73C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E40DB2C-A41E-2DAF-86B9-450903A57E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450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3549A-8C3E-C9AD-C410-F101F8C79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A294F1-DEEB-C1B6-61C7-A9AC7261CFD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5BE7A6B-AF96-487F-975A-0EBB84A69F8B}" type="slidenum">
              <a:t>7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5E12585-B293-C9D2-33D4-04DCD87734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AFB3DEB-B3CA-D61A-BBA1-C74F8FB916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548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D21B5-F6D1-B7D9-599B-1F13578BE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DD9288-4F02-D350-52A9-1685C9A3CA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5BE7A6B-AF96-487F-975A-0EBB84A69F8B}" type="slidenum">
              <a:t>8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DA618E9-88D2-3057-C32F-E7C60028D18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92A7A03-CC29-71C5-72C1-FD2C014C63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991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2BDE3-E319-A675-9EFD-9AE88A5BB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B0FAD1-14DF-B204-2ABB-7D4BE36FD27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5BE7A6B-AF96-487F-975A-0EBB84A69F8B}" type="slidenum">
              <a:t>9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FC2A564-AD1D-26D6-9368-905F928E81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B3E4D77-25A5-5792-ECD8-65DE77DB0D7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39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CDDD9-5CF1-921E-9190-C25361CB6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52A684-2D33-9A36-291C-115227C03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E9F8CA-D1EF-F4D9-35A6-D46FBE9C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6B94C9-3BBA-1CE5-BB32-1ED0176C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07BC5C-8454-756F-057A-6BC9DF98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91E0CE-A153-46B4-AC49-299E1A77F05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23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335CF-6FE9-5C03-A7EE-47787939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924F38-4A59-850C-1DB3-35581BCBE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A6194C-18F4-BF3D-64DA-E3E8B20A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F88730-F849-C9D0-7DC9-378EFA34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0CC91B-D81E-4077-4186-B616F411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268868-F0CF-42FE-AFE8-399EEF936F6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97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0F09F9-FA57-C645-916D-580AE74B7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2338" y="946150"/>
            <a:ext cx="2303462" cy="59404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EF630E-7DFF-8E07-C5F0-53070B6DA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946150"/>
            <a:ext cx="6759575" cy="59404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DF2CD9-17DD-A795-BC0C-7E29C716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0614E7-9823-1898-38D9-BA1B13E5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9AA964-4086-CC15-F9EE-ED311B96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ACDAB1-CC5D-44E0-B13B-12ABAFB7087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67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2C561-5B35-2130-746D-AA3D6C2CB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687209-AC74-95BE-8D41-6BD35FF57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A123C3-F454-5523-82EE-2D2D1B54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285258-99CA-3761-BABE-705BE10C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EBC129-C990-6BF4-B407-30F9694A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AB7C97-3500-428D-92B7-02F456896B7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3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1E043-4E9B-0E70-22F0-6212E55C8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DCC3A9-E9F2-6B18-7249-82D9776FF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5310FE-E6C2-ACEA-F972-D1377684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436502-D317-426A-49E5-18F74CF7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87A762-7EAC-60A3-CF4F-04BF794B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FEB022-CC49-49F6-BAA1-B73154E0885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78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D899E-8A33-9DD0-C3B4-744B6E46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01529D-E960-120F-BD1A-1CF927BFF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2592388"/>
            <a:ext cx="4530725" cy="4294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B6501A-D262-9FC0-0B67-85E3FACA3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3488" y="2592388"/>
            <a:ext cx="4532312" cy="4294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F1F39C-EC5C-5524-C2F2-8A183E32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C4901F-C53D-61D5-6900-F64C7FD7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489878-F4CC-9BFB-AC8A-828A73A7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EB9220-087F-4431-BABF-799BC62AB2F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47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D51F2-9BD5-6ECB-612C-AC289803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24E4C2-BC53-D19A-66AD-31D052AB3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439374-3273-3D9D-32E1-F173D4D13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453949-1523-6F77-D0C8-29666B1F4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257803C-4229-32D0-369F-0E10C6072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F09AD1B-A798-53AE-B686-9EA98F46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A71DC3-07E4-DA32-276F-AFC351B3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7C76A6-B982-597F-1CA4-B3B9C0C5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A377E2-2973-4ADF-8C29-3887EA1BE9E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84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331FF-92E9-52B0-3315-EF631448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481A1F2-CA6C-1537-9D87-2C9863E3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2E18B6-8057-C4A1-41FF-9F0840A3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830C0A-71E5-D440-29B2-B4218EC2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B63A25-5A0C-4FDC-8C62-C72A48B5C91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04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6CED68-DD1C-6943-DEE4-56A0C590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242E27-75B9-E036-ED1D-825197E6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72E7A3-90E8-32F0-A242-4415A088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6804E5-C2EF-4A30-899A-D24E95524D8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99147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49687-3921-F48A-6818-2C56CB8F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285C03-CF4C-A117-3F7A-554FB5406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076038-D092-94E7-9AA4-24EE7341E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FA75AB-1818-3F40-46E6-68DD99FD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F9AC3F-FBD1-1D42-FA16-844821B0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213BA8-BB7A-116F-E31F-A4884E26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7D0C11-E977-41BD-97E9-DD534EBF3E5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28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D6A10-354F-DF55-5096-73E121F5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DDA5DC-23C3-BC28-70B1-18339A9EC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62E028-E073-29C5-B927-C99BF8683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7D1797-13E8-1334-B89D-2BF792C3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A8BF40-0BE2-3BD1-62B6-9B59F620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5A3FB4-EFDB-0AB3-1C87-3FF5A493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2D133A-0965-4543-8CB0-B04514F822D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52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8886601-DBFF-39DD-F907-F18BBF19F97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60" y="0"/>
            <a:ext cx="10079640" cy="7121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ço Reservado para Título 2">
            <a:extLst>
              <a:ext uri="{FF2B5EF4-FFF2-40B4-BE49-F238E27FC236}">
                <a16:creationId xmlns:a16="http://schemas.microsoft.com/office/drawing/2014/main" id="{48784696-2E61-58B5-FE3A-D845DD660E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4000" y="9453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pt-BR"/>
              <a:t>Clique para editar o formato do texto do 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16FD22-94FA-5DAF-2754-164FFE4893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2592000"/>
            <a:ext cx="9216000" cy="429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582834-F727-AB33-F995-200DF92F7F3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608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40EB19-2E9C-0D9E-876C-BA07CA8F958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608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3B3EB8-2E32-12A9-C63D-2328216864E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08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B8AF621D-7066-4DD6-B86A-8CA1DB36A9FE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rtl="0" hangingPunct="0">
        <a:buNone/>
        <a:tabLst/>
        <a:defRPr lang="pt-BR" sz="4400" b="1" i="0" u="none" strike="noStrike" kern="1200">
          <a:ln>
            <a:noFill/>
          </a:ln>
          <a:solidFill>
            <a:srgbClr val="45982F"/>
          </a:solidFill>
          <a:latin typeface="Arial" pitchFamily="34"/>
          <a:ea typeface="Microsoft YaHei" pitchFamily="2"/>
          <a:cs typeface="Mang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06"/>
        </a:spcAft>
        <a:tabLst/>
        <a:defRPr lang="pt-BR" sz="32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c.html#mode=edi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bm.com/docs/en/wdfrhcw/1.4.0?topic=commands-debugging-c-c-programs" TargetMode="External"/><Relationship Id="rId13" Type="http://schemas.openxmlformats.org/officeDocument/2006/relationships/hyperlink" Target="https://compilers.iecc.com/crenshaw/" TargetMode="External"/><Relationship Id="rId3" Type="http://schemas.openxmlformats.org/officeDocument/2006/relationships/hyperlink" Target="https://pythontutor.com/articles/c-cpp-visualizer.html" TargetMode="External"/><Relationship Id="rId7" Type="http://schemas.openxmlformats.org/officeDocument/2006/relationships/hyperlink" Target="https://developer.mozilla.org/pt-BR/docs/Web/JavaScript" TargetMode="External"/><Relationship Id="rId12" Type="http://schemas.openxmlformats.org/officeDocument/2006/relationships/hyperlink" Target="https://learn.microsoft.com/pt-br/cpp/c-language/organization-of-the-c-language-reference?view=msvc-17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HTML5" TargetMode="External"/><Relationship Id="rId11" Type="http://schemas.openxmlformats.org/officeDocument/2006/relationships/hyperlink" Target="https://github.com/Pconst167/c-interpreter" TargetMode="External"/><Relationship Id="rId5" Type="http://schemas.openxmlformats.org/officeDocument/2006/relationships/hyperlink" Target="https://en.wikipedia.org/wiki/HTML" TargetMode="External"/><Relationship Id="rId10" Type="http://schemas.openxmlformats.org/officeDocument/2006/relationships/hyperlink" Target="https://github.com/descent/write-a-C-interpreter" TargetMode="External"/><Relationship Id="rId4" Type="http://schemas.openxmlformats.org/officeDocument/2006/relationships/hyperlink" Target="https://pt.wikipedia.org/wiki/JavaScript" TargetMode="External"/><Relationship Id="rId9" Type="http://schemas.openxmlformats.org/officeDocument/2006/relationships/hyperlink" Target="https://github.com/lotabout/write-a-C-interpret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c.html#mode=edi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lasioebel/ifsce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elasioebel.github.io/ifscee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5034C-5F57-B03E-D87D-AF8AF2DEC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7A2FA-9005-1E9E-9A7C-59D5B191121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0819" y="748920"/>
            <a:ext cx="7991640" cy="1354217"/>
          </a:xfrm>
        </p:spPr>
        <p:txBody>
          <a:bodyPr>
            <a:spAutoFit/>
          </a:bodyPr>
          <a:lstStyle/>
          <a:p>
            <a:r>
              <a:rPr lang="pt-BR" sz="8800" dirty="0">
                <a:latin typeface="Lexend" pitchFamily="2" charset="0"/>
              </a:rPr>
              <a:t>IFSCee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69586B-FB6B-BC76-1346-3E69BD9226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8908" y="2993571"/>
            <a:ext cx="8969829" cy="1957189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accent6"/>
                </a:solidFill>
                <a:latin typeface="Lexend" pitchFamily="2" charset="0"/>
              </a:rPr>
              <a:t>UMA FERRAMENTA WEB EDUCACIONAL PARA AUXILIAR NO </a:t>
            </a:r>
          </a:p>
          <a:p>
            <a:pPr algn="ctr"/>
            <a:r>
              <a:rPr lang="pt-BR" sz="3600" b="1" dirty="0">
                <a:solidFill>
                  <a:schemeClr val="accent6"/>
                </a:solidFill>
                <a:latin typeface="Lexend" pitchFamily="2" charset="0"/>
              </a:rPr>
              <a:t>ENSINO DA LINGUAGEM C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3A48AE36-428F-93BD-1FC6-6FA94F7723A3}"/>
              </a:ext>
            </a:extLst>
          </p:cNvPr>
          <p:cNvSpPr txBox="1">
            <a:spLocks/>
          </p:cNvSpPr>
          <p:nvPr/>
        </p:nvSpPr>
        <p:spPr>
          <a:xfrm>
            <a:off x="540657" y="4853566"/>
            <a:ext cx="9264195" cy="19571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406"/>
              </a:spcAft>
              <a:tabLst/>
              <a:defRPr lang="pt-B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800" dirty="0">
                <a:solidFill>
                  <a:schemeClr val="accent6"/>
                </a:solidFill>
                <a:latin typeface="Lexend" pitchFamily="2" charset="0"/>
              </a:rPr>
              <a:t>CLIENTE:     LEONARDO PERIN RAUTA</a:t>
            </a:r>
          </a:p>
          <a:p>
            <a:pPr algn="r"/>
            <a:r>
              <a:rPr lang="pt-BR" sz="1800" dirty="0">
                <a:solidFill>
                  <a:schemeClr val="accent6"/>
                </a:solidFill>
                <a:latin typeface="Lexend" pitchFamily="2" charset="0"/>
              </a:rPr>
              <a:t>ALUNOS DO ADS DO IFSC</a:t>
            </a:r>
          </a:p>
          <a:p>
            <a:pPr algn="r"/>
            <a:r>
              <a:rPr lang="pt-BR" sz="1800" dirty="0">
                <a:solidFill>
                  <a:schemeClr val="accent6"/>
                </a:solidFill>
                <a:latin typeface="Lexend" pitchFamily="2" charset="0"/>
              </a:rPr>
              <a:t>DEVELOPER:        GELASIO EBEL JUNIOR</a:t>
            </a:r>
          </a:p>
          <a:p>
            <a:pPr algn="r"/>
            <a:r>
              <a:rPr lang="pt-BR" sz="1800" dirty="0">
                <a:solidFill>
                  <a:schemeClr val="accent6"/>
                </a:solidFill>
                <a:latin typeface="Lexend" pitchFamily="2" charset="0"/>
              </a:rPr>
              <a:t>PROFESSORES:   RENATO SIMÕES MOREIRA</a:t>
            </a:r>
          </a:p>
          <a:p>
            <a:pPr algn="r"/>
            <a:r>
              <a:rPr lang="pt-BR" sz="1800" dirty="0">
                <a:solidFill>
                  <a:schemeClr val="accent6"/>
                </a:solidFill>
                <a:latin typeface="Lexend" pitchFamily="2" charset="0"/>
              </a:rPr>
              <a:t>LEONARDO PERIN RAUTA</a:t>
            </a:r>
          </a:p>
          <a:p>
            <a:pPr algn="r"/>
            <a:endParaRPr lang="pt-BR" sz="2000" b="1" dirty="0">
              <a:solidFill>
                <a:schemeClr val="accent6"/>
              </a:solidFill>
              <a:latin typeface="Lexend" pitchFamily="2" charset="0"/>
            </a:endParaRPr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CD61C13B-992A-0E99-F7C5-6429634F96FB}"/>
              </a:ext>
            </a:extLst>
          </p:cNvPr>
          <p:cNvSpPr txBox="1">
            <a:spLocks/>
          </p:cNvSpPr>
          <p:nvPr/>
        </p:nvSpPr>
        <p:spPr>
          <a:xfrm>
            <a:off x="408214" y="6810755"/>
            <a:ext cx="9264195" cy="3968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406"/>
              </a:spcAft>
              <a:tabLst/>
              <a:defRPr lang="pt-B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>
                <a:solidFill>
                  <a:schemeClr val="accent6"/>
                </a:solidFill>
                <a:latin typeface="Lexend" pitchFamily="2" charset="0"/>
              </a:rPr>
              <a:t>2024 -2</a:t>
            </a:r>
            <a:endParaRPr lang="pt-BR" sz="4000" b="1" dirty="0">
              <a:solidFill>
                <a:schemeClr val="accent6"/>
              </a:solidFill>
              <a:latin typeface="Lexend" pitchFamily="2" charset="0"/>
            </a:endParaRPr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47334E77-EB51-A20D-0A11-A53CC654F8FD}"/>
              </a:ext>
            </a:extLst>
          </p:cNvPr>
          <p:cNvSpPr txBox="1">
            <a:spLocks/>
          </p:cNvSpPr>
          <p:nvPr/>
        </p:nvSpPr>
        <p:spPr>
          <a:xfrm>
            <a:off x="424542" y="2204765"/>
            <a:ext cx="9264195" cy="545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406"/>
              </a:spcAft>
              <a:tabLst/>
              <a:defRPr lang="pt-B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000" b="1" u="sng" dirty="0">
                <a:solidFill>
                  <a:schemeClr val="accent6">
                    <a:lumMod val="75000"/>
                  </a:schemeClr>
                </a:solidFill>
                <a:latin typeface="Lexend" pitchFamily="2" charset="0"/>
              </a:rPr>
              <a:t>PROJETO INTEGRADOR I</a:t>
            </a:r>
            <a:endParaRPr lang="pt-BR" sz="6000" b="1" u="sng" dirty="0">
              <a:solidFill>
                <a:schemeClr val="accent6">
                  <a:lumMod val="75000"/>
                </a:schemeClr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84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DFDAE-983C-8FCD-2FF2-22AA30C21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75053-8A5B-0EA9-A06B-8879CEB532B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83999" y="727964"/>
            <a:ext cx="7712401" cy="1169551"/>
          </a:xfr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IFSCee</a:t>
            </a:r>
            <a:r>
              <a:rPr lang="pt-BR" dirty="0">
                <a:latin typeface="Lexend" pitchFamily="2" charset="0"/>
              </a:rPr>
              <a:t> </a:t>
            </a:r>
            <a:br>
              <a:rPr lang="pt-BR" dirty="0">
                <a:latin typeface="Lexend" pitchFamily="2" charset="0"/>
              </a:rPr>
            </a:br>
            <a:r>
              <a:rPr lang="pt-BR" sz="3200" u="sng" dirty="0">
                <a:latin typeface="Lexend" pitchFamily="2" charset="0"/>
              </a:rPr>
              <a:t>ABORDAGEM INTERPRETAÇÃO:</a:t>
            </a:r>
            <a:endParaRPr lang="pt-BR" u="sng" dirty="0">
              <a:latin typeface="Lexend" pitchFamily="2" charset="0"/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CA64F350-B9B6-8C9C-D476-6D3D585CC1A2}"/>
              </a:ext>
            </a:extLst>
          </p:cNvPr>
          <p:cNvGrpSpPr/>
          <p:nvPr/>
        </p:nvGrpSpPr>
        <p:grpSpPr>
          <a:xfrm>
            <a:off x="34095" y="1787237"/>
            <a:ext cx="10046529" cy="5556057"/>
            <a:chOff x="34095" y="1787237"/>
            <a:chExt cx="10046529" cy="5556057"/>
          </a:xfrm>
        </p:grpSpPr>
        <p:graphicFrame>
          <p:nvGraphicFramePr>
            <p:cNvPr id="5" name="Diagrama 4">
              <a:extLst>
                <a:ext uri="{FF2B5EF4-FFF2-40B4-BE49-F238E27FC236}">
                  <a16:creationId xmlns:a16="http://schemas.microsoft.com/office/drawing/2014/main" id="{DABA2C55-B488-0768-F6DE-8FC48D0AECE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69669457"/>
                </p:ext>
              </p:extLst>
            </p:nvPr>
          </p:nvGraphicFramePr>
          <p:xfrm>
            <a:off x="179613" y="1787237"/>
            <a:ext cx="9721397" cy="52598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" name="Título 1">
              <a:extLst>
                <a:ext uri="{FF2B5EF4-FFF2-40B4-BE49-F238E27FC236}">
                  <a16:creationId xmlns:a16="http://schemas.microsoft.com/office/drawing/2014/main" id="{560B2A31-3C1A-63B2-8EEA-DA3122BB5659}"/>
                </a:ext>
              </a:extLst>
            </p:cNvPr>
            <p:cNvSpPr txBox="1">
              <a:spLocks/>
            </p:cNvSpPr>
            <p:nvPr/>
          </p:nvSpPr>
          <p:spPr>
            <a:xfrm>
              <a:off x="6386451" y="2083474"/>
              <a:ext cx="3660077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lvl="0" algn="ctr" rtl="0" hangingPunct="0">
                <a:buNone/>
                <a:tabLst/>
                <a:defRPr lang="pt-BR" sz="4400" b="1" i="0" u="none" strike="noStrike" kern="1200">
                  <a:ln>
                    <a:noFill/>
                  </a:ln>
                  <a:solidFill>
                    <a:srgbClr val="45982F"/>
                  </a:solidFill>
                  <a:latin typeface="Arial" pitchFamily="34"/>
                  <a:ea typeface="Microsoft YaHei" pitchFamily="2"/>
                  <a:cs typeface="Mangal" pitchFamily="2"/>
                </a:defRPr>
              </a:lvl1pPr>
            </a:lstStyle>
            <a:p>
              <a:r>
                <a:rPr lang="pt-BR" sz="2800" cap="all" dirty="0">
                  <a:solidFill>
                    <a:schemeClr val="accent6"/>
                  </a:solidFill>
                  <a:latin typeface="Lexend" pitchFamily="2" charset="0"/>
                </a:rPr>
                <a:t>Entrada usuário</a:t>
              </a:r>
              <a:endParaRPr lang="pt-BR" sz="2800" cap="all" dirty="0">
                <a:latin typeface="Lexend" pitchFamily="2" charset="0"/>
              </a:endParaRPr>
            </a:p>
          </p:txBody>
        </p:sp>
        <p:sp>
          <p:nvSpPr>
            <p:cNvPr id="4" name="Título 1">
              <a:extLst>
                <a:ext uri="{FF2B5EF4-FFF2-40B4-BE49-F238E27FC236}">
                  <a16:creationId xmlns:a16="http://schemas.microsoft.com/office/drawing/2014/main" id="{074EC6BA-C843-BD00-5164-DBFC1BE62903}"/>
                </a:ext>
              </a:extLst>
            </p:cNvPr>
            <p:cNvSpPr txBox="1">
              <a:spLocks/>
            </p:cNvSpPr>
            <p:nvPr/>
          </p:nvSpPr>
          <p:spPr>
            <a:xfrm>
              <a:off x="7377500" y="3433995"/>
              <a:ext cx="2703124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lvl="0" algn="ctr" rtl="0" hangingPunct="0">
                <a:buNone/>
                <a:tabLst/>
                <a:defRPr lang="pt-BR" sz="4400" b="1" i="0" u="none" strike="noStrike" kern="1200">
                  <a:ln>
                    <a:noFill/>
                  </a:ln>
                  <a:solidFill>
                    <a:srgbClr val="45982F"/>
                  </a:solidFill>
                  <a:latin typeface="Arial" pitchFamily="34"/>
                  <a:ea typeface="Microsoft YaHei" pitchFamily="2"/>
                  <a:cs typeface="Mangal" pitchFamily="2"/>
                </a:defRPr>
              </a:lvl1pPr>
            </a:lstStyle>
            <a:p>
              <a:r>
                <a:rPr lang="pt-BR" sz="2800" cap="all" dirty="0">
                  <a:solidFill>
                    <a:schemeClr val="accent6"/>
                  </a:solidFill>
                  <a:latin typeface="Lexend" pitchFamily="2" charset="0"/>
                </a:rPr>
                <a:t>Converte em Tokens</a:t>
              </a:r>
              <a:endParaRPr lang="pt-BR" sz="2800" cap="all" dirty="0">
                <a:latin typeface="Lexend" pitchFamily="2" charset="0"/>
              </a:endParaRPr>
            </a:p>
          </p:txBody>
        </p:sp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AC5AA9BD-3BAD-CCF9-E7C4-695FBE88108D}"/>
                </a:ext>
              </a:extLst>
            </p:cNvPr>
            <p:cNvSpPr txBox="1">
              <a:spLocks/>
            </p:cNvSpPr>
            <p:nvPr/>
          </p:nvSpPr>
          <p:spPr>
            <a:xfrm>
              <a:off x="34095" y="3433995"/>
              <a:ext cx="2703124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lvl="0" algn="ctr" rtl="0" hangingPunct="0">
                <a:buNone/>
                <a:tabLst/>
                <a:defRPr lang="pt-BR" sz="4400" b="1" i="0" u="none" strike="noStrike" kern="1200">
                  <a:ln>
                    <a:noFill/>
                  </a:ln>
                  <a:solidFill>
                    <a:srgbClr val="45982F"/>
                  </a:solidFill>
                  <a:latin typeface="Arial" pitchFamily="34"/>
                  <a:ea typeface="Microsoft YaHei" pitchFamily="2"/>
                  <a:cs typeface="Mangal" pitchFamily="2"/>
                </a:defRPr>
              </a:lvl1pPr>
            </a:lstStyle>
            <a:p>
              <a:r>
                <a:rPr lang="pt-BR" sz="2800" cap="all" dirty="0">
                  <a:solidFill>
                    <a:schemeClr val="accent6"/>
                  </a:solidFill>
                  <a:latin typeface="Lexend" pitchFamily="2" charset="0"/>
                </a:rPr>
                <a:t>Executa a lógica</a:t>
              </a:r>
              <a:endParaRPr lang="pt-BR" sz="2800" cap="all" dirty="0">
                <a:latin typeface="Lexend" pitchFamily="2" charset="0"/>
              </a:endParaRPr>
            </a:p>
          </p:txBody>
        </p:sp>
        <p:sp>
          <p:nvSpPr>
            <p:cNvPr id="7" name="Título 1">
              <a:extLst>
                <a:ext uri="{FF2B5EF4-FFF2-40B4-BE49-F238E27FC236}">
                  <a16:creationId xmlns:a16="http://schemas.microsoft.com/office/drawing/2014/main" id="{3D96119E-4990-D58E-783B-92E818EFBA30}"/>
                </a:ext>
              </a:extLst>
            </p:cNvPr>
            <p:cNvSpPr txBox="1">
              <a:spLocks/>
            </p:cNvSpPr>
            <p:nvPr/>
          </p:nvSpPr>
          <p:spPr>
            <a:xfrm>
              <a:off x="78042" y="2076350"/>
              <a:ext cx="35352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lvl="0" algn="ctr" rtl="0" hangingPunct="0">
                <a:buNone/>
                <a:tabLst/>
                <a:defRPr lang="pt-BR" sz="4400" b="1" i="0" u="none" strike="noStrike" kern="1200">
                  <a:ln>
                    <a:noFill/>
                  </a:ln>
                  <a:solidFill>
                    <a:srgbClr val="45982F"/>
                  </a:solidFill>
                  <a:latin typeface="Arial" pitchFamily="34"/>
                  <a:ea typeface="Microsoft YaHei" pitchFamily="2"/>
                  <a:cs typeface="Mangal" pitchFamily="2"/>
                </a:defRPr>
              </a:lvl1pPr>
            </a:lstStyle>
            <a:p>
              <a:r>
                <a:rPr lang="pt-BR" sz="2800" cap="all" dirty="0">
                  <a:solidFill>
                    <a:schemeClr val="accent6"/>
                  </a:solidFill>
                  <a:latin typeface="Lexend" pitchFamily="2" charset="0"/>
                </a:rPr>
                <a:t>Exibe resultado</a:t>
              </a:r>
              <a:endParaRPr lang="pt-BR" sz="2800" cap="all" dirty="0">
                <a:latin typeface="Lexend" pitchFamily="2" charset="0"/>
              </a:endParaRPr>
            </a:p>
          </p:txBody>
        </p:sp>
        <p:sp>
          <p:nvSpPr>
            <p:cNvPr id="9" name="Título 1">
              <a:extLst>
                <a:ext uri="{FF2B5EF4-FFF2-40B4-BE49-F238E27FC236}">
                  <a16:creationId xmlns:a16="http://schemas.microsoft.com/office/drawing/2014/main" id="{630094C2-E4A6-2582-00C8-6D5DC8F4DE0F}"/>
                </a:ext>
              </a:extLst>
            </p:cNvPr>
            <p:cNvSpPr txBox="1">
              <a:spLocks/>
            </p:cNvSpPr>
            <p:nvPr/>
          </p:nvSpPr>
          <p:spPr>
            <a:xfrm>
              <a:off x="203140" y="5260756"/>
              <a:ext cx="2581623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lvl="0" algn="ctr" rtl="0" hangingPunct="0">
                <a:buNone/>
                <a:tabLst/>
                <a:defRPr lang="pt-BR" sz="4400" b="1" i="0" u="none" strike="noStrike" kern="1200">
                  <a:ln>
                    <a:noFill/>
                  </a:ln>
                  <a:solidFill>
                    <a:srgbClr val="45982F"/>
                  </a:solidFill>
                  <a:latin typeface="Arial" pitchFamily="34"/>
                  <a:ea typeface="Microsoft YaHei" pitchFamily="2"/>
                  <a:cs typeface="Mangal" pitchFamily="2"/>
                </a:defRPr>
              </a:lvl1pPr>
            </a:lstStyle>
            <a:p>
              <a:r>
                <a:rPr lang="pt-BR" sz="2800" dirty="0">
                  <a:solidFill>
                    <a:schemeClr val="accent6"/>
                  </a:solidFill>
                  <a:latin typeface="Lexend" pitchFamily="2" charset="0"/>
                </a:rPr>
                <a:t>CONSTRUIDO PELO PARSER</a:t>
              </a:r>
              <a:endParaRPr lang="pt-BR" sz="2800" dirty="0">
                <a:latin typeface="Lexend" pitchFamily="2" charset="0"/>
              </a:endParaRPr>
            </a:p>
          </p:txBody>
        </p:sp>
        <p:sp>
          <p:nvSpPr>
            <p:cNvPr id="10" name="Título 1">
              <a:extLst>
                <a:ext uri="{FF2B5EF4-FFF2-40B4-BE49-F238E27FC236}">
                  <a16:creationId xmlns:a16="http://schemas.microsoft.com/office/drawing/2014/main" id="{C30FC838-91B2-CE0B-0F54-CFF03E60EF6B}"/>
                </a:ext>
              </a:extLst>
            </p:cNvPr>
            <p:cNvSpPr txBox="1">
              <a:spLocks/>
            </p:cNvSpPr>
            <p:nvPr/>
          </p:nvSpPr>
          <p:spPr>
            <a:xfrm>
              <a:off x="7421447" y="5260756"/>
              <a:ext cx="2581133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lvl="0" algn="ctr" rtl="0" hangingPunct="0">
                <a:buNone/>
                <a:tabLst/>
                <a:defRPr lang="pt-BR" sz="4400" b="1" i="0" u="none" strike="noStrike" kern="1200">
                  <a:ln>
                    <a:noFill/>
                  </a:ln>
                  <a:solidFill>
                    <a:srgbClr val="45982F"/>
                  </a:solidFill>
                  <a:latin typeface="Arial" pitchFamily="34"/>
                  <a:ea typeface="Microsoft YaHei" pitchFamily="2"/>
                  <a:cs typeface="Mangal" pitchFamily="2"/>
                </a:defRPr>
              </a:lvl1pPr>
            </a:lstStyle>
            <a:p>
              <a:r>
                <a:rPr lang="pt-BR" sz="2800" dirty="0">
                  <a:solidFill>
                    <a:schemeClr val="accent6"/>
                  </a:solidFill>
                  <a:latin typeface="Lexend" pitchFamily="2" charset="0"/>
                </a:rPr>
                <a:t>USADO PELO PARSER</a:t>
              </a:r>
              <a:endParaRPr lang="pt-BR" sz="2800" dirty="0">
                <a:latin typeface="Lexend" pitchFamily="2" charset="0"/>
              </a:endParaRPr>
            </a:p>
          </p:txBody>
        </p: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46A4E4A8-9106-D878-0214-2DF272D6AB40}"/>
                </a:ext>
              </a:extLst>
            </p:cNvPr>
            <p:cNvSpPr txBox="1">
              <a:spLocks/>
            </p:cNvSpPr>
            <p:nvPr/>
          </p:nvSpPr>
          <p:spPr>
            <a:xfrm>
              <a:off x="1292330" y="6912407"/>
              <a:ext cx="749596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ctr">
              <a:spAutoFit/>
            </a:bodyPr>
            <a:lstStyle>
              <a:lvl1pPr lvl="0" algn="ctr" rtl="0" hangingPunct="0">
                <a:buNone/>
                <a:tabLst/>
                <a:defRPr lang="pt-BR" sz="4400" b="1" i="0" u="none" strike="noStrike" kern="1200">
                  <a:ln>
                    <a:noFill/>
                  </a:ln>
                  <a:solidFill>
                    <a:srgbClr val="45982F"/>
                  </a:solidFill>
                  <a:latin typeface="Arial" pitchFamily="34"/>
                  <a:ea typeface="Microsoft YaHei" pitchFamily="2"/>
                  <a:cs typeface="Mangal" pitchFamily="2"/>
                </a:defRPr>
              </a:lvl1pPr>
            </a:lstStyle>
            <a:p>
              <a:r>
                <a:rPr lang="pt-BR" sz="2800" cap="all" dirty="0">
                  <a:solidFill>
                    <a:schemeClr val="accent6"/>
                  </a:solidFill>
                  <a:latin typeface="Lexend" pitchFamily="2" charset="0"/>
                </a:rPr>
                <a:t>Com os Tokens constrói a AST </a:t>
              </a:r>
              <a:endParaRPr lang="pt-BR" sz="2800" cap="all" dirty="0">
                <a:latin typeface="Lexen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24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62F82-3192-3604-4742-3A4E70363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DA4CC-DAD3-7066-C7F4-D2FBC284DE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83999" y="727964"/>
            <a:ext cx="7712401" cy="1169551"/>
          </a:xfr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IFSCee</a:t>
            </a:r>
            <a:r>
              <a:rPr lang="pt-BR" dirty="0">
                <a:latin typeface="Lexend" pitchFamily="2" charset="0"/>
              </a:rPr>
              <a:t> </a:t>
            </a:r>
            <a:br>
              <a:rPr lang="pt-BR" dirty="0">
                <a:latin typeface="Lexend" pitchFamily="2" charset="0"/>
              </a:rPr>
            </a:br>
            <a:r>
              <a:rPr lang="pt-BR" sz="3200" u="sng" dirty="0">
                <a:latin typeface="Lexend" pitchFamily="2" charset="0"/>
              </a:rPr>
              <a:t>ABORDAGEM INTERPRETAÇÃO:</a:t>
            </a:r>
            <a:endParaRPr lang="pt-BR" u="sng" dirty="0">
              <a:latin typeface="Lexend" pitchFamily="2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6F1F587-87F4-A717-F70F-B56C99E56B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93" t="6297" b="1924"/>
          <a:stretch/>
        </p:blipFill>
        <p:spPr>
          <a:xfrm>
            <a:off x="240633" y="2104558"/>
            <a:ext cx="9839992" cy="530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6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DE13A-3813-F670-B0E8-3E57B6CD2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3FBD4-5921-46E0-DF73-D873A2F9469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83999" y="727964"/>
            <a:ext cx="8365543" cy="1169551"/>
          </a:xfr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IFSCee</a:t>
            </a:r>
            <a:r>
              <a:rPr lang="pt-BR" dirty="0">
                <a:latin typeface="Lexend" pitchFamily="2" charset="0"/>
              </a:rPr>
              <a:t> </a:t>
            </a:r>
            <a:br>
              <a:rPr lang="pt-BR" dirty="0">
                <a:latin typeface="Lexend" pitchFamily="2" charset="0"/>
              </a:rPr>
            </a:br>
            <a:r>
              <a:rPr lang="pt-BR" sz="3200" u="sng" dirty="0">
                <a:latin typeface="Lexend" pitchFamily="2" charset="0"/>
              </a:rPr>
              <a:t>ABORDAGEM INTERPRETAÇÃO:</a:t>
            </a:r>
            <a:endParaRPr lang="pt-BR" u="sng" dirty="0">
              <a:latin typeface="Lexend" pitchFamily="2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D9CBCD-9F84-5689-E8B2-BA79A15C24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62743" y="2340427"/>
            <a:ext cx="3167743" cy="4920344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accent6"/>
                </a:solidFill>
                <a:latin typeface="Lexend" pitchFamily="2" charset="0"/>
              </a:rPr>
              <a:t>Memória:</a:t>
            </a:r>
          </a:p>
          <a:p>
            <a:pPr marL="571500" lvl="1" indent="-571500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chemeClr val="accent6"/>
                </a:solidFill>
                <a:latin typeface="Lexend" pitchFamily="2" charset="0"/>
              </a:rPr>
              <a:t>Stack</a:t>
            </a:r>
          </a:p>
          <a:p>
            <a:pPr marL="571500" lvl="1" indent="-571500">
              <a:buFont typeface="Wingdings" panose="05000000000000000000" pitchFamily="2" charset="2"/>
              <a:buChar char="Ø"/>
            </a:pPr>
            <a:r>
              <a:rPr lang="pt-BR" sz="2800" b="1" dirty="0" err="1">
                <a:solidFill>
                  <a:schemeClr val="accent6"/>
                </a:solidFill>
                <a:latin typeface="Lexend" pitchFamily="2" charset="0"/>
              </a:rPr>
              <a:t>Heap</a:t>
            </a:r>
            <a:endParaRPr lang="pt-BR" sz="2800" b="1" dirty="0">
              <a:solidFill>
                <a:schemeClr val="accent6"/>
              </a:solidFill>
              <a:latin typeface="Lexend" pitchFamily="2" charset="0"/>
            </a:endParaRPr>
          </a:p>
          <a:p>
            <a:pPr marL="571500" lvl="1" indent="-571500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chemeClr val="accent6"/>
                </a:solidFill>
                <a:latin typeface="Lexend" pitchFamily="2" charset="0"/>
              </a:rPr>
              <a:t>Dados</a:t>
            </a:r>
            <a:endParaRPr lang="pt-BR" sz="3600" b="1" dirty="0">
              <a:solidFill>
                <a:schemeClr val="accent6"/>
              </a:solidFill>
              <a:latin typeface="Lexend" pitchFamily="2" charset="0"/>
            </a:endParaRP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74ECF620-BD0F-2192-97F0-52840C100CF6}"/>
              </a:ext>
            </a:extLst>
          </p:cNvPr>
          <p:cNvSpPr txBox="1">
            <a:spLocks/>
          </p:cNvSpPr>
          <p:nvPr/>
        </p:nvSpPr>
        <p:spPr>
          <a:xfrm>
            <a:off x="5160054" y="2340427"/>
            <a:ext cx="4190774" cy="47570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406"/>
              </a:spcAft>
              <a:tabLst/>
              <a:defRPr lang="pt-B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/>
            <a:r>
              <a:rPr lang="pt-BR" sz="3600" b="1" dirty="0">
                <a:solidFill>
                  <a:schemeClr val="accent6"/>
                </a:solidFill>
                <a:latin typeface="Lexend" pitchFamily="2" charset="0"/>
              </a:rPr>
              <a:t>Instruções:</a:t>
            </a:r>
          </a:p>
          <a:p>
            <a:pPr marL="1257300" lvl="1" indent="-571500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chemeClr val="accent6"/>
                </a:solidFill>
                <a:latin typeface="Lexend" pitchFamily="2" charset="0"/>
              </a:rPr>
              <a:t>Mover</a:t>
            </a:r>
          </a:p>
          <a:p>
            <a:pPr marL="1257300" lvl="1" indent="-571500">
              <a:buFont typeface="Wingdings" panose="05000000000000000000" pitchFamily="2" charset="2"/>
              <a:buChar char="Ø"/>
            </a:pPr>
            <a:r>
              <a:rPr lang="pt-BR" sz="2800" b="1" dirty="0" err="1">
                <a:solidFill>
                  <a:schemeClr val="accent6"/>
                </a:solidFill>
                <a:latin typeface="Lexend" pitchFamily="2" charset="0"/>
              </a:rPr>
              <a:t>Empurar</a:t>
            </a:r>
            <a:endParaRPr lang="pt-BR" sz="2800" b="1" dirty="0">
              <a:solidFill>
                <a:schemeClr val="accent6"/>
              </a:solidFill>
              <a:latin typeface="Lexend" pitchFamily="2" charset="0"/>
            </a:endParaRPr>
          </a:p>
          <a:p>
            <a:pPr marL="1257300" lvl="1" indent="-571500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chemeClr val="accent6"/>
                </a:solidFill>
                <a:latin typeface="Lexend" pitchFamily="2" charset="0"/>
              </a:rPr>
              <a:t>Pular</a:t>
            </a:r>
          </a:p>
          <a:p>
            <a:pPr marL="1257300" lvl="1" indent="-571500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chemeClr val="accent6"/>
                </a:solidFill>
                <a:latin typeface="Lexend" pitchFamily="2" charset="0"/>
              </a:rPr>
              <a:t>Remover</a:t>
            </a:r>
          </a:p>
          <a:p>
            <a:pPr marL="1257300" lvl="1" indent="-571500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chemeClr val="accent6"/>
                </a:solidFill>
                <a:latin typeface="Lexend" pitchFamily="2" charset="0"/>
              </a:rPr>
              <a:t>Chamadas</a:t>
            </a:r>
          </a:p>
          <a:p>
            <a:pPr marL="1257300" lvl="1" indent="-571500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chemeClr val="accent6"/>
                </a:solidFill>
                <a:latin typeface="Lexend" pitchFamily="2" charset="0"/>
              </a:rPr>
              <a:t>Contador</a:t>
            </a:r>
          </a:p>
          <a:p>
            <a:pPr marL="1257300" lvl="1" indent="-571500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chemeClr val="accent6"/>
                </a:solidFill>
                <a:latin typeface="Lexend" pitchFamily="2" charset="0"/>
              </a:rPr>
              <a:t>Alocar</a:t>
            </a:r>
          </a:p>
          <a:p>
            <a:pPr marL="1257300" lvl="1" indent="-571500">
              <a:buFont typeface="Wingdings" panose="05000000000000000000" pitchFamily="2" charset="2"/>
              <a:buChar char="Ø"/>
            </a:pPr>
            <a:r>
              <a:rPr lang="pt-BR" sz="2800" b="1" dirty="0">
                <a:solidFill>
                  <a:schemeClr val="accent6"/>
                </a:solidFill>
                <a:latin typeface="Lexend" pitchFamily="2" charset="0"/>
              </a:rPr>
              <a:t>Operadores</a:t>
            </a:r>
          </a:p>
          <a:p>
            <a:pPr marL="571500" indent="-571500"/>
            <a:endParaRPr lang="pt-BR" sz="3600" b="1" dirty="0">
              <a:solidFill>
                <a:schemeClr val="accent6"/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09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5F442-65C7-DD67-1246-207E31169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6EFD6-C7F7-9CC9-4F91-659DB44CB5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84000" y="727964"/>
            <a:ext cx="7991640" cy="1169551"/>
          </a:xfr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IFSCee</a:t>
            </a:r>
            <a:br>
              <a:rPr lang="pt-BR" dirty="0">
                <a:solidFill>
                  <a:schemeClr val="accent6"/>
                </a:solidFill>
                <a:latin typeface="Lexend" pitchFamily="2" charset="0"/>
              </a:rPr>
            </a:br>
            <a:r>
              <a:rPr lang="pt-BR" sz="3200" u="sng" dirty="0">
                <a:latin typeface="Lexend" pitchFamily="2" charset="0"/>
              </a:rPr>
              <a:t>Primeira Tentativa:</a:t>
            </a:r>
            <a:endParaRPr lang="pt-BR" u="sng" dirty="0">
              <a:latin typeface="Lexend" pitchFamily="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31657F-EE2E-2B35-2909-233DE1809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6" y="2284340"/>
            <a:ext cx="9862457" cy="487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0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9033E-910C-1CA6-0FC4-17C2F6154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ED4FD-3B1C-BD8E-683B-CA2BB0471A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84000" y="727964"/>
            <a:ext cx="7991640" cy="1169551"/>
          </a:xfr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IFSCee</a:t>
            </a:r>
            <a:r>
              <a:rPr lang="pt-BR" dirty="0">
                <a:latin typeface="Lexend" pitchFamily="2" charset="0"/>
              </a:rPr>
              <a:t> </a:t>
            </a:r>
            <a:br>
              <a:rPr lang="pt-BR" dirty="0">
                <a:latin typeface="Lexend" pitchFamily="2" charset="0"/>
              </a:rPr>
            </a:br>
            <a:r>
              <a:rPr lang="pt-BR" sz="3200" u="sng" dirty="0">
                <a:latin typeface="Lexend" pitchFamily="2" charset="0"/>
              </a:rPr>
              <a:t>IDEIA/PROTÓTIPO:</a:t>
            </a:r>
            <a:endParaRPr lang="pt-BR" u="sng" dirty="0">
              <a:latin typeface="Lexend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FBD122E-8C23-208F-7D6F-B83903F95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104866"/>
            <a:ext cx="5290911" cy="529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36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CF125-62E1-A3F0-E8C0-236346269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87DC2-2193-4A55-D01C-416591D3859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84000" y="727964"/>
            <a:ext cx="7991640" cy="1169551"/>
          </a:xfr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IFSCee</a:t>
            </a:r>
            <a:r>
              <a:rPr lang="pt-BR" dirty="0">
                <a:latin typeface="Lexend" pitchFamily="2" charset="0"/>
              </a:rPr>
              <a:t> </a:t>
            </a:r>
            <a:br>
              <a:rPr lang="pt-BR" dirty="0">
                <a:latin typeface="Lexend" pitchFamily="2" charset="0"/>
              </a:rPr>
            </a:br>
            <a:r>
              <a:rPr lang="pt-BR" sz="3200" dirty="0">
                <a:latin typeface="Lexend" pitchFamily="2" charset="0"/>
              </a:rPr>
              <a:t>O QUE FALTA AINDA:</a:t>
            </a:r>
            <a:endParaRPr lang="pt-BR" dirty="0">
              <a:latin typeface="Lexend" pitchFamily="2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709DAB-B5CB-D491-C14E-1B432E8A995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80086" y="2105025"/>
            <a:ext cx="9575640" cy="5153024"/>
          </a:xfrm>
        </p:spPr>
        <p:txBody>
          <a:bodyPr/>
          <a:lstStyle/>
          <a:p>
            <a:pPr algn="ctr"/>
            <a:r>
              <a:rPr lang="pt-BR" sz="3600" cap="all" dirty="0">
                <a:solidFill>
                  <a:schemeClr val="accent6"/>
                </a:solidFill>
                <a:latin typeface="Lexend" pitchFamily="2" charset="0"/>
              </a:rPr>
              <a:t>Visualização da Memória</a:t>
            </a:r>
          </a:p>
          <a:p>
            <a:pPr algn="ctr"/>
            <a:endParaRPr lang="pt-BR" sz="1050" cap="all" dirty="0">
              <a:solidFill>
                <a:schemeClr val="accent6"/>
              </a:solidFill>
              <a:latin typeface="Lexend" pitchFamily="2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Visualização o </a:t>
            </a:r>
            <a:r>
              <a:rPr lang="pt-BR" dirty="0" err="1">
                <a:solidFill>
                  <a:schemeClr val="accent6"/>
                </a:solidFill>
                <a:latin typeface="Lexend" pitchFamily="2" charset="0"/>
              </a:rPr>
              <a:t>Heap</a:t>
            </a:r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, Stack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Mostrar alocação de memória (animação)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Rastrear ponteiros e seus endereços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Visualizar </a:t>
            </a:r>
            <a:r>
              <a:rPr lang="pt-BR" dirty="0" err="1">
                <a:solidFill>
                  <a:schemeClr val="accent6"/>
                </a:solidFill>
                <a:latin typeface="Lexend" pitchFamily="2" charset="0"/>
              </a:rPr>
              <a:t>arrays</a:t>
            </a:r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, </a:t>
            </a:r>
            <a:r>
              <a:rPr lang="pt-BR" dirty="0" err="1">
                <a:solidFill>
                  <a:schemeClr val="accent6"/>
                </a:solidFill>
                <a:latin typeface="Lexend" pitchFamily="2" charset="0"/>
              </a:rPr>
              <a:t>strings</a:t>
            </a:r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, </a:t>
            </a:r>
            <a:r>
              <a:rPr lang="pt-BR" dirty="0" err="1">
                <a:solidFill>
                  <a:schemeClr val="accent6"/>
                </a:solidFill>
                <a:latin typeface="Lexend" pitchFamily="2" charset="0"/>
              </a:rPr>
              <a:t>types</a:t>
            </a:r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 na memória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Destacar memória não inicializada</a:t>
            </a:r>
          </a:p>
        </p:txBody>
      </p:sp>
    </p:spTree>
    <p:extLst>
      <p:ext uri="{BB962C8B-B14F-4D97-AF65-F5344CB8AC3E}">
        <p14:creationId xmlns:p14="http://schemas.microsoft.com/office/powerpoint/2010/main" val="1301628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EA33F-742E-3A13-4115-FF055E7BA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C1A9E-F48B-BEDC-8BB5-6B7BE3212D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84000" y="727964"/>
            <a:ext cx="7991640" cy="1169551"/>
          </a:xfr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IFSCee</a:t>
            </a:r>
            <a:r>
              <a:rPr lang="pt-BR" dirty="0">
                <a:latin typeface="Lexend" pitchFamily="2" charset="0"/>
              </a:rPr>
              <a:t> </a:t>
            </a:r>
            <a:br>
              <a:rPr lang="pt-BR" dirty="0">
                <a:latin typeface="Lexend" pitchFamily="2" charset="0"/>
              </a:rPr>
            </a:br>
            <a:r>
              <a:rPr lang="pt-BR" sz="3200" dirty="0">
                <a:latin typeface="Lexend" pitchFamily="2" charset="0"/>
              </a:rPr>
              <a:t>O QUE FALTA AINDA:</a:t>
            </a:r>
            <a:endParaRPr lang="pt-BR" dirty="0">
              <a:latin typeface="Lexend" pitchFamily="2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1554BB-0B5A-0777-45CD-D42984ECF1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80086" y="2324100"/>
            <a:ext cx="9575640" cy="4676775"/>
          </a:xfrm>
        </p:spPr>
        <p:txBody>
          <a:bodyPr/>
          <a:lstStyle/>
          <a:p>
            <a:pPr algn="ctr"/>
            <a:r>
              <a:rPr lang="pt-BR" sz="3600" cap="all" dirty="0">
                <a:solidFill>
                  <a:schemeClr val="accent6"/>
                </a:solidFill>
                <a:latin typeface="Lexend" pitchFamily="2" charset="0"/>
              </a:rPr>
              <a:t> Interface e Usabilidade</a:t>
            </a:r>
          </a:p>
          <a:p>
            <a:pPr algn="ctr"/>
            <a:endParaRPr lang="pt-BR" sz="700" cap="all" dirty="0">
              <a:solidFill>
                <a:schemeClr val="accent6"/>
              </a:solidFill>
              <a:latin typeface="Lexend" pitchFamily="2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Mensagens de erro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Documentar exemplos e limitações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Integrar lista com algoritmos comuns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Testar com material didático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Estilizar o Layout</a:t>
            </a:r>
            <a:endParaRPr lang="pt-BR" sz="4000" b="1" dirty="0">
              <a:solidFill>
                <a:schemeClr val="accent6"/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133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134EB-38A5-E2A8-E54C-1870B59EF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778E2-2EC3-7881-C86C-34FCA2B286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84000" y="727964"/>
            <a:ext cx="7991640" cy="1169551"/>
          </a:xfr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IFSCee</a:t>
            </a:r>
            <a:r>
              <a:rPr lang="pt-BR" dirty="0">
                <a:latin typeface="Lexend" pitchFamily="2" charset="0"/>
              </a:rPr>
              <a:t> </a:t>
            </a:r>
            <a:br>
              <a:rPr lang="pt-BR" dirty="0">
                <a:latin typeface="Lexend" pitchFamily="2" charset="0"/>
              </a:rPr>
            </a:br>
            <a:r>
              <a:rPr lang="pt-BR" sz="3200" dirty="0">
                <a:latin typeface="Lexend" pitchFamily="2" charset="0"/>
              </a:rPr>
              <a:t>O QUE FALTA AINDA:</a:t>
            </a:r>
            <a:endParaRPr lang="pt-BR" dirty="0">
              <a:latin typeface="Lexend" pitchFamily="2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AD5392-3966-6AFC-6C6A-EEDE891229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80086" y="2324100"/>
            <a:ext cx="9575640" cy="4933949"/>
          </a:xfrm>
        </p:spPr>
        <p:txBody>
          <a:bodyPr/>
          <a:lstStyle/>
          <a:p>
            <a:pPr algn="ctr"/>
            <a:r>
              <a:rPr lang="pt-BR" sz="3600" cap="all" dirty="0">
                <a:solidFill>
                  <a:schemeClr val="accent6"/>
                </a:solidFill>
                <a:latin typeface="Lexend" pitchFamily="2" charset="0"/>
              </a:rPr>
              <a:t>PÓS </a:t>
            </a:r>
            <a:r>
              <a:rPr lang="pt-BR" sz="3600" cap="all" dirty="0" err="1">
                <a:solidFill>
                  <a:schemeClr val="accent6"/>
                </a:solidFill>
                <a:latin typeface="Lexend" pitchFamily="2" charset="0"/>
              </a:rPr>
              <a:t>GRADUAçÃO</a:t>
            </a:r>
            <a:r>
              <a:rPr lang="pt-BR" sz="3600" cap="all" dirty="0">
                <a:solidFill>
                  <a:schemeClr val="accent6"/>
                </a:solidFill>
                <a:latin typeface="Lexend" pitchFamily="2" charset="0"/>
              </a:rPr>
              <a:t>/MESTRADO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Bibliotecas padrão (</a:t>
            </a:r>
            <a:r>
              <a:rPr lang="pt-BR" dirty="0" err="1">
                <a:solidFill>
                  <a:schemeClr val="accent6"/>
                </a:solidFill>
                <a:latin typeface="Lexend" pitchFamily="2" charset="0"/>
              </a:rPr>
              <a:t>stdio.h</a:t>
            </a:r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, </a:t>
            </a:r>
            <a:r>
              <a:rPr lang="pt-BR" dirty="0" err="1">
                <a:solidFill>
                  <a:schemeClr val="accent6"/>
                </a:solidFill>
                <a:latin typeface="Lexend" pitchFamily="2" charset="0"/>
              </a:rPr>
              <a:t>stdlib.h</a:t>
            </a:r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)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dirty="0" err="1">
                <a:solidFill>
                  <a:schemeClr val="accent6"/>
                </a:solidFill>
                <a:latin typeface="Lexend" pitchFamily="2" charset="0"/>
              </a:rPr>
              <a:t>SQLite</a:t>
            </a:r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 para algoritmos comuns, salvos.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Suporte a:</a:t>
            </a:r>
          </a:p>
          <a:p>
            <a:pPr marL="1143000" lvl="1" indent="-45720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Structs</a:t>
            </a:r>
          </a:p>
          <a:p>
            <a:pPr marL="1143000" lvl="1" indent="-45720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Enum</a:t>
            </a:r>
          </a:p>
          <a:p>
            <a:pPr marL="1143000" lvl="1" indent="-45720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FILE*</a:t>
            </a:r>
          </a:p>
          <a:p>
            <a:pPr marL="1143000" lvl="1" indent="-45720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#define, #include</a:t>
            </a:r>
          </a:p>
          <a:p>
            <a:pPr algn="l"/>
            <a:endParaRPr lang="pt-BR" sz="4000" b="1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endParaRPr lang="pt-BR" sz="4000" b="1" dirty="0">
              <a:solidFill>
                <a:schemeClr val="accent6"/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208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CB776-E939-B14C-E25C-549EAFD31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5622A-53CE-278A-6B2E-51979D9B1B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84000" y="666409"/>
            <a:ext cx="7991640" cy="1292662"/>
          </a:xfr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IFSCee</a:t>
            </a:r>
            <a:r>
              <a:rPr lang="pt-BR" dirty="0">
                <a:latin typeface="Lexend" pitchFamily="2" charset="0"/>
              </a:rPr>
              <a:t> </a:t>
            </a:r>
            <a:br>
              <a:rPr lang="pt-BR" dirty="0">
                <a:latin typeface="Lexend" pitchFamily="2" charset="0"/>
              </a:rPr>
            </a:br>
            <a:r>
              <a:rPr lang="pt-BR" sz="4000" dirty="0">
                <a:latin typeface="Lexend" pitchFamily="2" charset="0"/>
              </a:rPr>
              <a:t>IDEIA ORIGINAL:</a:t>
            </a:r>
            <a:endParaRPr lang="pt-BR" dirty="0">
              <a:latin typeface="Lexend" pitchFamily="2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663231-585F-29E1-D542-6AFBD1D22D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80086" y="1959071"/>
            <a:ext cx="9575640" cy="674916"/>
          </a:xfrm>
        </p:spPr>
        <p:txBody>
          <a:bodyPr/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Lexend" pitchFamily="2" charset="0"/>
                <a:hlinkClick r:id="rId3"/>
              </a:rPr>
              <a:t>https://pythontutor.com/c.html#mode=edit</a:t>
            </a:r>
            <a:endParaRPr lang="pt-BR" sz="2400" b="1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endParaRPr lang="pt-BR" sz="4000" b="1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endParaRPr lang="pt-BR" sz="4000" b="1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endParaRPr lang="pt-BR" sz="4000" b="1" dirty="0">
              <a:solidFill>
                <a:schemeClr val="accent6"/>
              </a:solidFill>
              <a:latin typeface="Lexend" pitchFamily="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740997-090A-D4A6-4CE2-54010859A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16923"/>
            <a:ext cx="10080625" cy="514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20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CB3A7-7CB1-DC91-FDA9-5BFB40309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D93EF-4CB6-F0FF-C331-7D47015015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84000" y="666409"/>
            <a:ext cx="7991640" cy="1292662"/>
          </a:xfr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IFSCee</a:t>
            </a:r>
            <a:r>
              <a:rPr lang="pt-BR" dirty="0">
                <a:latin typeface="Lexend" pitchFamily="2" charset="0"/>
              </a:rPr>
              <a:t> </a:t>
            </a:r>
            <a:br>
              <a:rPr lang="pt-BR" dirty="0">
                <a:latin typeface="Lexend" pitchFamily="2" charset="0"/>
              </a:rPr>
            </a:br>
            <a:r>
              <a:rPr lang="pt-BR" sz="4000" dirty="0">
                <a:latin typeface="Lexend" pitchFamily="2" charset="0"/>
              </a:rPr>
              <a:t>REFERÊNCIAS:</a:t>
            </a:r>
            <a:endParaRPr lang="pt-BR" dirty="0">
              <a:latin typeface="Lexend" pitchFamily="2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425072-1E52-E61A-1F01-F522282F87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80086" y="1959070"/>
            <a:ext cx="9575640" cy="5290815"/>
          </a:xfrm>
        </p:spPr>
        <p:txBody>
          <a:bodyPr/>
          <a:lstStyle/>
          <a:p>
            <a:pPr algn="l"/>
            <a:r>
              <a:rPr lang="pt-BR" sz="1200" dirty="0">
                <a:solidFill>
                  <a:schemeClr val="accent6"/>
                </a:solidFill>
                <a:latin typeface="Lexend" pitchFamily="2" charset="0"/>
                <a:hlinkClick r:id="rId3"/>
              </a:rPr>
              <a:t>https://pythontutor.com/articles/c-cpp-visualizer.html</a:t>
            </a:r>
            <a:endParaRPr lang="pt-BR" sz="1200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r>
              <a:rPr lang="pt-BR" sz="1200" dirty="0">
                <a:solidFill>
                  <a:schemeClr val="accent6"/>
                </a:solidFill>
                <a:latin typeface="Lexend" pitchFamily="2" charset="0"/>
                <a:hlinkClick r:id="rId4"/>
              </a:rPr>
              <a:t>https://pt.wikipedia.org/wiki/JavaScript</a:t>
            </a:r>
            <a:endParaRPr lang="pt-BR" sz="1200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r>
              <a:rPr lang="pt-BR" sz="1200" dirty="0">
                <a:solidFill>
                  <a:schemeClr val="accent6"/>
                </a:solidFill>
                <a:latin typeface="Lexend" pitchFamily="2" charset="0"/>
                <a:hlinkClick r:id="rId5"/>
              </a:rPr>
              <a:t>https://en.wikipedia.org/wiki/HTML</a:t>
            </a:r>
            <a:endParaRPr lang="pt-BR" sz="1200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r>
              <a:rPr lang="pt-BR" sz="1200" dirty="0">
                <a:solidFill>
                  <a:schemeClr val="accent6"/>
                </a:solidFill>
                <a:latin typeface="Lexend" pitchFamily="2" charset="0"/>
                <a:hlinkClick r:id="rId6"/>
              </a:rPr>
              <a:t>https://en.wikipedia.org/wiki/HTML5</a:t>
            </a:r>
            <a:endParaRPr lang="pt-BR" sz="1200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r>
              <a:rPr lang="pt-BR" sz="1200" dirty="0">
                <a:solidFill>
                  <a:schemeClr val="accent6"/>
                </a:solidFill>
                <a:latin typeface="Lexend" pitchFamily="2" charset="0"/>
                <a:hlinkClick r:id="rId7"/>
              </a:rPr>
              <a:t>https://developer.mozilla.org/pt-BR/docs/Web/JavaScript</a:t>
            </a:r>
            <a:endParaRPr lang="pt-BR" sz="1200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r>
              <a:rPr lang="pt-BR" sz="1200" b="1" dirty="0">
                <a:solidFill>
                  <a:schemeClr val="accent6"/>
                </a:solidFill>
                <a:latin typeface="Lexend" pitchFamily="2" charset="0"/>
                <a:hlinkClick r:id="rId8"/>
              </a:rPr>
              <a:t>https://www.ibm.com/docs/en/wdfrhcw/1.4.0?topic=commands-debugging-c-c-programs</a:t>
            </a:r>
            <a:endParaRPr lang="pt-BR" sz="1200" b="1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r>
              <a:rPr lang="pt-BR" sz="1200" b="1" dirty="0">
                <a:solidFill>
                  <a:schemeClr val="accent6"/>
                </a:solidFill>
                <a:latin typeface="Lexend" pitchFamily="2" charset="0"/>
                <a:hlinkClick r:id="rId9"/>
              </a:rPr>
              <a:t>https://github.com/lotabout/write-a-C-interpreter</a:t>
            </a:r>
            <a:endParaRPr lang="pt-BR" sz="1200" b="1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r>
              <a:rPr lang="pt-BR" sz="1200" b="1" dirty="0">
                <a:solidFill>
                  <a:schemeClr val="accent6"/>
                </a:solidFill>
                <a:latin typeface="Lexend" pitchFamily="2" charset="0"/>
                <a:hlinkClick r:id="rId10"/>
              </a:rPr>
              <a:t>https://github.com/descent/write-a-C-interpreter</a:t>
            </a:r>
            <a:endParaRPr lang="pt-BR" sz="1200" b="1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r>
              <a:rPr lang="pt-BR" sz="1200" b="1" dirty="0">
                <a:solidFill>
                  <a:schemeClr val="accent6"/>
                </a:solidFill>
                <a:latin typeface="Lexend" pitchFamily="2" charset="0"/>
                <a:hlinkClick r:id="rId11"/>
              </a:rPr>
              <a:t>https://github.com/Pconst167/c-interpreter</a:t>
            </a:r>
            <a:endParaRPr lang="pt-BR" sz="1200" b="1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r>
              <a:rPr lang="pt-BR" sz="1200" b="1" dirty="0">
                <a:solidFill>
                  <a:schemeClr val="accent6"/>
                </a:solidFill>
                <a:latin typeface="Lexend" pitchFamily="2" charset="0"/>
                <a:hlinkClick r:id="rId12"/>
              </a:rPr>
              <a:t>https://learn.microsoft.com/pt-br/cpp/c-language/organization-of-the-c-language-reference?view=msvc-170</a:t>
            </a:r>
            <a:endParaRPr lang="pt-BR" sz="1200" b="1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r>
              <a:rPr lang="pt-BR" sz="1200" b="1" dirty="0">
                <a:solidFill>
                  <a:schemeClr val="accent6"/>
                </a:solidFill>
                <a:latin typeface="Lexend" pitchFamily="2" charset="0"/>
                <a:hlinkClick r:id="rId13"/>
              </a:rPr>
              <a:t>https://compilers.iecc.com/crenshaw/</a:t>
            </a:r>
            <a:endParaRPr lang="pt-BR" sz="1200" b="1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r>
              <a:rPr lang="pt-BR" sz="1200" b="1" dirty="0">
                <a:solidFill>
                  <a:schemeClr val="accent6"/>
                </a:solidFill>
                <a:latin typeface="Lexend" pitchFamily="2" charset="0"/>
              </a:rPr>
              <a:t>DELAMARO, M. E. Como construir um Compilador: utilizando ferramentas Java. São Paulo: </a:t>
            </a:r>
            <a:r>
              <a:rPr lang="pt-BR" sz="1200" b="1" dirty="0" err="1">
                <a:solidFill>
                  <a:schemeClr val="accent6"/>
                </a:solidFill>
                <a:latin typeface="Lexend" pitchFamily="2" charset="0"/>
              </a:rPr>
              <a:t>Novatec</a:t>
            </a:r>
            <a:r>
              <a:rPr lang="pt-BR" sz="1200" b="1" dirty="0">
                <a:solidFill>
                  <a:schemeClr val="accent6"/>
                </a:solidFill>
                <a:latin typeface="Lexend" pitchFamily="2" charset="0"/>
              </a:rPr>
              <a:t>, 2004. 262 p.</a:t>
            </a:r>
          </a:p>
          <a:p>
            <a:pPr algn="l"/>
            <a:r>
              <a:rPr lang="pt-BR" sz="1200" b="1" dirty="0">
                <a:solidFill>
                  <a:schemeClr val="accent6"/>
                </a:solidFill>
                <a:latin typeface="Lexend" pitchFamily="2" charset="0"/>
              </a:rPr>
              <a:t>KERNIGHAN, B. W.; RITCHIE, D. The C </a:t>
            </a:r>
            <a:r>
              <a:rPr lang="pt-BR" sz="1200" b="1" dirty="0" err="1">
                <a:solidFill>
                  <a:schemeClr val="accent6"/>
                </a:solidFill>
                <a:latin typeface="Lexend" pitchFamily="2" charset="0"/>
              </a:rPr>
              <a:t>Programming</a:t>
            </a:r>
            <a:r>
              <a:rPr lang="pt-BR" sz="1200" b="1" dirty="0">
                <a:solidFill>
                  <a:schemeClr val="accent6"/>
                </a:solidFill>
                <a:latin typeface="Lexend" pitchFamily="2" charset="0"/>
              </a:rPr>
              <a:t> </a:t>
            </a:r>
            <a:r>
              <a:rPr lang="pt-BR" sz="1200" b="1" dirty="0" err="1">
                <a:solidFill>
                  <a:schemeClr val="accent6"/>
                </a:solidFill>
                <a:latin typeface="Lexend" pitchFamily="2" charset="0"/>
              </a:rPr>
              <a:t>Language</a:t>
            </a:r>
            <a:r>
              <a:rPr lang="pt-BR" sz="1200" b="1" dirty="0">
                <a:solidFill>
                  <a:schemeClr val="accent6"/>
                </a:solidFill>
                <a:latin typeface="Lexend" pitchFamily="2" charset="0"/>
              </a:rPr>
              <a:t>: ANSI C </a:t>
            </a:r>
            <a:r>
              <a:rPr lang="pt-BR" sz="1200" b="1" dirty="0" err="1">
                <a:solidFill>
                  <a:schemeClr val="accent6"/>
                </a:solidFill>
                <a:latin typeface="Lexend" pitchFamily="2" charset="0"/>
              </a:rPr>
              <a:t>Version</a:t>
            </a:r>
            <a:r>
              <a:rPr lang="pt-BR" sz="1200" b="1" dirty="0">
                <a:solidFill>
                  <a:schemeClr val="accent6"/>
                </a:solidFill>
                <a:latin typeface="Lexend" pitchFamily="2" charset="0"/>
              </a:rPr>
              <a:t>. 2. ed. Upper </a:t>
            </a:r>
            <a:r>
              <a:rPr lang="pt-BR" sz="1200" b="1" dirty="0" err="1">
                <a:solidFill>
                  <a:schemeClr val="accent6"/>
                </a:solidFill>
                <a:latin typeface="Lexend" pitchFamily="2" charset="0"/>
              </a:rPr>
              <a:t>Saddle</a:t>
            </a:r>
            <a:r>
              <a:rPr lang="pt-BR" sz="1200" b="1" dirty="0">
                <a:solidFill>
                  <a:schemeClr val="accent6"/>
                </a:solidFill>
                <a:latin typeface="Lexend" pitchFamily="2" charset="0"/>
              </a:rPr>
              <a:t> River: Prentice Hall, 1988. 274 p.</a:t>
            </a:r>
          </a:p>
          <a:p>
            <a:pPr algn="l"/>
            <a:endParaRPr lang="pt-BR" sz="1200" b="1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endParaRPr lang="pt-BR" sz="1200" b="1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endParaRPr lang="pt-BR" sz="1200" b="1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endParaRPr lang="pt-BR" sz="1200" b="1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endParaRPr lang="pt-BR" sz="1200" b="1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endParaRPr lang="pt-BR" sz="1200" b="1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endParaRPr lang="pt-BR" sz="1200" b="1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endParaRPr lang="pt-BR" sz="1200" b="1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endParaRPr lang="pt-BR" sz="1200" b="1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endParaRPr lang="pt-BR" sz="1200" b="1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endParaRPr lang="pt-BR" sz="1200" b="1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endParaRPr lang="pt-BR" sz="1200" b="1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endParaRPr lang="pt-BR" sz="1200" b="1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endParaRPr lang="pt-BR" sz="1200" b="1" dirty="0">
              <a:solidFill>
                <a:schemeClr val="accent6"/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96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21DD5-4FC3-89CD-3115-7B2B8C19D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82EFC-1BF1-850E-EB46-F45F27B0A8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96914" y="635632"/>
            <a:ext cx="7991640" cy="1169551"/>
          </a:xfr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IFSCee</a:t>
            </a:r>
            <a:r>
              <a:rPr lang="pt-BR" dirty="0">
                <a:latin typeface="Lexend" pitchFamily="2" charset="0"/>
              </a:rPr>
              <a:t> </a:t>
            </a:r>
            <a:br>
              <a:rPr lang="pt-BR" dirty="0">
                <a:latin typeface="Lexend" pitchFamily="2" charset="0"/>
              </a:rPr>
            </a:br>
            <a:r>
              <a:rPr lang="pt-BR" sz="3200" u="sng" dirty="0">
                <a:latin typeface="Lexend" pitchFamily="2" charset="0"/>
              </a:rPr>
              <a:t>PROBLEMA:</a:t>
            </a:r>
            <a:endParaRPr lang="pt-BR" u="sng" dirty="0">
              <a:latin typeface="Lexend" pitchFamily="2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3189B4-38B7-A364-DD63-C683029E123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2771" y="2340427"/>
            <a:ext cx="4388069" cy="4583616"/>
          </a:xfrm>
        </p:spPr>
        <p:txBody>
          <a:bodyPr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chemeClr val="accent6"/>
                </a:solidFill>
                <a:latin typeface="Lexend" pitchFamily="2" charset="0"/>
              </a:rPr>
              <a:t>Aula AED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chemeClr val="accent6"/>
                </a:solidFill>
                <a:latin typeface="Lexend" pitchFamily="2" charset="0"/>
              </a:rPr>
              <a:t>Monitoria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chemeClr val="accent6"/>
                </a:solidFill>
                <a:latin typeface="Lexend" pitchFamily="2" charset="0"/>
              </a:rPr>
              <a:t>Demanda por suporte em C</a:t>
            </a:r>
          </a:p>
          <a:p>
            <a:pPr marL="1257300" lvl="1" indent="-571500" algn="just">
              <a:buFont typeface="Wingdings" panose="05000000000000000000" pitchFamily="2" charset="2"/>
              <a:buChar char="Ø"/>
            </a:pPr>
            <a:r>
              <a:rPr lang="pt-BR" sz="3200" b="1" dirty="0">
                <a:solidFill>
                  <a:schemeClr val="accent6"/>
                </a:solidFill>
                <a:latin typeface="Lexend" pitchFamily="2" charset="0"/>
              </a:rPr>
              <a:t>Lógica </a:t>
            </a:r>
          </a:p>
          <a:p>
            <a:pPr marL="1257300" lvl="1" indent="-571500" algn="just">
              <a:buFont typeface="Wingdings" panose="05000000000000000000" pitchFamily="2" charset="2"/>
              <a:buChar char="Ø"/>
            </a:pPr>
            <a:r>
              <a:rPr lang="pt-BR" sz="3200" b="1" dirty="0">
                <a:solidFill>
                  <a:schemeClr val="accent6"/>
                </a:solidFill>
                <a:latin typeface="Lexend" pitchFamily="2" charset="0"/>
              </a:rPr>
              <a:t>Ponteiros</a:t>
            </a:r>
          </a:p>
          <a:p>
            <a:pPr marL="1257300" lvl="1" indent="-571500" algn="just">
              <a:buFont typeface="Wingdings" panose="05000000000000000000" pitchFamily="2" charset="2"/>
              <a:buChar char="Ø"/>
            </a:pPr>
            <a:r>
              <a:rPr lang="pt-BR" sz="3200" b="1" dirty="0">
                <a:solidFill>
                  <a:schemeClr val="accent6"/>
                </a:solidFill>
                <a:latin typeface="Lexend" pitchFamily="2" charset="0"/>
              </a:rPr>
              <a:t>Recursividade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ADCD651-EB83-0906-42EE-0E44FBD59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841" y="1905000"/>
            <a:ext cx="4704517" cy="5019043"/>
          </a:xfrm>
          <a:prstGeom prst="rect">
            <a:avLst/>
          </a:prstGeom>
        </p:spPr>
      </p:pic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63399778-CA9F-4F01-95E7-12D6638D300A}"/>
              </a:ext>
            </a:extLst>
          </p:cNvPr>
          <p:cNvSpPr txBox="1">
            <a:spLocks/>
          </p:cNvSpPr>
          <p:nvPr/>
        </p:nvSpPr>
        <p:spPr>
          <a:xfrm>
            <a:off x="4790841" y="6924043"/>
            <a:ext cx="4704517" cy="40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406"/>
              </a:spcAft>
              <a:tabLst/>
              <a:defRPr lang="pt-B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b="1" dirty="0">
                <a:solidFill>
                  <a:schemeClr val="accent6"/>
                </a:solidFill>
                <a:latin typeface="Lexend" pitchFamily="2" charset="0"/>
              </a:rPr>
              <a:t>Fonte: </a:t>
            </a:r>
            <a:r>
              <a:rPr lang="pt-BR" sz="2000" b="1" i="1" dirty="0">
                <a:solidFill>
                  <a:schemeClr val="accent6"/>
                </a:solidFill>
                <a:latin typeface="Lexend" pitchFamily="2" charset="0"/>
              </a:rPr>
              <a:t>Monitoria 2024-2 ADS</a:t>
            </a:r>
          </a:p>
        </p:txBody>
      </p:sp>
    </p:spTree>
    <p:extLst>
      <p:ext uri="{BB962C8B-B14F-4D97-AF65-F5344CB8AC3E}">
        <p14:creationId xmlns:p14="http://schemas.microsoft.com/office/powerpoint/2010/main" val="1255072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30195-BAA8-FACD-BCC9-816E0B266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C4A0E-0158-6A65-0979-9DF8BC0A8C1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84000" y="666409"/>
            <a:ext cx="7991640" cy="1292662"/>
          </a:xfr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IFSCee</a:t>
            </a:r>
            <a:r>
              <a:rPr lang="pt-BR" dirty="0">
                <a:latin typeface="Lexend" pitchFamily="2" charset="0"/>
              </a:rPr>
              <a:t> </a:t>
            </a:r>
            <a:br>
              <a:rPr lang="pt-BR" dirty="0">
                <a:latin typeface="Lexend" pitchFamily="2" charset="0"/>
              </a:rPr>
            </a:br>
            <a:r>
              <a:rPr lang="pt-BR" sz="4000" dirty="0">
                <a:latin typeface="Lexend" pitchFamily="2" charset="0"/>
              </a:rPr>
              <a:t>IDEIA ORIGINAL/OBJETIVO:</a:t>
            </a:r>
            <a:endParaRPr lang="pt-BR" dirty="0">
              <a:latin typeface="Lexend" pitchFamily="2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3E92B0-0EAA-C94E-8F8B-FA13701B4B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80086" y="1959071"/>
            <a:ext cx="9575640" cy="674916"/>
          </a:xfrm>
        </p:spPr>
        <p:txBody>
          <a:bodyPr/>
          <a:lstStyle/>
          <a:p>
            <a:pPr algn="ctr"/>
            <a:r>
              <a:rPr lang="pt-BR" sz="2400" b="1" dirty="0">
                <a:solidFill>
                  <a:schemeClr val="accent6"/>
                </a:solidFill>
                <a:latin typeface="Lexend" pitchFamily="2" charset="0"/>
                <a:hlinkClick r:id="rId3"/>
              </a:rPr>
              <a:t>https://pythontutor.com/c.html#mode=edit</a:t>
            </a:r>
            <a:endParaRPr lang="pt-BR" sz="2400" b="1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endParaRPr lang="pt-BR" sz="4000" b="1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endParaRPr lang="pt-BR" sz="4000" b="1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endParaRPr lang="pt-BR" sz="4000" b="1" dirty="0">
              <a:solidFill>
                <a:schemeClr val="accent6"/>
              </a:solidFill>
              <a:latin typeface="Lexend" pitchFamily="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6558B5-9296-A3BF-18AD-3E4D0D63C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16923"/>
            <a:ext cx="10080625" cy="514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13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F1099-372A-6D83-1D86-5CB5F2EFA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C1BE1-8ADA-8EE9-41A0-B2366FDC8BA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44491" y="776779"/>
            <a:ext cx="7991640" cy="677108"/>
          </a:xfr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IFSCee</a:t>
            </a:r>
            <a:r>
              <a:rPr lang="pt-BR" dirty="0">
                <a:latin typeface="Lexend" pitchFamily="2" charset="0"/>
              </a:rPr>
              <a:t>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0DC8D4-D5B1-8618-8762-F6E94EDA2C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51340" y="2351313"/>
            <a:ext cx="8577943" cy="4093029"/>
          </a:xfrm>
        </p:spPr>
        <p:txBody>
          <a:bodyPr/>
          <a:lstStyle/>
          <a:p>
            <a:pPr marL="0" indent="0" algn="ctr" rtl="0" hangingPunct="0">
              <a:spcAft>
                <a:spcPts val="1406"/>
              </a:spcAft>
              <a:buNone/>
            </a:pPr>
            <a:r>
              <a:rPr lang="pt-BR" sz="4000" b="1" dirty="0">
                <a:solidFill>
                  <a:srgbClr val="4EA72E"/>
                </a:solidFill>
                <a:effectLst/>
                <a:latin typeface="Lexend" pitchFamily="2" charset="0"/>
              </a:rPr>
              <a:t>QUESTÕES?</a:t>
            </a:r>
          </a:p>
          <a:p>
            <a:pPr marL="0" indent="0" algn="ctr" rtl="0" hangingPunct="0">
              <a:spcAft>
                <a:spcPts val="1406"/>
              </a:spcAft>
              <a:buNone/>
            </a:pPr>
            <a:r>
              <a:rPr lang="pt-BR" dirty="0">
                <a:solidFill>
                  <a:srgbClr val="4EA72E"/>
                </a:solidFill>
                <a:effectLst/>
                <a:latin typeface="Lexend" pitchFamily="2" charset="0"/>
              </a:rPr>
              <a:t>Código:</a:t>
            </a:r>
          </a:p>
          <a:p>
            <a:pPr marL="0" indent="0" algn="ctr" rtl="0" hangingPunct="0">
              <a:spcAft>
                <a:spcPts val="1406"/>
              </a:spcAft>
              <a:buNone/>
            </a:pPr>
            <a:r>
              <a:rPr lang="pt-BR" b="1" dirty="0">
                <a:solidFill>
                  <a:srgbClr val="4EA72E"/>
                </a:solidFill>
                <a:effectLst/>
                <a:latin typeface="Lexend" pitchFamily="2" charset="0"/>
                <a:hlinkClick r:id="rId3"/>
              </a:rPr>
              <a:t>https://github.com/gelasioebel/ifscee</a:t>
            </a:r>
            <a:br>
              <a:rPr lang="pt-BR" b="1" dirty="0">
                <a:solidFill>
                  <a:srgbClr val="4EA72E"/>
                </a:solidFill>
                <a:effectLst/>
                <a:latin typeface="Lexend" pitchFamily="2" charset="0"/>
              </a:rPr>
            </a:br>
            <a:endParaRPr lang="pt-BR" b="1" dirty="0">
              <a:solidFill>
                <a:srgbClr val="4EA72E"/>
              </a:solidFill>
              <a:effectLst/>
              <a:latin typeface="Lexend" pitchFamily="2" charset="0"/>
            </a:endParaRPr>
          </a:p>
          <a:p>
            <a:pPr marL="0" indent="0" algn="ctr" rtl="0" hangingPunct="0">
              <a:spcAft>
                <a:spcPts val="1406"/>
              </a:spcAft>
              <a:buNone/>
            </a:pPr>
            <a:r>
              <a:rPr lang="pt-BR" dirty="0" err="1">
                <a:solidFill>
                  <a:srgbClr val="4EA72E"/>
                </a:solidFill>
                <a:effectLst/>
                <a:latin typeface="Lexend" pitchFamily="2" charset="0"/>
              </a:rPr>
              <a:t>Proof</a:t>
            </a:r>
            <a:r>
              <a:rPr lang="pt-BR" dirty="0">
                <a:solidFill>
                  <a:srgbClr val="4EA72E"/>
                </a:solidFill>
                <a:effectLst/>
                <a:latin typeface="Lexend" pitchFamily="2" charset="0"/>
              </a:rPr>
              <a:t> </a:t>
            </a:r>
            <a:r>
              <a:rPr lang="pt-BR" dirty="0" err="1">
                <a:solidFill>
                  <a:srgbClr val="4EA72E"/>
                </a:solidFill>
                <a:effectLst/>
                <a:latin typeface="Lexend" pitchFamily="2" charset="0"/>
              </a:rPr>
              <a:t>of</a:t>
            </a:r>
            <a:r>
              <a:rPr lang="pt-BR" dirty="0">
                <a:solidFill>
                  <a:srgbClr val="4EA72E"/>
                </a:solidFill>
                <a:effectLst/>
                <a:latin typeface="Lexend" pitchFamily="2" charset="0"/>
              </a:rPr>
              <a:t> Concept:</a:t>
            </a:r>
          </a:p>
          <a:p>
            <a:pPr marL="0" indent="0" algn="ctr" rtl="0" hangingPunct="0">
              <a:spcAft>
                <a:spcPts val="1406"/>
              </a:spcAft>
              <a:buNone/>
            </a:pPr>
            <a:r>
              <a:rPr lang="pt-BR" b="1" dirty="0">
                <a:solidFill>
                  <a:srgbClr val="4EA72E"/>
                </a:solidFill>
                <a:effectLst/>
                <a:latin typeface="Lexend" pitchFamily="2" charset="0"/>
                <a:hlinkClick r:id="rId4"/>
              </a:rPr>
              <a:t>https://gelasioebel.github.io/ifscee/</a:t>
            </a:r>
            <a:endParaRPr lang="pt-BR" b="1" dirty="0">
              <a:solidFill>
                <a:srgbClr val="4EA72E"/>
              </a:solidFill>
              <a:latin typeface="Lexend" pitchFamily="2" charset="0"/>
            </a:endParaRPr>
          </a:p>
          <a:p>
            <a:pPr marL="0" indent="0" algn="ctr" rtl="0" hangingPunct="0">
              <a:spcAft>
                <a:spcPts val="1406"/>
              </a:spcAft>
              <a:buNone/>
            </a:pPr>
            <a:endParaRPr lang="pt-BR" b="1" dirty="0">
              <a:solidFill>
                <a:srgbClr val="4EA72E"/>
              </a:solidFill>
              <a:effectLst/>
              <a:latin typeface="Lexend" pitchFamily="2" charset="0"/>
            </a:endParaRPr>
          </a:p>
          <a:p>
            <a:pPr marL="0" indent="0" algn="ctr" rtl="0" hangingPunct="0">
              <a:spcAft>
                <a:spcPts val="1406"/>
              </a:spcAft>
              <a:buNone/>
            </a:pPr>
            <a:endParaRPr lang="pt-BR" sz="4000" b="1" dirty="0">
              <a:solidFill>
                <a:schemeClr val="accent6"/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664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A52C2-D555-9179-16CD-C50A96191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F92F4-E3E8-3E99-8252-F1CB3AA1579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84000" y="974186"/>
            <a:ext cx="7991640" cy="677108"/>
          </a:xfr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IFSCee</a:t>
            </a:r>
            <a:r>
              <a:rPr lang="pt-BR" dirty="0">
                <a:latin typeface="Lexend" pitchFamily="2" charset="0"/>
              </a:rPr>
              <a:t>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94B8D5-1B78-5D55-BEEF-588C2B06D4C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51340" y="3779837"/>
            <a:ext cx="8577943" cy="677109"/>
          </a:xfrm>
        </p:spPr>
        <p:txBody>
          <a:bodyPr/>
          <a:lstStyle/>
          <a:p>
            <a:pPr marL="0" indent="0" algn="ctr" rtl="0" hangingPunct="0">
              <a:spcAft>
                <a:spcPts val="1406"/>
              </a:spcAft>
              <a:buNone/>
            </a:pPr>
            <a:r>
              <a:rPr lang="pt-BR" sz="4000" b="1" dirty="0">
                <a:solidFill>
                  <a:srgbClr val="4EA72E"/>
                </a:solidFill>
                <a:latin typeface="Lexend" pitchFamily="2" charset="0"/>
              </a:rPr>
              <a:t>- FIM -</a:t>
            </a:r>
            <a:endParaRPr lang="pt-BR" sz="4000" b="1" dirty="0">
              <a:solidFill>
                <a:schemeClr val="accent6"/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05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7CDB7-D236-426D-9CEA-F0C97DEF4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FE998-5DCA-D88C-E03C-8546842D19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268315" y="765554"/>
            <a:ext cx="7991640" cy="1169551"/>
          </a:xfr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IFSCee</a:t>
            </a:r>
            <a:br>
              <a:rPr lang="pt-BR" dirty="0">
                <a:latin typeface="Lexend" pitchFamily="2" charset="0"/>
              </a:rPr>
            </a:br>
            <a:r>
              <a:rPr lang="pt-BR" sz="3200" u="sng" dirty="0">
                <a:latin typeface="Lexend" pitchFamily="2" charset="0"/>
              </a:rPr>
              <a:t>PROBLEMA:</a:t>
            </a:r>
            <a:endParaRPr lang="pt-BR" u="sng" dirty="0">
              <a:latin typeface="Lexend" pitchFamily="2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F044BC-4B7F-9D64-8904-6E23A41EF3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6314" y="2122712"/>
            <a:ext cx="9427029" cy="4086633"/>
          </a:xfrm>
        </p:spPr>
        <p:txBody>
          <a:bodyPr/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sz="3600" b="1" dirty="0">
                <a:solidFill>
                  <a:schemeClr val="accent6"/>
                </a:solidFill>
                <a:latin typeface="Lexend" pitchFamily="2" charset="0"/>
              </a:rPr>
              <a:t>Variáveis, Arrays, Ponteiros, Structs 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sz="3600" b="1" dirty="0">
                <a:solidFill>
                  <a:schemeClr val="accent6"/>
                </a:solidFill>
                <a:latin typeface="Lexend" pitchFamily="2" charset="0"/>
              </a:rPr>
              <a:t>Diferentes tipos de passagem de parâmetros de função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sz="3600" b="1" dirty="0">
                <a:solidFill>
                  <a:schemeClr val="accent6"/>
                </a:solidFill>
                <a:latin typeface="Lexend" pitchFamily="2" charset="0"/>
              </a:rPr>
              <a:t>Erros fora dos limites da matriz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sz="3600" b="1" dirty="0">
                <a:solidFill>
                  <a:schemeClr val="accent6"/>
                </a:solidFill>
                <a:latin typeface="Lexend" pitchFamily="2" charset="0"/>
              </a:rPr>
              <a:t>Identificar ponteiros desalinhados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sz="3600" b="1" dirty="0">
                <a:solidFill>
                  <a:schemeClr val="accent6"/>
                </a:solidFill>
                <a:latin typeface="Lexend" pitchFamily="2" charset="0"/>
              </a:rPr>
              <a:t>Ponteiros de ponteiros</a:t>
            </a:r>
          </a:p>
          <a:p>
            <a:pPr algn="l"/>
            <a:endParaRPr lang="pt-BR" sz="3600" b="1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br>
              <a:rPr lang="pt-BR" sz="3600" b="1" dirty="0">
                <a:solidFill>
                  <a:schemeClr val="accent6"/>
                </a:solidFill>
                <a:latin typeface="Lexend" pitchFamily="2" charset="0"/>
              </a:rPr>
            </a:br>
            <a:endParaRPr lang="pt-BR" sz="3600" b="1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endParaRPr lang="pt-BR" sz="4000" b="1" dirty="0">
              <a:solidFill>
                <a:schemeClr val="accent6"/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1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D7F41-4FF7-1202-DB1E-B7C8C4F14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957A0-15F7-E8E4-B96D-7FE2B950809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84000" y="727964"/>
            <a:ext cx="7991640" cy="1169551"/>
          </a:xfr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IFSCee</a:t>
            </a:r>
            <a:r>
              <a:rPr lang="pt-BR" dirty="0">
                <a:latin typeface="Lexend" pitchFamily="2" charset="0"/>
              </a:rPr>
              <a:t> </a:t>
            </a:r>
            <a:br>
              <a:rPr lang="pt-BR" dirty="0">
                <a:latin typeface="Lexend" pitchFamily="2" charset="0"/>
              </a:rPr>
            </a:br>
            <a:r>
              <a:rPr lang="pt-BR" sz="3200" u="sng" dirty="0">
                <a:latin typeface="Lexend" pitchFamily="2" charset="0"/>
              </a:rPr>
              <a:t>SOLUÇÃO:</a:t>
            </a:r>
            <a:endParaRPr lang="pt-BR" u="sng" dirty="0">
              <a:latin typeface="Lexend" pitchFamily="2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C7EE33-AE62-EB87-EBC7-867F6B0725A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3877" y="2899066"/>
            <a:ext cx="9172869" cy="2732316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chemeClr val="accent6"/>
                </a:solidFill>
                <a:latin typeface="Lexend" pitchFamily="2" charset="0"/>
              </a:rPr>
              <a:t>Uma ferramenta web interativa para interpretação e visualização de algoritmos em C,</a:t>
            </a:r>
          </a:p>
          <a:p>
            <a:pPr algn="ctr"/>
            <a:r>
              <a:rPr lang="pt-BR" sz="4000" b="1" dirty="0">
                <a:solidFill>
                  <a:schemeClr val="accent6"/>
                </a:solidFill>
                <a:latin typeface="Lexend" pitchFamily="2" charset="0"/>
              </a:rPr>
              <a:t> sem necessidade de compilação.</a:t>
            </a:r>
            <a:br>
              <a:rPr lang="pt-BR" sz="4000" b="1" dirty="0">
                <a:solidFill>
                  <a:schemeClr val="accent6"/>
                </a:solidFill>
                <a:latin typeface="Lexend" pitchFamily="2" charset="0"/>
              </a:rPr>
            </a:br>
            <a:endParaRPr lang="pt-BR" sz="4000" b="1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endParaRPr lang="pt-BR" sz="4000" b="1" dirty="0">
              <a:solidFill>
                <a:schemeClr val="accent6"/>
              </a:solidFill>
              <a:latin typeface="Lexend" pitchFamily="2" charset="0"/>
            </a:endParaRPr>
          </a:p>
          <a:p>
            <a:pPr algn="l"/>
            <a:endParaRPr lang="pt-BR" sz="4000" b="1" dirty="0">
              <a:solidFill>
                <a:schemeClr val="accent6"/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26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EC3A8-2439-8F01-9D99-7881D3CB7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01CF2-14E0-9CF6-5F84-BA3EFB1F18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84505" y="900669"/>
            <a:ext cx="8911611" cy="1169551"/>
          </a:xfr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IFSCee</a:t>
            </a:r>
            <a:r>
              <a:rPr lang="pt-BR" dirty="0">
                <a:latin typeface="Lexend" pitchFamily="2" charset="0"/>
              </a:rPr>
              <a:t> </a:t>
            </a:r>
            <a:br>
              <a:rPr lang="pt-BR" dirty="0">
                <a:latin typeface="Lexend" pitchFamily="2" charset="0"/>
              </a:rPr>
            </a:br>
            <a:r>
              <a:rPr lang="pt-BR" sz="3200" u="sng" dirty="0">
                <a:latin typeface="Lexend" pitchFamily="2" charset="0"/>
              </a:rPr>
              <a:t>OBJETIVO: PROJETO INTEGRADOR I</a:t>
            </a:r>
            <a:endParaRPr lang="pt-BR" sz="3600" u="sng" dirty="0">
              <a:latin typeface="Lexend" pitchFamily="2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1BE800-999D-69D6-7C5E-4028F63AFC5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34134" y="2656114"/>
            <a:ext cx="9412355" cy="3418116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chemeClr val="accent6"/>
                </a:solidFill>
                <a:latin typeface="Lexend" pitchFamily="2" charset="0"/>
              </a:rPr>
              <a:t>DESENVOLVER </a:t>
            </a:r>
          </a:p>
          <a:p>
            <a:pPr algn="ctr"/>
            <a:r>
              <a:rPr lang="pt-BR" sz="4000" b="1" dirty="0">
                <a:solidFill>
                  <a:schemeClr val="accent6"/>
                </a:solidFill>
                <a:latin typeface="Lexend" pitchFamily="2" charset="0"/>
              </a:rPr>
              <a:t>UMA PROVA DE CONCEITO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sz="3600" b="1" dirty="0">
                <a:solidFill>
                  <a:schemeClr val="accent6"/>
                </a:solidFill>
                <a:latin typeface="Lexend" pitchFamily="2" charset="0"/>
              </a:rPr>
              <a:t>Interpretar algoritmos simples em C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sz="3600" b="1" dirty="0">
                <a:solidFill>
                  <a:schemeClr val="accent6"/>
                </a:solidFill>
                <a:latin typeface="Lexend" pitchFamily="2" charset="0"/>
              </a:rPr>
              <a:t>Visualizar o estado da memória</a:t>
            </a:r>
          </a:p>
          <a:p>
            <a:pPr algn="l"/>
            <a:endParaRPr lang="pt-BR" sz="4000" b="1" dirty="0">
              <a:solidFill>
                <a:schemeClr val="accent6"/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78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82213-F8E8-5E8F-F970-C06648C7C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970D2-0F60-E766-0268-EFEB6E02DD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84000" y="727964"/>
            <a:ext cx="7991640" cy="1169551"/>
          </a:xfr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IFSCee</a:t>
            </a:r>
            <a:r>
              <a:rPr lang="pt-BR" dirty="0">
                <a:latin typeface="Lexend" pitchFamily="2" charset="0"/>
              </a:rPr>
              <a:t> </a:t>
            </a:r>
            <a:br>
              <a:rPr lang="pt-BR" dirty="0">
                <a:latin typeface="Lexend" pitchFamily="2" charset="0"/>
              </a:rPr>
            </a:br>
            <a:r>
              <a:rPr lang="pt-BR" sz="3200" u="sng" dirty="0">
                <a:latin typeface="Lexend" pitchFamily="2" charset="0"/>
              </a:rPr>
              <a:t>REQUISITOS:</a:t>
            </a:r>
            <a:endParaRPr lang="pt-BR" u="sng" dirty="0">
              <a:latin typeface="Lexend" pitchFamily="2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31C4DE-0967-6A70-0D52-470F752D446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2771" y="2775855"/>
            <a:ext cx="9427029" cy="4086633"/>
          </a:xfrm>
        </p:spPr>
        <p:txBody>
          <a:bodyPr/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sz="3600" b="1" dirty="0">
                <a:solidFill>
                  <a:schemeClr val="accent6"/>
                </a:solidFill>
                <a:latin typeface="Lexend" pitchFamily="2" charset="0"/>
              </a:rPr>
              <a:t>Inserção de código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sz="3600" b="1" dirty="0">
                <a:solidFill>
                  <a:schemeClr val="accent6"/>
                </a:solidFill>
                <a:latin typeface="Lexend" pitchFamily="2" charset="0"/>
              </a:rPr>
              <a:t>Navegação passo a passo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sz="3600" b="1" dirty="0">
                <a:solidFill>
                  <a:schemeClr val="accent6"/>
                </a:solidFill>
                <a:latin typeface="Lexend" pitchFamily="2" charset="0"/>
              </a:rPr>
              <a:t>Representação de dados na memória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sz="3600" b="1" dirty="0">
                <a:solidFill>
                  <a:schemeClr val="accent6"/>
                </a:solidFill>
                <a:latin typeface="Lexend" pitchFamily="2" charset="0"/>
              </a:rPr>
              <a:t>Mostrar a memória não inicializada</a:t>
            </a:r>
          </a:p>
          <a:p>
            <a:pPr algn="l"/>
            <a:endParaRPr lang="pt-BR" sz="4000" b="1" dirty="0">
              <a:solidFill>
                <a:schemeClr val="accent6"/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00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71426-054A-B5A7-7BF7-EB433BFAF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45781-8873-CACB-AD5E-561B43D1059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84000" y="727964"/>
            <a:ext cx="7991640" cy="1169551"/>
          </a:xfr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IFSCee</a:t>
            </a:r>
            <a:r>
              <a:rPr lang="pt-BR" dirty="0">
                <a:latin typeface="Lexend" pitchFamily="2" charset="0"/>
              </a:rPr>
              <a:t> </a:t>
            </a:r>
            <a:br>
              <a:rPr lang="pt-BR" dirty="0">
                <a:latin typeface="Lexend" pitchFamily="2" charset="0"/>
              </a:rPr>
            </a:br>
            <a:r>
              <a:rPr lang="pt-BR" sz="3200" u="sng" dirty="0">
                <a:latin typeface="Lexend" pitchFamily="2" charset="0"/>
              </a:rPr>
              <a:t>TECNOLOGIAS:</a:t>
            </a:r>
            <a:endParaRPr lang="pt-BR" u="sng" dirty="0">
              <a:latin typeface="Lexend" pitchFamily="2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4D8447-1A4F-B93F-513D-58F2E047FA4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2771" y="2340426"/>
            <a:ext cx="9677854" cy="4974773"/>
          </a:xfrm>
        </p:spPr>
        <p:txBody>
          <a:bodyPr/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sz="4000" b="1" dirty="0">
                <a:solidFill>
                  <a:schemeClr val="accent6"/>
                </a:solidFill>
                <a:latin typeface="Lexend" pitchFamily="2" charset="0"/>
              </a:rPr>
              <a:t>HTML5 e CSS3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sz="4000" b="1" dirty="0" err="1">
                <a:solidFill>
                  <a:schemeClr val="accent6"/>
                </a:solidFill>
                <a:latin typeface="Lexend" pitchFamily="2" charset="0"/>
              </a:rPr>
              <a:t>JavaScript</a:t>
            </a:r>
            <a:endParaRPr lang="pt-BR" sz="4000" b="1" dirty="0">
              <a:solidFill>
                <a:schemeClr val="accent6"/>
              </a:solidFill>
              <a:latin typeface="Lexend" pitchFamily="2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sz="4000" b="1" dirty="0">
                <a:solidFill>
                  <a:schemeClr val="accent6"/>
                </a:solidFill>
                <a:latin typeface="Lexend" pitchFamily="2" charset="0"/>
              </a:rPr>
              <a:t>Sem dependência de frameworks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pt-BR" sz="4000" b="1" dirty="0">
                <a:solidFill>
                  <a:schemeClr val="accent6"/>
                </a:solidFill>
                <a:latin typeface="Lexend" pitchFamily="2" charset="0"/>
              </a:rPr>
              <a:t>Servidor web simples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45F60C05-5A90-5270-0427-DE66C07A9549}"/>
              </a:ext>
            </a:extLst>
          </p:cNvPr>
          <p:cNvGrpSpPr/>
          <p:nvPr/>
        </p:nvGrpSpPr>
        <p:grpSpPr>
          <a:xfrm>
            <a:off x="134797" y="5515199"/>
            <a:ext cx="9811029" cy="1800000"/>
            <a:chOff x="196350" y="5459638"/>
            <a:chExt cx="9811029" cy="1800000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30592215-135A-F24B-49C1-5D0F9C029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0011" y="5459638"/>
              <a:ext cx="1794034" cy="1800000"/>
            </a:xfrm>
            <a:prstGeom prst="rect">
              <a:avLst/>
            </a:prstGeom>
          </p:spPr>
        </p:pic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022477D9-9BAC-E9B2-AE17-716AB37807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03"/>
            <a:stretch/>
          </p:blipFill>
          <p:spPr bwMode="auto">
            <a:xfrm>
              <a:off x="1822007" y="5459638"/>
              <a:ext cx="138765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77E61D7E-890A-E16D-4278-DC8779E88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1188" y="5459638"/>
              <a:ext cx="2642163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75FB01F6-BB71-7728-1805-FEC3E49E9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46562" y="5459638"/>
              <a:ext cx="2060817" cy="1800000"/>
            </a:xfrm>
            <a:prstGeom prst="rect">
              <a:avLst/>
            </a:prstGeom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0780AED3-0473-08C5-86C1-4B7D886E18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03"/>
            <a:stretch/>
          </p:blipFill>
          <p:spPr bwMode="auto">
            <a:xfrm>
              <a:off x="196350" y="5459638"/>
              <a:ext cx="1387650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9415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55726-DC6F-EE69-77AA-943829532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FB08C-2BFC-27A5-32D5-0451C2740E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84000" y="727964"/>
            <a:ext cx="7734172" cy="1169551"/>
          </a:xfr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IFSCee</a:t>
            </a:r>
            <a:r>
              <a:rPr lang="pt-BR" dirty="0">
                <a:latin typeface="Lexend" pitchFamily="2" charset="0"/>
              </a:rPr>
              <a:t> </a:t>
            </a:r>
            <a:br>
              <a:rPr lang="pt-BR" dirty="0">
                <a:latin typeface="Lexend" pitchFamily="2" charset="0"/>
              </a:rPr>
            </a:br>
            <a:r>
              <a:rPr lang="pt-BR" sz="3200" u="sng" dirty="0">
                <a:latin typeface="Lexend" pitchFamily="2" charset="0"/>
              </a:rPr>
              <a:t>ABORDAGEM INTERPRETAÇÃO:</a:t>
            </a:r>
            <a:endParaRPr lang="pt-BR" u="sng" dirty="0">
              <a:latin typeface="Lexend" pitchFamily="2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F59DC5-BB29-161C-6759-4B7C505974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2771" y="2340427"/>
            <a:ext cx="9546772" cy="3385459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chemeClr val="accent6"/>
                </a:solidFill>
                <a:latin typeface="Lexend" pitchFamily="2" charset="0"/>
              </a:rPr>
              <a:t>Nossa própria “máquina virtual” e conjunto de instruções (</a:t>
            </a:r>
            <a:r>
              <a:rPr lang="pt-BR" sz="3600" b="1" dirty="0" err="1">
                <a:solidFill>
                  <a:schemeClr val="accent6"/>
                </a:solidFill>
                <a:latin typeface="Lexend" pitchFamily="2" charset="0"/>
              </a:rPr>
              <a:t>JavaScript</a:t>
            </a:r>
            <a:r>
              <a:rPr lang="pt-BR" sz="3600" b="1" dirty="0">
                <a:solidFill>
                  <a:schemeClr val="accent6"/>
                </a:solidFill>
                <a:latin typeface="Lexend" pitchFamily="2" charset="0"/>
              </a:rPr>
              <a:t>).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chemeClr val="accent6"/>
                </a:solidFill>
                <a:latin typeface="Lexend" pitchFamily="2" charset="0"/>
              </a:rPr>
              <a:t>Nosso próprio analisador léxico de C.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chemeClr val="accent6"/>
                </a:solidFill>
                <a:latin typeface="Lexend" pitchFamily="2" charset="0"/>
              </a:rPr>
              <a:t>Nosso próprio analisador sintático de com “caminhada” recursiva.</a:t>
            </a:r>
          </a:p>
        </p:txBody>
      </p:sp>
    </p:spTree>
    <p:extLst>
      <p:ext uri="{BB962C8B-B14F-4D97-AF65-F5344CB8AC3E}">
        <p14:creationId xmlns:p14="http://schemas.microsoft.com/office/powerpoint/2010/main" val="314583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0D2EC-B244-2B62-38A8-6C0C3432D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E4E68-50E9-5749-110B-0206C4FABA5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83999" y="727964"/>
            <a:ext cx="7712401" cy="1169551"/>
          </a:xfr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6"/>
                </a:solidFill>
                <a:latin typeface="Lexend" pitchFamily="2" charset="0"/>
              </a:rPr>
              <a:t>IFSCee</a:t>
            </a:r>
            <a:r>
              <a:rPr lang="pt-BR" dirty="0">
                <a:latin typeface="Lexend" pitchFamily="2" charset="0"/>
              </a:rPr>
              <a:t> </a:t>
            </a:r>
            <a:br>
              <a:rPr lang="pt-BR" dirty="0">
                <a:latin typeface="Lexend" pitchFamily="2" charset="0"/>
              </a:rPr>
            </a:br>
            <a:r>
              <a:rPr lang="pt-BR" sz="3200" u="sng" dirty="0">
                <a:latin typeface="Lexend" pitchFamily="2" charset="0"/>
              </a:rPr>
              <a:t>ABORDAGEM INTERPRETAÇÃO:</a:t>
            </a:r>
            <a:endParaRPr lang="pt-BR" u="sng" dirty="0">
              <a:latin typeface="Lexend" pitchFamily="2" charset="0"/>
            </a:endParaRP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1B17A43C-5A58-F505-A749-2998E5E7AF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4134771"/>
              </p:ext>
            </p:extLst>
          </p:nvPr>
        </p:nvGraphicFramePr>
        <p:xfrm>
          <a:off x="179613" y="2090057"/>
          <a:ext cx="9721397" cy="5469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6157064"/>
      </p:ext>
    </p:extLst>
  </p:cSld>
  <p:clrMapOvr>
    <a:masterClrMapping/>
  </p:clrMapOvr>
</p:sld>
</file>

<file path=ppt/theme/theme1.xml><?xml version="1.0" encoding="utf-8"?>
<a:theme xmlns:a="http://schemas.openxmlformats.org/drawingml/2006/main" name="Padrão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694</Words>
  <Application>Microsoft Office PowerPoint</Application>
  <PresentationFormat>Personalizar</PresentationFormat>
  <Paragraphs>175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Aptos</vt:lpstr>
      <vt:lpstr>Arial</vt:lpstr>
      <vt:lpstr>Lexend</vt:lpstr>
      <vt:lpstr>Times New Roman</vt:lpstr>
      <vt:lpstr>Wingdings</vt:lpstr>
      <vt:lpstr>Padrão</vt:lpstr>
      <vt:lpstr>IFSCee </vt:lpstr>
      <vt:lpstr>IFSCee  PROBLEMA:</vt:lpstr>
      <vt:lpstr>IFSCee PROBLEMA:</vt:lpstr>
      <vt:lpstr>IFSCee  SOLUÇÃO:</vt:lpstr>
      <vt:lpstr>IFSCee  OBJETIVO: PROJETO INTEGRADOR I</vt:lpstr>
      <vt:lpstr>IFSCee  REQUISITOS:</vt:lpstr>
      <vt:lpstr>IFSCee  TECNOLOGIAS:</vt:lpstr>
      <vt:lpstr>IFSCee  ABORDAGEM INTERPRETAÇÃO:</vt:lpstr>
      <vt:lpstr>IFSCee  ABORDAGEM INTERPRETAÇÃO:</vt:lpstr>
      <vt:lpstr>IFSCee  ABORDAGEM INTERPRETAÇÃO:</vt:lpstr>
      <vt:lpstr>IFSCee  ABORDAGEM INTERPRETAÇÃO:</vt:lpstr>
      <vt:lpstr>IFSCee  ABORDAGEM INTERPRETAÇÃO:</vt:lpstr>
      <vt:lpstr>IFSCee Primeira Tentativa:</vt:lpstr>
      <vt:lpstr>IFSCee  IDEIA/PROTÓTIPO:</vt:lpstr>
      <vt:lpstr>IFSCee  O QUE FALTA AINDA:</vt:lpstr>
      <vt:lpstr>IFSCee  O QUE FALTA AINDA:</vt:lpstr>
      <vt:lpstr>IFSCee  O QUE FALTA AINDA:</vt:lpstr>
      <vt:lpstr>IFSCee  IDEIA ORIGINAL:</vt:lpstr>
      <vt:lpstr>IFSCee  REFERÊNCIAS:</vt:lpstr>
      <vt:lpstr>IFSCee  IDEIA ORIGINAL/OBJETIVO:</vt:lpstr>
      <vt:lpstr>IFSCee </vt:lpstr>
      <vt:lpstr>IFSCee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Gelasio Ebel Junior</dc:creator>
  <cp:lastModifiedBy>Gelasio Ebel Junior</cp:lastModifiedBy>
  <cp:revision>13</cp:revision>
  <dcterms:created xsi:type="dcterms:W3CDTF">2017-07-04T15:55:48Z</dcterms:created>
  <dcterms:modified xsi:type="dcterms:W3CDTF">2025-02-18T20:32:47Z</dcterms:modified>
</cp:coreProperties>
</file>