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jpeg" ContentType="image/jpeg"/>
  <Override PartName="/ppt/media/image8.png" ContentType="image/png"/>
  <Override PartName="/ppt/media/image7.png" ContentType="image/pn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E81425A-FAF4-4401-B5B8-90AEACC4CCD5}" type="slidenum">
              <a:t>&lt;#&gt;</a:t>
            </a:fld>
          </a:p>
        </p:txBody>
      </p:sp>
      <p:sp>
        <p:nvSpPr>
          <p:cNvPr id="4" name="PlaceHolder 3"/>
          <p:cNvSpPr>
            <a:spLocks noGrp="1"/>
          </p:cNvSpPr>
          <p:nvPr>
            <p:ph type="dt" idx="1"/>
          </p:nvPr>
        </p:nvSpPr>
        <p:spPr/>
        <p:txBody>
          <a:bodyPr/>
          <a:p>
            <a:r>
              <a:rPr lang="es-MX"/>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29" name="PlaceHolder 2"/>
          <p:cNvSpPr>
            <a:spLocks noGrp="1"/>
          </p:cNvSpPr>
          <p:nvPr>
            <p:ph/>
          </p:nvPr>
        </p:nvSpPr>
        <p:spPr>
          <a:xfrm>
            <a:off x="1261800" y="1828800"/>
            <a:ext cx="8595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30" name="PlaceHolder 3"/>
          <p:cNvSpPr>
            <a:spLocks noGrp="1"/>
          </p:cNvSpPr>
          <p:nvPr>
            <p:ph/>
          </p:nvPr>
        </p:nvSpPr>
        <p:spPr>
          <a:xfrm>
            <a:off x="1261800" y="4101480"/>
            <a:ext cx="8595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90CD192-30C9-4A09-8327-354423DD330E}"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32" name="PlaceHolder 2"/>
          <p:cNvSpPr>
            <a:spLocks noGrp="1"/>
          </p:cNvSpPr>
          <p:nvPr>
            <p:ph/>
          </p:nvPr>
        </p:nvSpPr>
        <p:spPr>
          <a:xfrm>
            <a:off x="126180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33" name="PlaceHolder 3"/>
          <p:cNvSpPr>
            <a:spLocks noGrp="1"/>
          </p:cNvSpPr>
          <p:nvPr>
            <p:ph/>
          </p:nvPr>
        </p:nvSpPr>
        <p:spPr>
          <a:xfrm>
            <a:off x="566604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34" name="PlaceHolder 4"/>
          <p:cNvSpPr>
            <a:spLocks noGrp="1"/>
          </p:cNvSpPr>
          <p:nvPr>
            <p:ph/>
          </p:nvPr>
        </p:nvSpPr>
        <p:spPr>
          <a:xfrm>
            <a:off x="1261800" y="410148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35" name="PlaceHolder 5"/>
          <p:cNvSpPr>
            <a:spLocks noGrp="1"/>
          </p:cNvSpPr>
          <p:nvPr>
            <p:ph/>
          </p:nvPr>
        </p:nvSpPr>
        <p:spPr>
          <a:xfrm>
            <a:off x="5666040" y="410148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92AA2D1-F4E3-41C2-B2CD-F3A2B49A7729}" type="slidenum">
              <a:t>&lt;#&gt;</a:t>
            </a:fld>
          </a:p>
        </p:txBody>
      </p:sp>
      <p:sp>
        <p:nvSpPr>
          <p:cNvPr id="9" name="PlaceHolder 8"/>
          <p:cNvSpPr>
            <a:spLocks noGrp="1"/>
          </p:cNvSpPr>
          <p:nvPr>
            <p:ph type="dt" idx="1"/>
          </p:nvPr>
        </p:nvSpPr>
        <p:spPr/>
        <p:txBody>
          <a:bodyPr/>
          <a:p>
            <a:r>
              <a:rPr lang="es-MX"/>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37" name="PlaceHolder 2"/>
          <p:cNvSpPr>
            <a:spLocks noGrp="1"/>
          </p:cNvSpPr>
          <p:nvPr>
            <p:ph/>
          </p:nvPr>
        </p:nvSpPr>
        <p:spPr>
          <a:xfrm>
            <a:off x="1261800" y="182880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38" name="PlaceHolder 3"/>
          <p:cNvSpPr>
            <a:spLocks noGrp="1"/>
          </p:cNvSpPr>
          <p:nvPr>
            <p:ph/>
          </p:nvPr>
        </p:nvSpPr>
        <p:spPr>
          <a:xfrm>
            <a:off x="4167720" y="182880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39" name="PlaceHolder 4"/>
          <p:cNvSpPr>
            <a:spLocks noGrp="1"/>
          </p:cNvSpPr>
          <p:nvPr>
            <p:ph/>
          </p:nvPr>
        </p:nvSpPr>
        <p:spPr>
          <a:xfrm>
            <a:off x="7074000" y="182880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40" name="PlaceHolder 5"/>
          <p:cNvSpPr>
            <a:spLocks noGrp="1"/>
          </p:cNvSpPr>
          <p:nvPr>
            <p:ph/>
          </p:nvPr>
        </p:nvSpPr>
        <p:spPr>
          <a:xfrm>
            <a:off x="1261800" y="410148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41" name="PlaceHolder 6"/>
          <p:cNvSpPr>
            <a:spLocks noGrp="1"/>
          </p:cNvSpPr>
          <p:nvPr>
            <p:ph/>
          </p:nvPr>
        </p:nvSpPr>
        <p:spPr>
          <a:xfrm>
            <a:off x="4167720" y="410148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42" name="PlaceHolder 7"/>
          <p:cNvSpPr>
            <a:spLocks noGrp="1"/>
          </p:cNvSpPr>
          <p:nvPr>
            <p:ph/>
          </p:nvPr>
        </p:nvSpPr>
        <p:spPr>
          <a:xfrm>
            <a:off x="7074000" y="410148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47BB2AC-4A6A-4188-A864-2EF8651ECA0A}" type="slidenum">
              <a:t>&lt;#&gt;</a:t>
            </a:fld>
          </a:p>
        </p:txBody>
      </p:sp>
      <p:sp>
        <p:nvSpPr>
          <p:cNvPr id="11" name="PlaceHolder 10"/>
          <p:cNvSpPr>
            <a:spLocks noGrp="1"/>
          </p:cNvSpPr>
          <p:nvPr>
            <p:ph type="dt" idx="1"/>
          </p:nvPr>
        </p:nvSpPr>
        <p:spPr/>
        <p:txBody>
          <a:bodyPr/>
          <a:p>
            <a:r>
              <a:rPr lang="es-MX"/>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0986F25-3AAC-4177-B7E6-1890F3676991}" type="slidenum">
              <a:t>&lt;#&gt;</a:t>
            </a:fld>
          </a:p>
        </p:txBody>
      </p:sp>
      <p:sp>
        <p:nvSpPr>
          <p:cNvPr id="4" name="PlaceHolder 3"/>
          <p:cNvSpPr>
            <a:spLocks noGrp="1"/>
          </p:cNvSpPr>
          <p:nvPr>
            <p:ph type="dt" idx="4"/>
          </p:nvPr>
        </p:nvSpPr>
        <p:spPr/>
        <p:txBody>
          <a:bodyPr/>
          <a:p>
            <a:r>
              <a:rPr lang="es-MX"/>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50" name="PlaceHolder 2"/>
          <p:cNvSpPr>
            <a:spLocks noGrp="1"/>
          </p:cNvSpPr>
          <p:nvPr>
            <p:ph type="subTitle"/>
          </p:nvPr>
        </p:nvSpPr>
        <p:spPr>
          <a:xfrm>
            <a:off x="1261800" y="1828800"/>
            <a:ext cx="8595000" cy="435096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41F6F6C-C0E1-4900-BC90-1AF1E8FC7C98}" type="slidenum">
              <a:t>&lt;#&gt;</a:t>
            </a:fld>
          </a:p>
        </p:txBody>
      </p:sp>
      <p:sp>
        <p:nvSpPr>
          <p:cNvPr id="6" name="PlaceHolder 5"/>
          <p:cNvSpPr>
            <a:spLocks noGrp="1"/>
          </p:cNvSpPr>
          <p:nvPr>
            <p:ph type="dt" idx="4"/>
          </p:nvPr>
        </p:nvSpPr>
        <p:spPr/>
        <p:txBody>
          <a:bodyPr/>
          <a:p>
            <a:r>
              <a:rPr lang="es-MX"/>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52" name="PlaceHolder 2"/>
          <p:cNvSpPr>
            <a:spLocks noGrp="1"/>
          </p:cNvSpPr>
          <p:nvPr>
            <p:ph/>
          </p:nvPr>
        </p:nvSpPr>
        <p:spPr>
          <a:xfrm>
            <a:off x="1261800" y="1828800"/>
            <a:ext cx="8595000" cy="435096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0344014-DA9E-4FBE-9DFE-03217A627080}" type="slidenum">
              <a:t>&lt;#&gt;</a:t>
            </a:fld>
          </a:p>
        </p:txBody>
      </p:sp>
      <p:sp>
        <p:nvSpPr>
          <p:cNvPr id="6" name="PlaceHolder 5"/>
          <p:cNvSpPr>
            <a:spLocks noGrp="1"/>
          </p:cNvSpPr>
          <p:nvPr>
            <p:ph type="dt" idx="4"/>
          </p:nvPr>
        </p:nvSpPr>
        <p:spPr/>
        <p:txBody>
          <a:bodyPr/>
          <a:p>
            <a:r>
              <a:rPr lang="es-MX"/>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54" name="PlaceHolder 2"/>
          <p:cNvSpPr>
            <a:spLocks noGrp="1"/>
          </p:cNvSpPr>
          <p:nvPr>
            <p:ph/>
          </p:nvPr>
        </p:nvSpPr>
        <p:spPr>
          <a:xfrm>
            <a:off x="1261800" y="1828800"/>
            <a:ext cx="4194000" cy="435096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55" name="PlaceHolder 3"/>
          <p:cNvSpPr>
            <a:spLocks noGrp="1"/>
          </p:cNvSpPr>
          <p:nvPr>
            <p:ph/>
          </p:nvPr>
        </p:nvSpPr>
        <p:spPr>
          <a:xfrm>
            <a:off x="5666040" y="1828800"/>
            <a:ext cx="4194000" cy="435096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F8F5F1D-72E2-4878-BD0F-8E8A230D9DB2}" type="slidenum">
              <a:t>&lt;#&gt;</a:t>
            </a:fld>
          </a:p>
        </p:txBody>
      </p:sp>
      <p:sp>
        <p:nvSpPr>
          <p:cNvPr id="7" name="PlaceHolder 6"/>
          <p:cNvSpPr>
            <a:spLocks noGrp="1"/>
          </p:cNvSpPr>
          <p:nvPr>
            <p:ph type="dt" idx="4"/>
          </p:nvPr>
        </p:nvSpPr>
        <p:spPr/>
        <p:txBody>
          <a:bodyPr/>
          <a:p>
            <a:r>
              <a:rPr lang="es-MX"/>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CD49390-CF24-454E-AA5F-04EB8F990821}" type="slidenum">
              <a:t>&lt;#&gt;</a:t>
            </a:fld>
          </a:p>
        </p:txBody>
      </p:sp>
      <p:sp>
        <p:nvSpPr>
          <p:cNvPr id="5" name="PlaceHolder 4"/>
          <p:cNvSpPr>
            <a:spLocks noGrp="1"/>
          </p:cNvSpPr>
          <p:nvPr>
            <p:ph type="dt" idx="4"/>
          </p:nvPr>
        </p:nvSpPr>
        <p:spPr/>
        <p:txBody>
          <a:bodyPr/>
          <a:p>
            <a:r>
              <a:rPr lang="es-MX"/>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61800" y="365760"/>
            <a:ext cx="9692280" cy="614412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ADC51D6-7A77-473E-BF90-DDA08A36237A}" type="slidenum">
              <a:t>&lt;#&gt;</a:t>
            </a:fld>
          </a:p>
        </p:txBody>
      </p:sp>
      <p:sp>
        <p:nvSpPr>
          <p:cNvPr id="5" name="PlaceHolder 4"/>
          <p:cNvSpPr>
            <a:spLocks noGrp="1"/>
          </p:cNvSpPr>
          <p:nvPr>
            <p:ph type="dt" idx="4"/>
          </p:nvPr>
        </p:nvSpPr>
        <p:spPr/>
        <p:txBody>
          <a:bodyPr/>
          <a:p>
            <a:r>
              <a:rPr lang="es-MX"/>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59" name="PlaceHolder 2"/>
          <p:cNvSpPr>
            <a:spLocks noGrp="1"/>
          </p:cNvSpPr>
          <p:nvPr>
            <p:ph/>
          </p:nvPr>
        </p:nvSpPr>
        <p:spPr>
          <a:xfrm>
            <a:off x="126180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0" name="PlaceHolder 3"/>
          <p:cNvSpPr>
            <a:spLocks noGrp="1"/>
          </p:cNvSpPr>
          <p:nvPr>
            <p:ph/>
          </p:nvPr>
        </p:nvSpPr>
        <p:spPr>
          <a:xfrm>
            <a:off x="5666040" y="1828800"/>
            <a:ext cx="4194000" cy="435096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1" name="PlaceHolder 4"/>
          <p:cNvSpPr>
            <a:spLocks noGrp="1"/>
          </p:cNvSpPr>
          <p:nvPr>
            <p:ph/>
          </p:nvPr>
        </p:nvSpPr>
        <p:spPr>
          <a:xfrm>
            <a:off x="1261800" y="410148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669B87D-82F4-46CE-9D3E-B5D231400585}"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8" name="PlaceHolder 2"/>
          <p:cNvSpPr>
            <a:spLocks noGrp="1"/>
          </p:cNvSpPr>
          <p:nvPr>
            <p:ph type="subTitle"/>
          </p:nvPr>
        </p:nvSpPr>
        <p:spPr>
          <a:xfrm>
            <a:off x="1261800" y="1828800"/>
            <a:ext cx="8595000" cy="435096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4FA6873-3926-4DF4-B6D6-A0371AEA186B}"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63" name="PlaceHolder 2"/>
          <p:cNvSpPr>
            <a:spLocks noGrp="1"/>
          </p:cNvSpPr>
          <p:nvPr>
            <p:ph/>
          </p:nvPr>
        </p:nvSpPr>
        <p:spPr>
          <a:xfrm>
            <a:off x="1261800" y="1828800"/>
            <a:ext cx="4194000" cy="435096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4" name="PlaceHolder 3"/>
          <p:cNvSpPr>
            <a:spLocks noGrp="1"/>
          </p:cNvSpPr>
          <p:nvPr>
            <p:ph/>
          </p:nvPr>
        </p:nvSpPr>
        <p:spPr>
          <a:xfrm>
            <a:off x="566604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5" name="PlaceHolder 4"/>
          <p:cNvSpPr>
            <a:spLocks noGrp="1"/>
          </p:cNvSpPr>
          <p:nvPr>
            <p:ph/>
          </p:nvPr>
        </p:nvSpPr>
        <p:spPr>
          <a:xfrm>
            <a:off x="5666040" y="410148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D6CDA3B-3F9E-4CAD-81A8-D10EEF547BEF}"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67" name="PlaceHolder 2"/>
          <p:cNvSpPr>
            <a:spLocks noGrp="1"/>
          </p:cNvSpPr>
          <p:nvPr>
            <p:ph/>
          </p:nvPr>
        </p:nvSpPr>
        <p:spPr>
          <a:xfrm>
            <a:off x="126180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8" name="PlaceHolder 3"/>
          <p:cNvSpPr>
            <a:spLocks noGrp="1"/>
          </p:cNvSpPr>
          <p:nvPr>
            <p:ph/>
          </p:nvPr>
        </p:nvSpPr>
        <p:spPr>
          <a:xfrm>
            <a:off x="566604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9" name="PlaceHolder 4"/>
          <p:cNvSpPr>
            <a:spLocks noGrp="1"/>
          </p:cNvSpPr>
          <p:nvPr>
            <p:ph/>
          </p:nvPr>
        </p:nvSpPr>
        <p:spPr>
          <a:xfrm>
            <a:off x="1261800" y="4101480"/>
            <a:ext cx="8595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C5257E0-1917-44AC-BF92-8D9572A6695D}"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71" name="PlaceHolder 2"/>
          <p:cNvSpPr>
            <a:spLocks noGrp="1"/>
          </p:cNvSpPr>
          <p:nvPr>
            <p:ph/>
          </p:nvPr>
        </p:nvSpPr>
        <p:spPr>
          <a:xfrm>
            <a:off x="1261800" y="1828800"/>
            <a:ext cx="8595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72" name="PlaceHolder 3"/>
          <p:cNvSpPr>
            <a:spLocks noGrp="1"/>
          </p:cNvSpPr>
          <p:nvPr>
            <p:ph/>
          </p:nvPr>
        </p:nvSpPr>
        <p:spPr>
          <a:xfrm>
            <a:off x="1261800" y="4101480"/>
            <a:ext cx="8595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D8939B7-90F5-4CAF-B569-16E35D05B4F9}" type="slidenum">
              <a:t>&lt;#&gt;</a:t>
            </a:fld>
          </a:p>
        </p:txBody>
      </p:sp>
      <p:sp>
        <p:nvSpPr>
          <p:cNvPr id="7" name="PlaceHolder 6"/>
          <p:cNvSpPr>
            <a:spLocks noGrp="1"/>
          </p:cNvSpPr>
          <p:nvPr>
            <p:ph type="dt" idx="4"/>
          </p:nvPr>
        </p:nvSpPr>
        <p:spPr/>
        <p:txBody>
          <a:bodyPr/>
          <a:p>
            <a:r>
              <a:rPr lang="es-MX"/>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74" name="PlaceHolder 2"/>
          <p:cNvSpPr>
            <a:spLocks noGrp="1"/>
          </p:cNvSpPr>
          <p:nvPr>
            <p:ph/>
          </p:nvPr>
        </p:nvSpPr>
        <p:spPr>
          <a:xfrm>
            <a:off x="126180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75" name="PlaceHolder 3"/>
          <p:cNvSpPr>
            <a:spLocks noGrp="1"/>
          </p:cNvSpPr>
          <p:nvPr>
            <p:ph/>
          </p:nvPr>
        </p:nvSpPr>
        <p:spPr>
          <a:xfrm>
            <a:off x="566604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76" name="PlaceHolder 4"/>
          <p:cNvSpPr>
            <a:spLocks noGrp="1"/>
          </p:cNvSpPr>
          <p:nvPr>
            <p:ph/>
          </p:nvPr>
        </p:nvSpPr>
        <p:spPr>
          <a:xfrm>
            <a:off x="1261800" y="410148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77" name="PlaceHolder 5"/>
          <p:cNvSpPr>
            <a:spLocks noGrp="1"/>
          </p:cNvSpPr>
          <p:nvPr>
            <p:ph/>
          </p:nvPr>
        </p:nvSpPr>
        <p:spPr>
          <a:xfrm>
            <a:off x="5666040" y="410148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7BF8022-0C50-4B4E-8CA9-963A01BE932A}" type="slidenum">
              <a:t>&lt;#&gt;</a:t>
            </a:fld>
          </a:p>
        </p:txBody>
      </p:sp>
      <p:sp>
        <p:nvSpPr>
          <p:cNvPr id="9" name="PlaceHolder 8"/>
          <p:cNvSpPr>
            <a:spLocks noGrp="1"/>
          </p:cNvSpPr>
          <p:nvPr>
            <p:ph type="dt" idx="4"/>
          </p:nvPr>
        </p:nvSpPr>
        <p:spPr/>
        <p:txBody>
          <a:bodyPr/>
          <a:p>
            <a:r>
              <a:rPr lang="es-MX"/>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79" name="PlaceHolder 2"/>
          <p:cNvSpPr>
            <a:spLocks noGrp="1"/>
          </p:cNvSpPr>
          <p:nvPr>
            <p:ph/>
          </p:nvPr>
        </p:nvSpPr>
        <p:spPr>
          <a:xfrm>
            <a:off x="1261800" y="182880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80" name="PlaceHolder 3"/>
          <p:cNvSpPr>
            <a:spLocks noGrp="1"/>
          </p:cNvSpPr>
          <p:nvPr>
            <p:ph/>
          </p:nvPr>
        </p:nvSpPr>
        <p:spPr>
          <a:xfrm>
            <a:off x="4167720" y="182880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81" name="PlaceHolder 4"/>
          <p:cNvSpPr>
            <a:spLocks noGrp="1"/>
          </p:cNvSpPr>
          <p:nvPr>
            <p:ph/>
          </p:nvPr>
        </p:nvSpPr>
        <p:spPr>
          <a:xfrm>
            <a:off x="7074000" y="182880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82" name="PlaceHolder 5"/>
          <p:cNvSpPr>
            <a:spLocks noGrp="1"/>
          </p:cNvSpPr>
          <p:nvPr>
            <p:ph/>
          </p:nvPr>
        </p:nvSpPr>
        <p:spPr>
          <a:xfrm>
            <a:off x="1261800" y="410148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83" name="PlaceHolder 6"/>
          <p:cNvSpPr>
            <a:spLocks noGrp="1"/>
          </p:cNvSpPr>
          <p:nvPr>
            <p:ph/>
          </p:nvPr>
        </p:nvSpPr>
        <p:spPr>
          <a:xfrm>
            <a:off x="4167720" y="410148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84" name="PlaceHolder 7"/>
          <p:cNvSpPr>
            <a:spLocks noGrp="1"/>
          </p:cNvSpPr>
          <p:nvPr>
            <p:ph/>
          </p:nvPr>
        </p:nvSpPr>
        <p:spPr>
          <a:xfrm>
            <a:off x="7074000" y="4101480"/>
            <a:ext cx="276732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8DA9BD0-8B41-45A8-AB8E-8F1FC77CA1EC}" type="slidenum">
              <a:t>&lt;#&gt;</a:t>
            </a:fld>
          </a:p>
        </p:txBody>
      </p:sp>
      <p:sp>
        <p:nvSpPr>
          <p:cNvPr id="11" name="PlaceHolder 10"/>
          <p:cNvSpPr>
            <a:spLocks noGrp="1"/>
          </p:cNvSpPr>
          <p:nvPr>
            <p:ph type="dt" idx="4"/>
          </p:nvPr>
        </p:nvSpPr>
        <p:spPr/>
        <p:txBody>
          <a:bodyPr/>
          <a:p>
            <a:r>
              <a:rPr lang="es-MX"/>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10" name="PlaceHolder 2"/>
          <p:cNvSpPr>
            <a:spLocks noGrp="1"/>
          </p:cNvSpPr>
          <p:nvPr>
            <p:ph/>
          </p:nvPr>
        </p:nvSpPr>
        <p:spPr>
          <a:xfrm>
            <a:off x="1261800" y="1828800"/>
            <a:ext cx="8595000" cy="435096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31DC8D0-33C8-41F4-815F-099AEE601025}"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12" name="PlaceHolder 2"/>
          <p:cNvSpPr>
            <a:spLocks noGrp="1"/>
          </p:cNvSpPr>
          <p:nvPr>
            <p:ph/>
          </p:nvPr>
        </p:nvSpPr>
        <p:spPr>
          <a:xfrm>
            <a:off x="1261800" y="1828800"/>
            <a:ext cx="4194000" cy="435096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13" name="PlaceHolder 3"/>
          <p:cNvSpPr>
            <a:spLocks noGrp="1"/>
          </p:cNvSpPr>
          <p:nvPr>
            <p:ph/>
          </p:nvPr>
        </p:nvSpPr>
        <p:spPr>
          <a:xfrm>
            <a:off x="5666040" y="1828800"/>
            <a:ext cx="4194000" cy="435096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8F0085C-839E-4B1B-8758-8C43FC1081B3}"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7E338C1-7C61-407E-87C9-F8C4332C766F}"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61800" y="365760"/>
            <a:ext cx="9692280" cy="614412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BC1E75D-2862-4BA0-9316-ECC2AD65D67E}"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17" name="PlaceHolder 2"/>
          <p:cNvSpPr>
            <a:spLocks noGrp="1"/>
          </p:cNvSpPr>
          <p:nvPr>
            <p:ph/>
          </p:nvPr>
        </p:nvSpPr>
        <p:spPr>
          <a:xfrm>
            <a:off x="126180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18" name="PlaceHolder 3"/>
          <p:cNvSpPr>
            <a:spLocks noGrp="1"/>
          </p:cNvSpPr>
          <p:nvPr>
            <p:ph/>
          </p:nvPr>
        </p:nvSpPr>
        <p:spPr>
          <a:xfrm>
            <a:off x="5666040" y="1828800"/>
            <a:ext cx="4194000" cy="435096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19" name="PlaceHolder 4"/>
          <p:cNvSpPr>
            <a:spLocks noGrp="1"/>
          </p:cNvSpPr>
          <p:nvPr>
            <p:ph/>
          </p:nvPr>
        </p:nvSpPr>
        <p:spPr>
          <a:xfrm>
            <a:off x="1261800" y="410148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518D559-4CE5-49F1-90E5-BA007AC76B54}"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21" name="PlaceHolder 2"/>
          <p:cNvSpPr>
            <a:spLocks noGrp="1"/>
          </p:cNvSpPr>
          <p:nvPr>
            <p:ph/>
          </p:nvPr>
        </p:nvSpPr>
        <p:spPr>
          <a:xfrm>
            <a:off x="1261800" y="1828800"/>
            <a:ext cx="4194000" cy="435096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22" name="PlaceHolder 3"/>
          <p:cNvSpPr>
            <a:spLocks noGrp="1"/>
          </p:cNvSpPr>
          <p:nvPr>
            <p:ph/>
          </p:nvPr>
        </p:nvSpPr>
        <p:spPr>
          <a:xfrm>
            <a:off x="566604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23" name="PlaceHolder 4"/>
          <p:cNvSpPr>
            <a:spLocks noGrp="1"/>
          </p:cNvSpPr>
          <p:nvPr>
            <p:ph/>
          </p:nvPr>
        </p:nvSpPr>
        <p:spPr>
          <a:xfrm>
            <a:off x="5666040" y="410148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A206614-21ED-446B-9BF2-E5A075A070E9}"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61800" y="365760"/>
            <a:ext cx="9692280" cy="132516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25" name="PlaceHolder 2"/>
          <p:cNvSpPr>
            <a:spLocks noGrp="1"/>
          </p:cNvSpPr>
          <p:nvPr>
            <p:ph/>
          </p:nvPr>
        </p:nvSpPr>
        <p:spPr>
          <a:xfrm>
            <a:off x="126180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26" name="PlaceHolder 3"/>
          <p:cNvSpPr>
            <a:spLocks noGrp="1"/>
          </p:cNvSpPr>
          <p:nvPr>
            <p:ph/>
          </p:nvPr>
        </p:nvSpPr>
        <p:spPr>
          <a:xfrm>
            <a:off x="5666040" y="1828800"/>
            <a:ext cx="4194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27" name="PlaceHolder 4"/>
          <p:cNvSpPr>
            <a:spLocks noGrp="1"/>
          </p:cNvSpPr>
          <p:nvPr>
            <p:ph/>
          </p:nvPr>
        </p:nvSpPr>
        <p:spPr>
          <a:xfrm>
            <a:off x="1261800" y="4101480"/>
            <a:ext cx="8595000" cy="20750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000000"/>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6EA5BBE-7D78-4040-B69B-03C7AC1ADDD6}" type="slidenum">
              <a:t>&lt;#&gt;</a:t>
            </a:fld>
          </a:p>
        </p:txBody>
      </p:sp>
      <p:sp>
        <p:nvSpPr>
          <p:cNvPr id="8" name="PlaceHolder 7"/>
          <p:cNvSpPr>
            <a:spLocks noGrp="1"/>
          </p:cNvSpPr>
          <p:nvPr>
            <p:ph type="dt" idx="1"/>
          </p:nvPr>
        </p:nvSpPr>
        <p:spPr/>
        <p:txBody>
          <a:bodyPr/>
          <a:p>
            <a:r>
              <a:rPr lang="es-MX"/>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437"/>
        </a:solidFill>
      </p:bgPr>
    </p:bg>
    <p:spTree>
      <p:nvGrpSpPr>
        <p:cNvPr id="1" name=""/>
        <p:cNvGrpSpPr/>
        <p:nvPr/>
      </p:nvGrpSpPr>
      <p:grpSpPr>
        <a:xfrm>
          <a:off x="0" y="0"/>
          <a:ext cx="0" cy="0"/>
          <a:chOff x="0" y="0"/>
          <a:chExt cx="0" cy="0"/>
        </a:xfrm>
      </p:grpSpPr>
      <p:sp>
        <p:nvSpPr>
          <p:cNvPr id="0" name="Rectangle 6" hidden="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 name="PlaceHolder 1"/>
          <p:cNvSpPr>
            <a:spLocks noGrp="1"/>
          </p:cNvSpPr>
          <p:nvPr>
            <p:ph type="title"/>
          </p:nvPr>
        </p:nvSpPr>
        <p:spPr>
          <a:xfrm>
            <a:off x="1261800" y="758880"/>
            <a:ext cx="9417960" cy="4041360"/>
          </a:xfrm>
          <a:prstGeom prst="rect">
            <a:avLst/>
          </a:prstGeom>
          <a:noFill/>
          <a:ln w="0">
            <a:noFill/>
          </a:ln>
        </p:spPr>
        <p:txBody>
          <a:bodyPr anchor="b">
            <a:normAutofit/>
          </a:bodyPr>
          <a:p>
            <a:pPr>
              <a:lnSpc>
                <a:spcPct val="85000"/>
              </a:lnSpc>
              <a:buNone/>
            </a:pPr>
            <a:r>
              <a:rPr b="0" lang="es-ES" sz="7200" spc="-52" strike="noStrike">
                <a:solidFill>
                  <a:srgbClr val="ffffff"/>
                </a:solidFill>
                <a:latin typeface="Century Schoolbook"/>
              </a:rPr>
              <a:t>Haga clic para modificar el estilo de título del patrón</a:t>
            </a:r>
            <a:endParaRPr b="0" lang="en-US" sz="7200" spc="-1" strike="noStrike">
              <a:solidFill>
                <a:srgbClr val="ffffff"/>
              </a:solidFill>
              <a:latin typeface="Century Schoolbook"/>
            </a:endParaRPr>
          </a:p>
        </p:txBody>
      </p:sp>
      <p:sp>
        <p:nvSpPr>
          <p:cNvPr id="2" name="PlaceHolder 2"/>
          <p:cNvSpPr>
            <a:spLocks noGrp="1"/>
          </p:cNvSpPr>
          <p:nvPr>
            <p:ph type="dt" idx="1"/>
          </p:nvPr>
        </p:nvSpPr>
        <p:spPr>
          <a:xfrm rot="16200000">
            <a:off x="10797480" y="999000"/>
            <a:ext cx="1904760" cy="364680"/>
          </a:xfrm>
          <a:prstGeom prst="rect">
            <a:avLst/>
          </a:prstGeom>
          <a:noFill/>
          <a:ln w="0">
            <a:noFill/>
          </a:ln>
        </p:spPr>
        <p:txBody>
          <a:bodyPr anchor="ctr">
            <a:noAutofit/>
          </a:bodyPr>
          <a:lstStyle>
            <a:lvl1pPr algn="r">
              <a:lnSpc>
                <a:spcPct val="100000"/>
              </a:lnSpc>
              <a:buNone/>
              <a:defRPr b="0" lang="es-MX" sz="1050" spc="-1" strike="noStrike">
                <a:solidFill>
                  <a:srgbClr val="808080"/>
                </a:solidFill>
                <a:latin typeface="Century Schoolbook"/>
              </a:defRPr>
            </a:lvl1pPr>
          </a:lstStyle>
          <a:p>
            <a:pPr algn="r">
              <a:lnSpc>
                <a:spcPct val="100000"/>
              </a:lnSpc>
              <a:buNone/>
            </a:pPr>
            <a:r>
              <a:rPr b="0" lang="es-MX" sz="1050" spc="-1" strike="noStrike">
                <a:solidFill>
                  <a:srgbClr val="808080"/>
                </a:solidFill>
                <a:latin typeface="Century Schoolbook"/>
              </a:rPr>
              <a:t>&lt;fecha/hora&gt;</a:t>
            </a:r>
            <a:endParaRPr b="0" lang="es-MX" sz="1050" spc="-1" strike="noStrike">
              <a:latin typeface="Times New Roman"/>
            </a:endParaRPr>
          </a:p>
        </p:txBody>
      </p:sp>
      <p:sp>
        <p:nvSpPr>
          <p:cNvPr id="3" name="PlaceHolder 3"/>
          <p:cNvSpPr>
            <a:spLocks noGrp="1"/>
          </p:cNvSpPr>
          <p:nvPr>
            <p:ph type="ftr" idx="2"/>
          </p:nvPr>
        </p:nvSpPr>
        <p:spPr>
          <a:xfrm rot="16200000">
            <a:off x="9959400" y="4047120"/>
            <a:ext cx="3580920" cy="364680"/>
          </a:xfrm>
          <a:prstGeom prst="rect">
            <a:avLst/>
          </a:prstGeom>
          <a:noFill/>
          <a:ln w="0">
            <a:noFill/>
          </a:ln>
        </p:spPr>
        <p:txBody>
          <a:bodyPr anchor="ctr">
            <a:noAutofit/>
          </a:bodyPr>
          <a:lstStyle>
            <a:lvl1pPr algn="ctr">
              <a:buNone/>
              <a:defRPr b="0" lang="es-MX" sz="1400" spc="-1" strike="noStrike">
                <a:latin typeface="Times New Roman"/>
              </a:defRPr>
            </a:lvl1pPr>
          </a:lstStyle>
          <a:p>
            <a:pPr algn="ctr">
              <a:buNone/>
            </a:pPr>
            <a:r>
              <a:rPr b="0" lang="es-MX" sz="1400" spc="-1" strike="noStrike">
                <a:latin typeface="Times New Roman"/>
              </a:rPr>
              <a:t>&lt;pie de página&gt;</a:t>
            </a:r>
            <a:endParaRPr b="0" lang="es-MX" sz="1400" spc="-1" strike="noStrike">
              <a:latin typeface="Times New Roman"/>
            </a:endParaRPr>
          </a:p>
        </p:txBody>
      </p:sp>
      <p:sp>
        <p:nvSpPr>
          <p:cNvPr id="4" name="PlaceHolder 4"/>
          <p:cNvSpPr>
            <a:spLocks noGrp="1"/>
          </p:cNvSpPr>
          <p:nvPr>
            <p:ph type="sldNum" idx="3"/>
          </p:nvPr>
        </p:nvSpPr>
        <p:spPr>
          <a:xfrm>
            <a:off x="11292840" y="6172200"/>
            <a:ext cx="914040" cy="593280"/>
          </a:xfrm>
          <a:prstGeom prst="rect">
            <a:avLst/>
          </a:prstGeom>
          <a:noFill/>
          <a:ln w="0">
            <a:noFill/>
          </a:ln>
        </p:spPr>
        <p:txBody>
          <a:bodyPr lIns="45720" rIns="45720" anchor="ctr">
            <a:noAutofit/>
          </a:bodyPr>
          <a:lstStyle>
            <a:lvl1pPr algn="ctr">
              <a:lnSpc>
                <a:spcPct val="100000"/>
              </a:lnSpc>
              <a:buNone/>
              <a:defRPr b="0" lang="es-MX" sz="3600" spc="-1" strike="noStrike">
                <a:solidFill>
                  <a:srgbClr val="a6a6a6"/>
                </a:solidFill>
                <a:latin typeface="Century Schoolbook"/>
              </a:defRPr>
            </a:lvl1pPr>
          </a:lstStyle>
          <a:p>
            <a:pPr algn="ctr">
              <a:lnSpc>
                <a:spcPct val="100000"/>
              </a:lnSpc>
              <a:buNone/>
            </a:pPr>
            <a:fld id="{7026224F-799E-4EC3-B02E-3A642568633A}" type="slidenum">
              <a:rPr b="0" lang="es-MX" sz="3600" spc="-1" strike="noStrike">
                <a:solidFill>
                  <a:srgbClr val="a6a6a6"/>
                </a:solidFill>
                <a:latin typeface="Century Schoolbook"/>
              </a:rPr>
              <a:t>&lt;número&gt;</a:t>
            </a:fld>
            <a:endParaRPr b="0" lang="es-MX" sz="3600" spc="-1" strike="noStrike">
              <a:latin typeface="Times New Roman"/>
            </a:endParaRPr>
          </a:p>
        </p:txBody>
      </p:sp>
      <p:sp>
        <p:nvSpPr>
          <p:cNvPr id="5" name="Rectangle 6"/>
          <p:cNvSpPr/>
          <p:nvPr/>
        </p:nvSpPr>
        <p:spPr>
          <a:xfrm>
            <a:off x="0" y="0"/>
            <a:ext cx="45684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5000"/>
              </a:lnSpc>
              <a:spcBef>
                <a:spcPts val="1417"/>
              </a:spcBef>
              <a:buClr>
                <a:srgbClr val="ffffff"/>
              </a:buClr>
              <a:buSzPct val="45000"/>
              <a:buFont typeface="Wingdings" charset="2"/>
              <a:buChar char=""/>
            </a:pPr>
            <a:r>
              <a:rPr b="0" lang="en-US" sz="1800" spc="9" strike="noStrike">
                <a:solidFill>
                  <a:srgbClr val="ffffff"/>
                </a:solidFill>
                <a:latin typeface="Century Schoolbook"/>
              </a:rPr>
              <a:t>Pulse para editar el formato de texto </a:t>
            </a:r>
            <a:r>
              <a:rPr b="0" lang="en-US" sz="1800" spc="9" strike="noStrike">
                <a:solidFill>
                  <a:srgbClr val="ffffff"/>
                </a:solidFill>
                <a:latin typeface="Century Schoolbook"/>
              </a:rPr>
              <a:t>del esquema</a:t>
            </a:r>
            <a:endParaRPr b="0" lang="en-US" sz="1800" spc="9" strike="noStrike">
              <a:solidFill>
                <a:srgbClr val="ffffff"/>
              </a:solidFill>
              <a:latin typeface="Century Schoolbook"/>
            </a:endParaRPr>
          </a:p>
          <a:p>
            <a:pPr lvl="1" marL="864000" indent="-324000">
              <a:lnSpc>
                <a:spcPct val="90000"/>
              </a:lnSpc>
              <a:spcBef>
                <a:spcPts val="1134"/>
              </a:spcBef>
              <a:buClr>
                <a:srgbClr val="ffffff"/>
              </a:buClr>
              <a:buSzPct val="75000"/>
              <a:buFont typeface="Symbol" charset="2"/>
              <a:buChar char=""/>
            </a:pPr>
            <a:r>
              <a:rPr b="0" lang="en-US" sz="1400" spc="-1" strike="noStrike">
                <a:solidFill>
                  <a:srgbClr val="ffffff"/>
                </a:solidFill>
                <a:latin typeface="Century Schoolbook"/>
              </a:rPr>
              <a:t>Segundo nivel del esquema</a:t>
            </a:r>
            <a:endParaRPr b="0" lang="en-US" sz="1400" spc="-1" strike="noStrike">
              <a:solidFill>
                <a:srgbClr val="ffffff"/>
              </a:solidFill>
              <a:latin typeface="Century Schoolbook"/>
            </a:endParaRPr>
          </a:p>
          <a:p>
            <a:pPr lvl="2" marL="1296000" indent="-288000">
              <a:lnSpc>
                <a:spcPct val="90000"/>
              </a:lnSpc>
              <a:spcBef>
                <a:spcPts val="850"/>
              </a:spcBef>
              <a:buClr>
                <a:srgbClr val="ffffff"/>
              </a:buClr>
              <a:buSzPct val="45000"/>
              <a:buFont typeface="Wingdings" charset="2"/>
              <a:buChar char=""/>
            </a:pPr>
            <a:r>
              <a:rPr b="0" lang="en-US" sz="1400" spc="-1" strike="noStrike">
                <a:solidFill>
                  <a:srgbClr val="ffffff"/>
                </a:solidFill>
                <a:latin typeface="Century Schoolbook"/>
              </a:rPr>
              <a:t>Tercer nivel del esquema</a:t>
            </a:r>
            <a:endParaRPr b="0" lang="en-US" sz="1400" spc="-1" strike="noStrike">
              <a:solidFill>
                <a:srgbClr val="ffffff"/>
              </a:solidFill>
              <a:latin typeface="Century Schoolbook"/>
            </a:endParaRPr>
          </a:p>
          <a:p>
            <a:pPr lvl="3" marL="1728000" indent="-216000">
              <a:lnSpc>
                <a:spcPct val="90000"/>
              </a:lnSpc>
              <a:spcBef>
                <a:spcPts val="567"/>
              </a:spcBef>
              <a:buClr>
                <a:srgbClr val="ffffff"/>
              </a:buClr>
              <a:buSzPct val="75000"/>
              <a:buFont typeface="Symbol" charset="2"/>
              <a:buChar char=""/>
            </a:pPr>
            <a:r>
              <a:rPr b="0" lang="en-US" sz="1400" spc="-1" strike="noStrike">
                <a:solidFill>
                  <a:srgbClr val="ffffff"/>
                </a:solidFill>
                <a:latin typeface="Century Schoolbook"/>
              </a:rPr>
              <a:t>Cuarto nivel del esquema</a:t>
            </a:r>
            <a:endParaRPr b="0" lang="en-US" sz="1400" spc="-1" strike="noStrike">
              <a:solidFill>
                <a:srgbClr val="ffffff"/>
              </a:solidFill>
              <a:latin typeface="Century Schoolbook"/>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Schoolbook"/>
              </a:rPr>
              <a:t>Quinto nivel del </a:t>
            </a:r>
            <a:r>
              <a:rPr b="0" lang="en-US" sz="2000" spc="-1" strike="noStrike">
                <a:solidFill>
                  <a:srgbClr val="ffffff"/>
                </a:solidFill>
                <a:latin typeface="Century Schoolbook"/>
              </a:rPr>
              <a:t>esquema</a:t>
            </a:r>
            <a:endParaRPr b="0" lang="en-US" sz="2000" spc="-1" strike="noStrike">
              <a:solidFill>
                <a:srgbClr val="ffffff"/>
              </a:solidFill>
              <a:latin typeface="Century Schoolbook"/>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Schoolbook"/>
              </a:rPr>
              <a:t>Sexto nivel del </a:t>
            </a:r>
            <a:r>
              <a:rPr b="0" lang="en-US" sz="2000" spc="-1" strike="noStrike">
                <a:solidFill>
                  <a:srgbClr val="ffffff"/>
                </a:solidFill>
                <a:latin typeface="Century Schoolbook"/>
              </a:rPr>
              <a:t>esquema</a:t>
            </a:r>
            <a:endParaRPr b="0" lang="en-US" sz="2000" spc="-1" strike="noStrike">
              <a:solidFill>
                <a:srgbClr val="ffffff"/>
              </a:solidFill>
              <a:latin typeface="Century Schoolbook"/>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Schoolbook"/>
              </a:rPr>
              <a:t>Séptimo </a:t>
            </a:r>
            <a:r>
              <a:rPr b="0" lang="en-US" sz="2000" spc="-1" strike="noStrike">
                <a:solidFill>
                  <a:srgbClr val="ffffff"/>
                </a:solidFill>
                <a:latin typeface="Century Schoolbook"/>
              </a:rPr>
              <a:t>nivel del </a:t>
            </a:r>
            <a:r>
              <a:rPr b="0" lang="en-US" sz="2000" spc="-1" strike="noStrike">
                <a:solidFill>
                  <a:srgbClr val="ffffff"/>
                </a:solidFill>
                <a:latin typeface="Century Schoolbook"/>
              </a:rPr>
              <a:t>esquema</a:t>
            </a:r>
            <a:endParaRPr b="0" lang="en-US" sz="2000" spc="-1" strike="noStrike">
              <a:solidFill>
                <a:srgbClr val="ffffff"/>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6"/>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4" name="PlaceHolder 1"/>
          <p:cNvSpPr>
            <a:spLocks noGrp="1"/>
          </p:cNvSpPr>
          <p:nvPr>
            <p:ph type="title"/>
          </p:nvPr>
        </p:nvSpPr>
        <p:spPr>
          <a:xfrm>
            <a:off x="1261800" y="365760"/>
            <a:ext cx="9692280" cy="1325160"/>
          </a:xfrm>
          <a:prstGeom prst="rect">
            <a:avLst/>
          </a:prstGeom>
          <a:noFill/>
          <a:ln w="0">
            <a:noFill/>
          </a:ln>
        </p:spPr>
        <p:txBody>
          <a:bodyPr anchor="b">
            <a:noAutofit/>
          </a:bodyPr>
          <a:p>
            <a:pPr>
              <a:lnSpc>
                <a:spcPct val="90000"/>
              </a:lnSpc>
              <a:buNone/>
            </a:pPr>
            <a:r>
              <a:rPr b="0" lang="es-ES" sz="4400" spc="-52" strike="noStrike">
                <a:solidFill>
                  <a:srgbClr val="000000"/>
                </a:solidFill>
                <a:latin typeface="Century Schoolbook"/>
              </a:rPr>
              <a:t>Haga clic para modificar el estilo de título del patrón</a:t>
            </a:r>
            <a:endParaRPr b="0" lang="en-US" sz="4400" spc="-1" strike="noStrike">
              <a:solidFill>
                <a:srgbClr val="000000"/>
              </a:solidFill>
              <a:latin typeface="Century Schoolbook"/>
            </a:endParaRPr>
          </a:p>
        </p:txBody>
      </p:sp>
      <p:sp>
        <p:nvSpPr>
          <p:cNvPr id="45" name="PlaceHolder 2"/>
          <p:cNvSpPr>
            <a:spLocks noGrp="1"/>
          </p:cNvSpPr>
          <p:nvPr>
            <p:ph type="body"/>
          </p:nvPr>
        </p:nvSpPr>
        <p:spPr>
          <a:xfrm>
            <a:off x="1261800" y="1828800"/>
            <a:ext cx="8595000" cy="4350960"/>
          </a:xfrm>
          <a:prstGeom prst="rect">
            <a:avLst/>
          </a:prstGeom>
          <a:noFill/>
          <a:ln w="0">
            <a:noFill/>
          </a:ln>
        </p:spPr>
        <p:txBody>
          <a:bodyPr anchor="t">
            <a:noAutofit/>
          </a:bodyPr>
          <a:p>
            <a:pPr marL="182880" indent="-182880">
              <a:lnSpc>
                <a:spcPct val="95000"/>
              </a:lnSpc>
              <a:spcBef>
                <a:spcPts val="1400"/>
              </a:spcBef>
              <a:spcAft>
                <a:spcPts val="201"/>
              </a:spcAft>
              <a:buClr>
                <a:srgbClr val="6f6f74"/>
              </a:buClr>
              <a:buSzPct val="80000"/>
              <a:buFont typeface="Arial"/>
              <a:buChar char="•"/>
            </a:pPr>
            <a:r>
              <a:rPr b="0" lang="es-ES" sz="1800" spc="9" strike="noStrike">
                <a:solidFill>
                  <a:srgbClr val="000000"/>
                </a:solidFill>
                <a:latin typeface="Century Schoolbook"/>
              </a:rPr>
              <a:t>Haga clic para modificar los estilos de texto del patrón</a:t>
            </a:r>
            <a:endParaRPr b="0" lang="en-US" sz="1800" spc="9" strike="noStrike">
              <a:solidFill>
                <a:srgbClr val="000000"/>
              </a:solidFill>
              <a:latin typeface="Century Schoolbook"/>
            </a:endParaRPr>
          </a:p>
          <a:p>
            <a:pPr lvl="1" marL="457200" indent="-182880">
              <a:lnSpc>
                <a:spcPct val="90000"/>
              </a:lnSpc>
              <a:spcBef>
                <a:spcPts val="300"/>
              </a:spcBef>
              <a:spcAft>
                <a:spcPts val="300"/>
              </a:spcAft>
              <a:buClr>
                <a:srgbClr val="6f6f74"/>
              </a:buClr>
              <a:buFont typeface="Wingdings 2" charset="2"/>
              <a:buChar char=""/>
            </a:pPr>
            <a:r>
              <a:rPr b="0" lang="es-ES" sz="1600" spc="-1" strike="noStrike">
                <a:solidFill>
                  <a:srgbClr val="262626"/>
                </a:solidFill>
                <a:latin typeface="Century Schoolbook"/>
              </a:rPr>
              <a:t>Segundo nivel</a:t>
            </a:r>
            <a:endParaRPr b="0" lang="en-US" sz="1600" spc="-1" strike="noStrike">
              <a:solidFill>
                <a:srgbClr val="262626"/>
              </a:solidFill>
              <a:latin typeface="Century Schoolbook"/>
            </a:endParaRPr>
          </a:p>
          <a:p>
            <a:pPr lvl="2" marL="731520" indent="-182880">
              <a:lnSpc>
                <a:spcPct val="90000"/>
              </a:lnSpc>
              <a:spcBef>
                <a:spcPts val="300"/>
              </a:spcBef>
              <a:spcAft>
                <a:spcPts val="300"/>
              </a:spcAft>
              <a:buClr>
                <a:srgbClr val="6f6f74"/>
              </a:buClr>
              <a:buFont typeface="Wingdings 2" charset="2"/>
              <a:buChar char=""/>
            </a:pPr>
            <a:r>
              <a:rPr b="0" lang="es-ES" sz="1400" spc="-1" strike="noStrike">
                <a:solidFill>
                  <a:srgbClr val="262626"/>
                </a:solidFill>
                <a:latin typeface="Century Schoolbook"/>
              </a:rPr>
              <a:t>Tercer nivel</a:t>
            </a:r>
            <a:endParaRPr b="0" lang="en-US" sz="1400" spc="-1" strike="noStrike">
              <a:solidFill>
                <a:srgbClr val="262626"/>
              </a:solidFill>
              <a:latin typeface="Century Schoolbook"/>
            </a:endParaRPr>
          </a:p>
          <a:p>
            <a:pPr lvl="3" marL="1005840" indent="-182880">
              <a:lnSpc>
                <a:spcPct val="90000"/>
              </a:lnSpc>
              <a:spcBef>
                <a:spcPts val="300"/>
              </a:spcBef>
              <a:spcAft>
                <a:spcPts val="300"/>
              </a:spcAft>
              <a:buClr>
                <a:srgbClr val="6f6f74"/>
              </a:buClr>
              <a:buFont typeface="Wingdings 2" charset="2"/>
              <a:buChar char=""/>
            </a:pPr>
            <a:r>
              <a:rPr b="0" lang="es-ES" sz="1400" spc="-1" strike="noStrike">
                <a:solidFill>
                  <a:srgbClr val="262626"/>
                </a:solidFill>
                <a:latin typeface="Century Schoolbook"/>
              </a:rPr>
              <a:t>Cuarto nivel</a:t>
            </a:r>
            <a:endParaRPr b="0" lang="en-US" sz="1400" spc="-1" strike="noStrike">
              <a:solidFill>
                <a:srgbClr val="262626"/>
              </a:solidFill>
              <a:latin typeface="Century Schoolbook"/>
            </a:endParaRPr>
          </a:p>
          <a:p>
            <a:pPr lvl="4" marL="1280160" indent="-182880">
              <a:lnSpc>
                <a:spcPct val="90000"/>
              </a:lnSpc>
              <a:spcBef>
                <a:spcPts val="300"/>
              </a:spcBef>
              <a:spcAft>
                <a:spcPts val="300"/>
              </a:spcAft>
              <a:buClr>
                <a:srgbClr val="6f6f74"/>
              </a:buClr>
              <a:buFont typeface="Wingdings 2" charset="2"/>
              <a:buChar char=""/>
            </a:pPr>
            <a:r>
              <a:rPr b="0" lang="es-ES" sz="1400" spc="-1" strike="noStrike">
                <a:solidFill>
                  <a:srgbClr val="262626"/>
                </a:solidFill>
                <a:latin typeface="Century Schoolbook"/>
              </a:rPr>
              <a:t>Quinto nivel</a:t>
            </a:r>
            <a:endParaRPr b="0" lang="en-US" sz="1400" spc="-1" strike="noStrike">
              <a:solidFill>
                <a:srgbClr val="262626"/>
              </a:solidFill>
              <a:latin typeface="Century Schoolbook"/>
            </a:endParaRPr>
          </a:p>
        </p:txBody>
      </p:sp>
      <p:sp>
        <p:nvSpPr>
          <p:cNvPr id="46" name="PlaceHolder 3"/>
          <p:cNvSpPr>
            <a:spLocks noGrp="1"/>
          </p:cNvSpPr>
          <p:nvPr>
            <p:ph type="dt" idx="4"/>
          </p:nvPr>
        </p:nvSpPr>
        <p:spPr>
          <a:xfrm rot="16200000">
            <a:off x="10797480" y="999000"/>
            <a:ext cx="1904760" cy="364680"/>
          </a:xfrm>
          <a:prstGeom prst="rect">
            <a:avLst/>
          </a:prstGeom>
          <a:noFill/>
          <a:ln w="0">
            <a:noFill/>
          </a:ln>
        </p:spPr>
        <p:txBody>
          <a:bodyPr anchor="ctr">
            <a:noAutofit/>
          </a:bodyPr>
          <a:lstStyle>
            <a:lvl1pPr algn="r">
              <a:lnSpc>
                <a:spcPct val="100000"/>
              </a:lnSpc>
              <a:buNone/>
              <a:defRPr b="0" lang="es-MX" sz="1050" spc="-1" strike="noStrike">
                <a:solidFill>
                  <a:srgbClr val="d9d9db"/>
                </a:solidFill>
                <a:latin typeface="Century Schoolbook"/>
              </a:defRPr>
            </a:lvl1pPr>
          </a:lstStyle>
          <a:p>
            <a:pPr algn="r">
              <a:lnSpc>
                <a:spcPct val="100000"/>
              </a:lnSpc>
              <a:buNone/>
            </a:pPr>
            <a:r>
              <a:rPr b="0" lang="es-MX" sz="1050" spc="-1" strike="noStrike">
                <a:solidFill>
                  <a:srgbClr val="d9d9db"/>
                </a:solidFill>
                <a:latin typeface="Century Schoolbook"/>
              </a:rPr>
              <a:t>&lt;fecha/hora&gt;</a:t>
            </a:r>
            <a:endParaRPr b="0" lang="es-MX" sz="1050" spc="-1" strike="noStrike">
              <a:latin typeface="Times New Roman"/>
            </a:endParaRPr>
          </a:p>
        </p:txBody>
      </p:sp>
      <p:sp>
        <p:nvSpPr>
          <p:cNvPr id="47" name="PlaceHolder 4"/>
          <p:cNvSpPr>
            <a:spLocks noGrp="1"/>
          </p:cNvSpPr>
          <p:nvPr>
            <p:ph type="ftr" idx="5"/>
          </p:nvPr>
        </p:nvSpPr>
        <p:spPr>
          <a:xfrm rot="16200000">
            <a:off x="9959400" y="4047120"/>
            <a:ext cx="3580920" cy="364680"/>
          </a:xfrm>
          <a:prstGeom prst="rect">
            <a:avLst/>
          </a:prstGeom>
          <a:noFill/>
          <a:ln w="0">
            <a:noFill/>
          </a:ln>
        </p:spPr>
        <p:txBody>
          <a:bodyPr anchor="ctr">
            <a:noAutofit/>
          </a:bodyPr>
          <a:lstStyle>
            <a:lvl1pPr algn="ctr">
              <a:buNone/>
              <a:defRPr b="0" lang="es-MX" sz="1400" spc="-1" strike="noStrike">
                <a:latin typeface="Times New Roman"/>
              </a:defRPr>
            </a:lvl1pPr>
          </a:lstStyle>
          <a:p>
            <a:pPr algn="ctr">
              <a:buNone/>
            </a:pPr>
            <a:r>
              <a:rPr b="0" lang="es-MX" sz="1400" spc="-1" strike="noStrike">
                <a:latin typeface="Times New Roman"/>
              </a:rPr>
              <a:t>&lt;pie de página&gt;</a:t>
            </a:r>
            <a:endParaRPr b="0" lang="es-MX" sz="1400" spc="-1" strike="noStrike">
              <a:latin typeface="Times New Roman"/>
            </a:endParaRPr>
          </a:p>
        </p:txBody>
      </p:sp>
      <p:sp>
        <p:nvSpPr>
          <p:cNvPr id="48" name="PlaceHolder 5"/>
          <p:cNvSpPr>
            <a:spLocks noGrp="1"/>
          </p:cNvSpPr>
          <p:nvPr>
            <p:ph type="sldNum" idx="6"/>
          </p:nvPr>
        </p:nvSpPr>
        <p:spPr>
          <a:xfrm>
            <a:off x="11292840" y="6172200"/>
            <a:ext cx="914040" cy="593280"/>
          </a:xfrm>
          <a:prstGeom prst="rect">
            <a:avLst/>
          </a:prstGeom>
          <a:noFill/>
          <a:ln w="0">
            <a:noFill/>
          </a:ln>
        </p:spPr>
        <p:txBody>
          <a:bodyPr lIns="45720" rIns="45720" anchor="ctr">
            <a:noAutofit/>
          </a:bodyPr>
          <a:lstStyle>
            <a:lvl1pPr algn="ctr">
              <a:lnSpc>
                <a:spcPct val="100000"/>
              </a:lnSpc>
              <a:buNone/>
              <a:defRPr b="0" lang="es-MX" sz="3600" spc="-1" strike="noStrike">
                <a:solidFill>
                  <a:srgbClr val="8e8e94"/>
                </a:solidFill>
                <a:latin typeface="Century Schoolbook"/>
              </a:defRPr>
            </a:lvl1pPr>
          </a:lstStyle>
          <a:p>
            <a:pPr algn="ctr">
              <a:lnSpc>
                <a:spcPct val="100000"/>
              </a:lnSpc>
              <a:buNone/>
            </a:pPr>
            <a:fld id="{91E0B8A6-BFB6-40DE-8FA7-973CC2205218}" type="slidenum">
              <a:rPr b="0" lang="es-MX" sz="3600" spc="-1" strike="noStrike">
                <a:solidFill>
                  <a:srgbClr val="8e8e94"/>
                </a:solidFill>
                <a:latin typeface="Century Schoolbook"/>
              </a:rPr>
              <a:t>&lt;número&gt;</a:t>
            </a:fld>
            <a:endParaRPr b="0" lang="es-MX"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1261800" y="758880"/>
            <a:ext cx="9417960" cy="4041360"/>
          </a:xfrm>
          <a:prstGeom prst="rect">
            <a:avLst/>
          </a:prstGeom>
          <a:noFill/>
          <a:ln w="0">
            <a:noFill/>
          </a:ln>
        </p:spPr>
        <p:txBody>
          <a:bodyPr anchor="b">
            <a:noAutofit/>
          </a:bodyPr>
          <a:p>
            <a:pPr>
              <a:lnSpc>
                <a:spcPct val="85000"/>
              </a:lnSpc>
              <a:buNone/>
            </a:pPr>
            <a:r>
              <a:rPr b="0" lang="es-ES" sz="7200" spc="-52" strike="noStrike">
                <a:solidFill>
                  <a:srgbClr val="ffffff"/>
                </a:solidFill>
                <a:latin typeface="Century Schoolbook"/>
              </a:rPr>
              <a:t>CROW</a:t>
            </a:r>
            <a:endParaRPr b="0" lang="en-US" sz="7200" spc="-1" strike="noStrike">
              <a:solidFill>
                <a:srgbClr val="ffffff"/>
              </a:solidFill>
              <a:latin typeface="Century Schoolbook"/>
            </a:endParaRPr>
          </a:p>
        </p:txBody>
      </p:sp>
      <p:sp>
        <p:nvSpPr>
          <p:cNvPr id="86" name="PlaceHolder 2"/>
          <p:cNvSpPr>
            <a:spLocks noGrp="1"/>
          </p:cNvSpPr>
          <p:nvPr>
            <p:ph type="subTitle"/>
          </p:nvPr>
        </p:nvSpPr>
        <p:spPr>
          <a:xfrm>
            <a:off x="1261800" y="4800600"/>
            <a:ext cx="9417960" cy="1691280"/>
          </a:xfrm>
          <a:prstGeom prst="rect">
            <a:avLst/>
          </a:prstGeom>
          <a:noFill/>
          <a:ln w="0">
            <a:noFill/>
          </a:ln>
        </p:spPr>
        <p:txBody>
          <a:bodyPr anchor="t">
            <a:noAutofit/>
          </a:bodyPr>
          <a:p>
            <a:pPr>
              <a:lnSpc>
                <a:spcPct val="95000"/>
              </a:lnSpc>
              <a:spcBef>
                <a:spcPts val="1400"/>
              </a:spcBef>
              <a:spcAft>
                <a:spcPts val="201"/>
              </a:spcAft>
              <a:buNone/>
              <a:tabLst>
                <a:tab algn="l" pos="0"/>
              </a:tabLst>
            </a:pPr>
            <a:r>
              <a:rPr b="0" lang="en-US" sz="2200" spc="9" strike="noStrike">
                <a:solidFill>
                  <a:srgbClr val="bfbfbf"/>
                </a:solidFill>
                <a:latin typeface="Century Schoolbook"/>
              </a:rPr>
              <a:t>Framework for C++, by:</a:t>
            </a:r>
            <a:endParaRPr b="0" lang="es-MX" sz="2200" spc="-1" strike="noStrike">
              <a:latin typeface="Arial"/>
            </a:endParaRPr>
          </a:p>
          <a:p>
            <a:pPr>
              <a:lnSpc>
                <a:spcPct val="95000"/>
              </a:lnSpc>
              <a:spcBef>
                <a:spcPts val="1400"/>
              </a:spcBef>
              <a:spcAft>
                <a:spcPts val="201"/>
              </a:spcAft>
              <a:buNone/>
              <a:tabLst>
                <a:tab algn="l" pos="0"/>
              </a:tabLst>
            </a:pPr>
            <a:r>
              <a:rPr b="0" lang="en-US" sz="2200" spc="9" strike="noStrike">
                <a:solidFill>
                  <a:srgbClr val="bfbfbf"/>
                </a:solidFill>
                <a:latin typeface="Century Schoolbook"/>
              </a:rPr>
              <a:t>Gerardo Lazcano Aguilar</a:t>
            </a:r>
            <a:endParaRPr b="0" lang="es-MX" sz="2200" spc="-1" strike="noStrike">
              <a:latin typeface="Arial"/>
            </a:endParaRPr>
          </a:p>
          <a:p>
            <a:pPr>
              <a:lnSpc>
                <a:spcPct val="95000"/>
              </a:lnSpc>
              <a:spcBef>
                <a:spcPts val="1400"/>
              </a:spcBef>
              <a:spcAft>
                <a:spcPts val="201"/>
              </a:spcAft>
              <a:buNone/>
              <a:tabLst>
                <a:tab algn="l" pos="0"/>
              </a:tabLst>
            </a:pPr>
            <a:r>
              <a:rPr b="0" lang="en-US" sz="2200" spc="9" strike="noStrike">
                <a:solidFill>
                  <a:srgbClr val="bfbfbf"/>
                </a:solidFill>
                <a:latin typeface="Century Schoolbook"/>
              </a:rPr>
              <a:t>Jonathan Molinero Pérez</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Rectangle 9"/>
          <p:cNvSpPr/>
          <p:nvPr/>
        </p:nvSpPr>
        <p:spPr>
          <a:xfrm>
            <a:off x="0" y="0"/>
            <a:ext cx="1129248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8" name="PlaceHolder 1"/>
          <p:cNvSpPr>
            <a:spLocks noGrp="1"/>
          </p:cNvSpPr>
          <p:nvPr>
            <p:ph type="title"/>
          </p:nvPr>
        </p:nvSpPr>
        <p:spPr>
          <a:xfrm>
            <a:off x="643320" y="4564800"/>
            <a:ext cx="4010400" cy="1614960"/>
          </a:xfrm>
          <a:prstGeom prst="rect">
            <a:avLst/>
          </a:prstGeom>
          <a:noFill/>
          <a:ln w="0">
            <a:noFill/>
          </a:ln>
        </p:spPr>
        <p:txBody>
          <a:bodyPr anchor="ctr">
            <a:normAutofit/>
          </a:bodyPr>
          <a:p>
            <a:pPr>
              <a:lnSpc>
                <a:spcPct val="90000"/>
              </a:lnSpc>
              <a:buNone/>
            </a:pPr>
            <a:r>
              <a:rPr b="0" lang="en-US" sz="3200" spc="-52" strike="noStrike">
                <a:solidFill>
                  <a:srgbClr val="000000"/>
                </a:solidFill>
                <a:latin typeface="Century Schoolbook"/>
              </a:rPr>
              <a:t>What</a:t>
            </a:r>
            <a:r>
              <a:rPr b="0" lang="es-ES" sz="3200" spc="-52" strike="noStrike">
                <a:solidFill>
                  <a:srgbClr val="000000"/>
                </a:solidFill>
                <a:latin typeface="Century Schoolbook"/>
              </a:rPr>
              <a:t> </a:t>
            </a:r>
            <a:r>
              <a:rPr b="0" lang="en-US" sz="3200" spc="-52" strike="noStrike">
                <a:solidFill>
                  <a:srgbClr val="000000"/>
                </a:solidFill>
                <a:latin typeface="Century Schoolbook"/>
              </a:rPr>
              <a:t>is</a:t>
            </a:r>
            <a:r>
              <a:rPr b="0" lang="es-ES" sz="3200" spc="-52" strike="noStrike">
                <a:solidFill>
                  <a:srgbClr val="000000"/>
                </a:solidFill>
                <a:latin typeface="Century Schoolbook"/>
              </a:rPr>
              <a:t> CROW?</a:t>
            </a:r>
            <a:endParaRPr b="0" lang="en-US" sz="3200" spc="-1" strike="noStrike">
              <a:solidFill>
                <a:srgbClr val="000000"/>
              </a:solidFill>
              <a:latin typeface="Century Schoolbook"/>
            </a:endParaRPr>
          </a:p>
        </p:txBody>
      </p:sp>
      <p:pic>
        <p:nvPicPr>
          <p:cNvPr id="89" name="Imagen 4" descr="Un dibujo animado con letras&#10;&#10;Descripción generada automáticamente con confianza baja"/>
          <p:cNvPicPr/>
          <p:nvPr/>
        </p:nvPicPr>
        <p:blipFill>
          <a:blip r:embed="rId1"/>
          <a:srcRect l="0" t="4570" r="0" b="2166"/>
          <a:stretch/>
        </p:blipFill>
        <p:spPr>
          <a:xfrm>
            <a:off x="0" y="0"/>
            <a:ext cx="11292480" cy="4212360"/>
          </a:xfrm>
          <a:prstGeom prst="rect">
            <a:avLst/>
          </a:prstGeom>
          <a:ln w="0">
            <a:noFill/>
          </a:ln>
        </p:spPr>
      </p:pic>
      <p:sp>
        <p:nvSpPr>
          <p:cNvPr id="90" name="Straight Connector 11"/>
          <p:cNvSpPr/>
          <p:nvPr/>
        </p:nvSpPr>
        <p:spPr>
          <a:xfrm>
            <a:off x="4952880" y="4813560"/>
            <a:ext cx="360" cy="1117440"/>
          </a:xfrm>
          <a:prstGeom prst="line">
            <a:avLst/>
          </a:prstGeom>
          <a:ln>
            <a:solidFill>
              <a:srgbClr val="6f6f74"/>
            </a:solidFill>
            <a:round/>
          </a:ln>
        </p:spPr>
        <p:style>
          <a:lnRef idx="1">
            <a:schemeClr val="accent1"/>
          </a:lnRef>
          <a:fillRef idx="0">
            <a:schemeClr val="accent1"/>
          </a:fillRef>
          <a:effectRef idx="0">
            <a:schemeClr val="accent1"/>
          </a:effectRef>
          <a:fontRef idx="minor"/>
        </p:style>
      </p:sp>
      <p:sp>
        <p:nvSpPr>
          <p:cNvPr id="91" name="PlaceHolder 2"/>
          <p:cNvSpPr>
            <a:spLocks noGrp="1"/>
          </p:cNvSpPr>
          <p:nvPr>
            <p:ph/>
          </p:nvPr>
        </p:nvSpPr>
        <p:spPr>
          <a:xfrm>
            <a:off x="5288760" y="4564800"/>
            <a:ext cx="5665680" cy="1614960"/>
          </a:xfrm>
          <a:prstGeom prst="rect">
            <a:avLst/>
          </a:prstGeom>
          <a:noFill/>
          <a:ln w="0">
            <a:noFill/>
          </a:ln>
        </p:spPr>
        <p:txBody>
          <a:bodyPr anchor="ctr">
            <a:normAutofit/>
          </a:bodyPr>
          <a:p>
            <a:pPr marL="182880" indent="-182880">
              <a:lnSpc>
                <a:spcPct val="95000"/>
              </a:lnSpc>
              <a:spcBef>
                <a:spcPts val="1400"/>
              </a:spcBef>
              <a:spcAft>
                <a:spcPts val="201"/>
              </a:spcAft>
              <a:buClr>
                <a:srgbClr val="6f6f74"/>
              </a:buClr>
              <a:buSzPct val="80000"/>
              <a:buFont typeface="Arial"/>
              <a:buChar char="•"/>
            </a:pPr>
            <a:r>
              <a:rPr b="0" lang="en-US" sz="1600" spc="9" strike="noStrike">
                <a:solidFill>
                  <a:srgbClr val="000000"/>
                </a:solidFill>
                <a:latin typeface="Lato"/>
              </a:rPr>
              <a:t>Crow is a C++ framework for creating HTTP or WebSocket web services. It uses routing similar to Python's Flask which makes it easy to use. It is also extremely fast, beating multiple existing C++ frameworks as well as non C++ frameworks.</a:t>
            </a:r>
            <a:endParaRPr b="0" lang="en-US" sz="1600" spc="9" strike="noStrike">
              <a:solidFill>
                <a:srgbClr val="000000"/>
              </a:solidFill>
              <a:latin typeface="Century School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16520" y="374400"/>
            <a:ext cx="9692280" cy="1325160"/>
          </a:xfrm>
          <a:prstGeom prst="rect">
            <a:avLst/>
          </a:prstGeom>
          <a:noFill/>
          <a:ln w="0">
            <a:noFill/>
          </a:ln>
        </p:spPr>
        <p:txBody>
          <a:bodyPr anchor="b">
            <a:noAutofit/>
          </a:bodyPr>
          <a:p>
            <a:pPr>
              <a:lnSpc>
                <a:spcPct val="90000"/>
              </a:lnSpc>
              <a:buNone/>
            </a:pPr>
            <a:r>
              <a:rPr b="0" lang="en-US" sz="4400" spc="-52" strike="noStrike">
                <a:solidFill>
                  <a:srgbClr val="000000"/>
                </a:solidFill>
                <a:latin typeface="Century Schoolbook"/>
                <a:ea typeface="Century Schoolbook"/>
              </a:rPr>
              <a:t>CHARACTERISTICS</a:t>
            </a:r>
            <a:endParaRPr b="0" lang="en-US" sz="4400" spc="-1" strike="noStrike">
              <a:solidFill>
                <a:srgbClr val="000000"/>
              </a:solidFill>
              <a:latin typeface="Century Schoolbook"/>
            </a:endParaRPr>
          </a:p>
        </p:txBody>
      </p:sp>
      <p:sp>
        <p:nvSpPr>
          <p:cNvPr id="93" name="PlaceHolder 2"/>
          <p:cNvSpPr>
            <a:spLocks noGrp="1"/>
          </p:cNvSpPr>
          <p:nvPr>
            <p:ph/>
          </p:nvPr>
        </p:nvSpPr>
        <p:spPr>
          <a:xfrm>
            <a:off x="294480" y="1910160"/>
            <a:ext cx="8595000" cy="4350960"/>
          </a:xfrm>
          <a:prstGeom prst="rect">
            <a:avLst/>
          </a:prstGeom>
          <a:noFill/>
          <a:ln w="0">
            <a:noFill/>
          </a:ln>
        </p:spPr>
        <p:txBody>
          <a:bodyPr anchor="t">
            <a:normAutofit/>
          </a:bodyPr>
          <a:p>
            <a:pPr marL="182880" indent="-182880">
              <a:lnSpc>
                <a:spcPct val="95000"/>
              </a:lnSpc>
              <a:spcBef>
                <a:spcPts val="1400"/>
              </a:spcBef>
              <a:spcAft>
                <a:spcPts val="201"/>
              </a:spcAft>
              <a:buClr>
                <a:srgbClr val="6f6f74"/>
              </a:buClr>
              <a:buSzPct val="80000"/>
              <a:buFont typeface="Arial"/>
              <a:buChar char="•"/>
            </a:pPr>
            <a:r>
              <a:rPr b="0" lang="en-US" sz="1800" spc="9" strike="noStrike">
                <a:solidFill>
                  <a:srgbClr val="000000"/>
                </a:solidFill>
                <a:latin typeface="Century Schoolbook"/>
                <a:ea typeface="Century Schoolbook"/>
              </a:rPr>
              <a:t>Lightness: CROW is designed to be a lightweight and minimalist framework, meaning it is easy to understand and use, ideal for simpler projects or when you want close control over your web application.</a:t>
            </a:r>
            <a:endParaRPr b="0" lang="en-US" sz="1800" spc="9" strike="noStrike">
              <a:solidFill>
                <a:srgbClr val="000000"/>
              </a:solidFill>
              <a:latin typeface="Century Schoolbook"/>
            </a:endParaRPr>
          </a:p>
          <a:p>
            <a:pPr>
              <a:lnSpc>
                <a:spcPct val="95000"/>
              </a:lnSpc>
              <a:spcBef>
                <a:spcPts val="1400"/>
              </a:spcBef>
              <a:spcAft>
                <a:spcPts val="201"/>
              </a:spcAft>
              <a:buNone/>
            </a:pPr>
            <a:endParaRPr b="0" lang="en-US" sz="18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800" spc="9" strike="noStrike">
                <a:solidFill>
                  <a:srgbClr val="000000"/>
                </a:solidFill>
                <a:latin typeface="Century Schoolbook"/>
                <a:ea typeface="Century Schoolbook"/>
              </a:rPr>
              <a:t>Does not depend on external libraries: CROW has no external dependencies, making it easy to incorporate into projects without worrying about compatibilities or integration with other libraries.</a:t>
            </a:r>
            <a:endParaRPr b="0" lang="en-US" sz="1800" spc="9" strike="noStrike">
              <a:solidFill>
                <a:srgbClr val="000000"/>
              </a:solidFill>
              <a:latin typeface="Century Schoolbook"/>
            </a:endParaRPr>
          </a:p>
          <a:p>
            <a:pPr>
              <a:lnSpc>
                <a:spcPct val="95000"/>
              </a:lnSpc>
              <a:spcBef>
                <a:spcPts val="1400"/>
              </a:spcBef>
              <a:spcAft>
                <a:spcPts val="201"/>
              </a:spcAft>
              <a:buNone/>
            </a:pPr>
            <a:endParaRPr b="0" lang="en-US" sz="18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800" spc="9" strike="noStrike">
                <a:solidFill>
                  <a:srgbClr val="000000"/>
                </a:solidFill>
                <a:latin typeface="Century Schoolbook"/>
                <a:ea typeface="Century Schoolbook"/>
              </a:rPr>
              <a:t>Platform Independent: Despite its name, CROW is not limited to Windows and can be used on different operating systems. Although it was initially developed on Windows, it has been adapted and used on other platforms.</a:t>
            </a:r>
            <a:endParaRPr b="0" lang="en-US" sz="1800" spc="9" strike="noStrike">
              <a:solidFill>
                <a:srgbClr val="000000"/>
              </a:solidFill>
              <a:latin typeface="Century School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261800" y="365760"/>
            <a:ext cx="9692280" cy="1325160"/>
          </a:xfrm>
          <a:prstGeom prst="rect">
            <a:avLst/>
          </a:prstGeom>
          <a:noFill/>
          <a:ln w="0">
            <a:noFill/>
          </a:ln>
        </p:spPr>
        <p:txBody>
          <a:bodyPr anchor="b">
            <a:normAutofit/>
          </a:bodyPr>
          <a:p>
            <a:pPr>
              <a:lnSpc>
                <a:spcPct val="90000"/>
              </a:lnSpc>
              <a:buNone/>
            </a:pPr>
            <a:r>
              <a:rPr b="0" lang="en-US" sz="4400" spc="-52" strike="noStrike">
                <a:solidFill>
                  <a:srgbClr val="000000"/>
                </a:solidFill>
                <a:latin typeface="Century Schoolbook"/>
              </a:rPr>
              <a:t>Advantages</a:t>
            </a:r>
            <a:endParaRPr b="0" lang="en-US" sz="4400" spc="-1" strike="noStrike">
              <a:solidFill>
                <a:srgbClr val="000000"/>
              </a:solidFill>
              <a:latin typeface="Century Schoolbook"/>
            </a:endParaRPr>
          </a:p>
        </p:txBody>
      </p:sp>
      <p:sp>
        <p:nvSpPr>
          <p:cNvPr id="95" name="PlaceHolder 2"/>
          <p:cNvSpPr>
            <a:spLocks noGrp="1"/>
          </p:cNvSpPr>
          <p:nvPr>
            <p:ph/>
          </p:nvPr>
        </p:nvSpPr>
        <p:spPr>
          <a:xfrm>
            <a:off x="477360" y="1933560"/>
            <a:ext cx="5185440" cy="4246200"/>
          </a:xfrm>
          <a:prstGeom prst="rect">
            <a:avLst/>
          </a:prstGeom>
          <a:noFill/>
          <a:ln w="0">
            <a:noFill/>
          </a:ln>
        </p:spPr>
        <p:txBody>
          <a:bodyPr anchor="t">
            <a:noAutofit/>
          </a:bodyPr>
          <a:p>
            <a:pPr>
              <a:lnSpc>
                <a:spcPct val="95000"/>
              </a:lnSpc>
              <a:spcBef>
                <a:spcPts val="1400"/>
              </a:spcBef>
              <a:spcAft>
                <a:spcPts val="201"/>
              </a:spcAft>
              <a:buNone/>
            </a:pPr>
            <a:endParaRPr b="0" lang="en-US" sz="1100" spc="9" strike="noStrike">
              <a:solidFill>
                <a:srgbClr val="000000"/>
              </a:solidFill>
              <a:latin typeface="Century Schoolbook"/>
            </a:endParaRPr>
          </a:p>
          <a:p>
            <a:pPr marL="182880" indent="-182880" algn="just">
              <a:lnSpc>
                <a:spcPct val="95000"/>
              </a:lnSpc>
              <a:spcBef>
                <a:spcPts val="1400"/>
              </a:spcBef>
              <a:spcAft>
                <a:spcPts val="201"/>
              </a:spcAft>
              <a:buClr>
                <a:srgbClr val="6f6f74"/>
              </a:buClr>
              <a:buSzPct val="80000"/>
              <a:buFont typeface="Arial"/>
              <a:buChar char="•"/>
            </a:pPr>
            <a:r>
              <a:rPr b="0" lang="en-US" sz="1200" spc="9" strike="noStrike">
                <a:solidFill>
                  <a:srgbClr val="000000"/>
                </a:solidFill>
                <a:latin typeface="Century Schoolbook"/>
              </a:rPr>
              <a:t>Readability: Crow code is very readable, with a simple syntax that is easy to learn and understand. This makes it easy for programmers to collaborate on projects and to maintain code over time.</a:t>
            </a:r>
            <a:endParaRPr b="0" lang="en-US" sz="1200" spc="9" strike="noStrike">
              <a:solidFill>
                <a:srgbClr val="000000"/>
              </a:solidFill>
              <a:latin typeface="Century Schoolbook"/>
            </a:endParaRPr>
          </a:p>
          <a:p>
            <a:pPr marL="182880" indent="-182880" algn="just">
              <a:lnSpc>
                <a:spcPct val="95000"/>
              </a:lnSpc>
              <a:spcBef>
                <a:spcPts val="1400"/>
              </a:spcBef>
              <a:spcAft>
                <a:spcPts val="201"/>
              </a:spcAft>
              <a:buClr>
                <a:srgbClr val="6f6f74"/>
              </a:buClr>
              <a:buSzPct val="80000"/>
              <a:buFont typeface="Arial"/>
              <a:buChar char="•"/>
            </a:pPr>
            <a:r>
              <a:rPr b="0" lang="en-US" sz="1200" spc="9" strike="noStrike">
                <a:solidFill>
                  <a:srgbClr val="000000"/>
                </a:solidFill>
                <a:latin typeface="Century Schoolbook"/>
              </a:rPr>
              <a:t>Conciseness: Crow code is also very concise, which can lead to smaller and faster programs. This is because Crow provides a number of features that allow programmers to express themselves more succinctly, such as pattern matching and functional programming constructs.</a:t>
            </a:r>
            <a:endParaRPr b="0" lang="en-US" sz="1200" spc="9" strike="noStrike">
              <a:solidFill>
                <a:srgbClr val="000000"/>
              </a:solidFill>
              <a:latin typeface="Century Schoolbook"/>
            </a:endParaRPr>
          </a:p>
          <a:p>
            <a:pPr marL="182880" indent="-182880" algn="just">
              <a:lnSpc>
                <a:spcPct val="95000"/>
              </a:lnSpc>
              <a:spcBef>
                <a:spcPts val="1400"/>
              </a:spcBef>
              <a:spcAft>
                <a:spcPts val="201"/>
              </a:spcAft>
              <a:buClr>
                <a:srgbClr val="6f6f74"/>
              </a:buClr>
              <a:buSzPct val="80000"/>
              <a:buFont typeface="Arial"/>
              <a:buChar char="•"/>
            </a:pPr>
            <a:r>
              <a:rPr b="0" lang="en-US" sz="1200" spc="9" strike="noStrike">
                <a:solidFill>
                  <a:srgbClr val="000000"/>
                </a:solidFill>
                <a:latin typeface="Century Schoolbook"/>
              </a:rPr>
              <a:t>Efficiency: Crow is a compiled language, which means that Crow programs are converted into machine code before they are executed. This makes Crow programs very efficient, running at or near the speed of native code.</a:t>
            </a:r>
            <a:endParaRPr b="0" lang="en-US" sz="1200" spc="9" strike="noStrike">
              <a:solidFill>
                <a:srgbClr val="000000"/>
              </a:solidFill>
              <a:latin typeface="Century Schoolbook"/>
            </a:endParaRPr>
          </a:p>
          <a:p>
            <a:pPr marL="182880" indent="-182880" algn="just">
              <a:lnSpc>
                <a:spcPct val="95000"/>
              </a:lnSpc>
              <a:spcBef>
                <a:spcPts val="1400"/>
              </a:spcBef>
              <a:spcAft>
                <a:spcPts val="201"/>
              </a:spcAft>
              <a:buClr>
                <a:srgbClr val="6f6f74"/>
              </a:buClr>
              <a:buSzPct val="80000"/>
              <a:buFont typeface="Arial"/>
              <a:buChar char="•"/>
            </a:pPr>
            <a:r>
              <a:rPr b="0" lang="en-US" sz="1200" spc="9" strike="noStrike">
                <a:solidFill>
                  <a:srgbClr val="000000"/>
                </a:solidFill>
                <a:latin typeface="Century Schoolbook"/>
              </a:rPr>
              <a:t>Versatility: Crow can be used to develop a wide variety of applications, including web applications, desktop applications, mobile applications, and embedded systems.</a:t>
            </a:r>
            <a:endParaRPr b="0" lang="en-US" sz="1200" spc="9" strike="noStrike">
              <a:solidFill>
                <a:srgbClr val="000000"/>
              </a:solidFill>
              <a:latin typeface="Century Schoolbook"/>
            </a:endParaRPr>
          </a:p>
        </p:txBody>
      </p:sp>
      <p:pic>
        <p:nvPicPr>
          <p:cNvPr id="96" name="Imagen 5" descr="Texto&#10;&#10;Descripción generada automáticamente"/>
          <p:cNvPicPr/>
          <p:nvPr/>
        </p:nvPicPr>
        <p:blipFill>
          <a:blip r:embed="rId1"/>
          <a:stretch/>
        </p:blipFill>
        <p:spPr>
          <a:xfrm>
            <a:off x="6095880" y="2401560"/>
            <a:ext cx="4807080" cy="27036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Rectangle 11"/>
          <p:cNvSpPr/>
          <p:nvPr/>
        </p:nvSpPr>
        <p:spPr>
          <a:xfrm>
            <a:off x="0" y="0"/>
            <a:ext cx="1129248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8" name="PlaceHolder 1"/>
          <p:cNvSpPr>
            <a:spLocks noGrp="1"/>
          </p:cNvSpPr>
          <p:nvPr>
            <p:ph type="title"/>
          </p:nvPr>
        </p:nvSpPr>
        <p:spPr>
          <a:xfrm>
            <a:off x="6315120" y="365760"/>
            <a:ext cx="4638960" cy="1325160"/>
          </a:xfrm>
          <a:prstGeom prst="rect">
            <a:avLst/>
          </a:prstGeom>
          <a:noFill/>
          <a:ln w="0">
            <a:noFill/>
          </a:ln>
        </p:spPr>
        <p:txBody>
          <a:bodyPr anchor="b">
            <a:normAutofit/>
          </a:bodyPr>
          <a:p>
            <a:pPr>
              <a:lnSpc>
                <a:spcPct val="90000"/>
              </a:lnSpc>
              <a:buNone/>
            </a:pPr>
            <a:r>
              <a:rPr b="0" lang="en-US" sz="4400" spc="-52" strike="noStrike">
                <a:solidFill>
                  <a:srgbClr val="000000"/>
                </a:solidFill>
                <a:latin typeface="Century Schoolbook"/>
              </a:rPr>
              <a:t>Disadvantages</a:t>
            </a:r>
            <a:endParaRPr b="0" lang="en-US" sz="4400" spc="-1" strike="noStrike">
              <a:solidFill>
                <a:srgbClr val="000000"/>
              </a:solidFill>
              <a:latin typeface="Century Schoolbook"/>
            </a:endParaRPr>
          </a:p>
        </p:txBody>
      </p:sp>
      <p:sp>
        <p:nvSpPr>
          <p:cNvPr id="99" name="Rectangle 13"/>
          <p:cNvSpPr/>
          <p:nvPr/>
        </p:nvSpPr>
        <p:spPr>
          <a:xfrm>
            <a:off x="4118760" y="160920"/>
            <a:ext cx="1827000" cy="280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0" name="Rectangle 15"/>
          <p:cNvSpPr/>
          <p:nvPr/>
        </p:nvSpPr>
        <p:spPr>
          <a:xfrm>
            <a:off x="174960" y="4110840"/>
            <a:ext cx="1882800" cy="257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101" name="Imagen 6" descr="Imagen que contiene Código QR&#10;&#10;Descripción generada automáticamente"/>
          <p:cNvPicPr/>
          <p:nvPr/>
        </p:nvPicPr>
        <p:blipFill>
          <a:blip r:embed="rId1"/>
          <a:srcRect l="21717" t="0" r="22329" b="-5"/>
          <a:stretch/>
        </p:blipFill>
        <p:spPr>
          <a:xfrm>
            <a:off x="2233080" y="3124800"/>
            <a:ext cx="3712680" cy="3732840"/>
          </a:xfrm>
          <a:prstGeom prst="rect">
            <a:avLst/>
          </a:prstGeom>
          <a:ln w="0">
            <a:noFill/>
          </a:ln>
        </p:spPr>
      </p:pic>
      <p:sp>
        <p:nvSpPr>
          <p:cNvPr id="102" name="Imagen 4"/>
          <p:cNvSpPr/>
          <p:nvPr/>
        </p:nvSpPr>
        <p:spPr>
          <a:xfrm>
            <a:off x="-17640" y="122400"/>
            <a:ext cx="5894280" cy="4104360"/>
          </a:xfrm>
          <a:custGeom>
            <a:avLst/>
            <a:gdLst/>
            <a:ahLst/>
            <a:rect l="l" t="t" r="r" b="b"/>
            <a:pathLst>
              <a:path w="3923275" h="3933014">
                <a:moveTo>
                  <a:pt x="0" y="0"/>
                </a:moveTo>
                <a:lnTo>
                  <a:pt x="3923275" y="0"/>
                </a:lnTo>
                <a:lnTo>
                  <a:pt x="3923275" y="2938430"/>
                </a:lnTo>
                <a:lnTo>
                  <a:pt x="2058168" y="2938430"/>
                </a:lnTo>
                <a:lnTo>
                  <a:pt x="2058168" y="3933014"/>
                </a:lnTo>
                <a:lnTo>
                  <a:pt x="0" y="3933014"/>
                </a:lnTo>
                <a:close/>
              </a:path>
            </a:pathLst>
          </a:custGeom>
          <a:blipFill rotWithShape="0">
            <a:blip r:embed="rId2"/>
            <a:srcRect/>
            <a:stretch/>
          </a:blipFill>
          <a:ln w="0">
            <a:noFill/>
          </a:ln>
        </p:spPr>
        <p:style>
          <a:lnRef idx="0"/>
          <a:fillRef idx="0"/>
          <a:effectRef idx="0"/>
          <a:fontRef idx="minor"/>
        </p:style>
      </p:sp>
      <p:pic>
        <p:nvPicPr>
          <p:cNvPr id="103" name="" descr=""/>
          <p:cNvPicPr/>
          <p:nvPr/>
        </p:nvPicPr>
        <p:blipFill>
          <a:blip r:embed="rId3"/>
          <a:stretch/>
        </p:blipFill>
        <p:spPr>
          <a:xfrm>
            <a:off x="5492520" y="360"/>
            <a:ext cx="6027480" cy="6857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261800" y="365760"/>
            <a:ext cx="9692280" cy="1325160"/>
          </a:xfrm>
          <a:prstGeom prst="rect">
            <a:avLst/>
          </a:prstGeom>
          <a:noFill/>
          <a:ln w="0">
            <a:noFill/>
          </a:ln>
        </p:spPr>
        <p:txBody>
          <a:bodyPr anchor="b">
            <a:noAutofit/>
          </a:bodyPr>
          <a:p>
            <a:pPr>
              <a:lnSpc>
                <a:spcPct val="90000"/>
              </a:lnSpc>
              <a:buNone/>
            </a:pPr>
            <a:r>
              <a:rPr b="0" lang="en-US" sz="4400" spc="-52" strike="noStrike">
                <a:solidFill>
                  <a:srgbClr val="000000"/>
                </a:solidFill>
                <a:latin typeface="Century Schoolbook"/>
              </a:rPr>
              <a:t>How Work’s CROW?</a:t>
            </a:r>
            <a:endParaRPr b="0" lang="en-US" sz="4400" spc="-1" strike="noStrike">
              <a:solidFill>
                <a:srgbClr val="000000"/>
              </a:solidFill>
              <a:latin typeface="Century Schoolbook"/>
            </a:endParaRPr>
          </a:p>
        </p:txBody>
      </p:sp>
      <p:sp>
        <p:nvSpPr>
          <p:cNvPr id="105" name="PlaceHolder 2"/>
          <p:cNvSpPr>
            <a:spLocks noGrp="1"/>
          </p:cNvSpPr>
          <p:nvPr>
            <p:ph/>
          </p:nvPr>
        </p:nvSpPr>
        <p:spPr>
          <a:xfrm>
            <a:off x="414000" y="1691280"/>
            <a:ext cx="10049400" cy="4985640"/>
          </a:xfrm>
          <a:prstGeom prst="rect">
            <a:avLst/>
          </a:prstGeom>
          <a:noFill/>
          <a:ln w="0">
            <a:noFill/>
          </a:ln>
        </p:spPr>
        <p:txBody>
          <a:bodyPr numCol="2" spcCol="0" anchor="t">
            <a:normAutofit fontScale="94000"/>
          </a:bodyPr>
          <a:p>
            <a:pPr>
              <a:lnSpc>
                <a:spcPct val="95000"/>
              </a:lnSpc>
              <a:spcBef>
                <a:spcPts val="1400"/>
              </a:spcBef>
              <a:spcAft>
                <a:spcPts val="201"/>
              </a:spcAft>
              <a:buNone/>
            </a:pPr>
            <a:endParaRPr b="0" lang="en-US" sz="8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400" spc="9" strike="noStrike">
                <a:solidFill>
                  <a:srgbClr val="000000"/>
                </a:solidFill>
                <a:latin typeface="Arial"/>
              </a:rPr>
              <a:t>The Crow framework works by listening for HTTP requests on a specific port. When a request is received, Crow matches the request path against a list of defined routes. If a match is found, Crow calls the corresponding handler function. The handler function can then generate a response and send it back to the client.</a:t>
            </a:r>
            <a:endParaRPr b="0" lang="en-US" sz="1400" spc="9" strike="noStrike">
              <a:solidFill>
                <a:srgbClr val="000000"/>
              </a:solidFill>
              <a:latin typeface="Century Schoolbook"/>
            </a:endParaRPr>
          </a:p>
          <a:p>
            <a:pPr>
              <a:lnSpc>
                <a:spcPct val="95000"/>
              </a:lnSpc>
              <a:spcBef>
                <a:spcPts val="1400"/>
              </a:spcBef>
              <a:spcAft>
                <a:spcPts val="201"/>
              </a:spcAft>
              <a:buNone/>
            </a:pPr>
            <a:endParaRPr b="0" lang="en-US" sz="1400" spc="9" strike="noStrike">
              <a:solidFill>
                <a:srgbClr val="000000"/>
              </a:solidFill>
              <a:latin typeface="Century Schoolbook"/>
            </a:endParaRPr>
          </a:p>
          <a:p>
            <a:pPr>
              <a:lnSpc>
                <a:spcPct val="95000"/>
              </a:lnSpc>
              <a:spcBef>
                <a:spcPts val="1400"/>
              </a:spcBef>
              <a:spcAft>
                <a:spcPts val="201"/>
              </a:spcAft>
              <a:buNone/>
            </a:pPr>
            <a:endParaRPr b="0" lang="en-US" sz="1400" spc="9" strike="noStrike">
              <a:solidFill>
                <a:srgbClr val="000000"/>
              </a:solidFill>
              <a:latin typeface="Century Schoolbook"/>
            </a:endParaRPr>
          </a:p>
          <a:p>
            <a:pPr>
              <a:lnSpc>
                <a:spcPct val="95000"/>
              </a:lnSpc>
              <a:spcBef>
                <a:spcPts val="1400"/>
              </a:spcBef>
              <a:spcAft>
                <a:spcPts val="201"/>
              </a:spcAft>
              <a:buNone/>
            </a:pPr>
            <a:endParaRPr b="0" lang="en-US" sz="1400" spc="9" strike="noStrike">
              <a:solidFill>
                <a:srgbClr val="000000"/>
              </a:solidFill>
              <a:latin typeface="Century Schoolbook"/>
            </a:endParaRPr>
          </a:p>
          <a:p>
            <a:pPr>
              <a:lnSpc>
                <a:spcPct val="95000"/>
              </a:lnSpc>
              <a:spcBef>
                <a:spcPts val="1400"/>
              </a:spcBef>
              <a:spcAft>
                <a:spcPts val="201"/>
              </a:spcAft>
              <a:buNone/>
            </a:pPr>
            <a:endParaRPr b="0" lang="en-US" sz="1400" spc="9" strike="noStrike">
              <a:solidFill>
                <a:srgbClr val="000000"/>
              </a:solidFill>
              <a:latin typeface="Century Schoolbook"/>
            </a:endParaRPr>
          </a:p>
          <a:p>
            <a:pPr>
              <a:lnSpc>
                <a:spcPct val="95000"/>
              </a:lnSpc>
              <a:spcBef>
                <a:spcPts val="1400"/>
              </a:spcBef>
              <a:spcAft>
                <a:spcPts val="201"/>
              </a:spcAft>
              <a:buNone/>
            </a:pPr>
            <a:endParaRPr b="0" lang="en-US" sz="1400" spc="9" strike="noStrike">
              <a:solidFill>
                <a:srgbClr val="000000"/>
              </a:solidFill>
              <a:latin typeface="Century Schoolbook"/>
            </a:endParaRPr>
          </a:p>
          <a:p>
            <a:pPr>
              <a:lnSpc>
                <a:spcPct val="95000"/>
              </a:lnSpc>
              <a:spcBef>
                <a:spcPts val="1400"/>
              </a:spcBef>
              <a:spcAft>
                <a:spcPts val="201"/>
              </a:spcAft>
              <a:buNone/>
            </a:pPr>
            <a:endParaRPr b="0" lang="en-US" sz="1400" spc="9" strike="noStrike">
              <a:solidFill>
                <a:srgbClr val="000000"/>
              </a:solidFill>
              <a:latin typeface="Century Schoolbook"/>
            </a:endParaRPr>
          </a:p>
          <a:p>
            <a:pPr>
              <a:lnSpc>
                <a:spcPct val="95000"/>
              </a:lnSpc>
              <a:spcBef>
                <a:spcPts val="1400"/>
              </a:spcBef>
              <a:spcAft>
                <a:spcPts val="201"/>
              </a:spcAft>
              <a:buNone/>
            </a:pPr>
            <a:endParaRPr b="0" lang="en-US" sz="1400" spc="9" strike="noStrike">
              <a:solidFill>
                <a:srgbClr val="000000"/>
              </a:solidFill>
              <a:latin typeface="Century Schoolbook"/>
            </a:endParaRPr>
          </a:p>
          <a:p>
            <a:pPr>
              <a:lnSpc>
                <a:spcPct val="95000"/>
              </a:lnSpc>
              <a:spcBef>
                <a:spcPts val="1400"/>
              </a:spcBef>
              <a:spcAft>
                <a:spcPts val="201"/>
              </a:spcAft>
              <a:buNone/>
            </a:pPr>
            <a:endParaRPr b="0" lang="en-US" sz="1400" spc="9" strike="noStrike">
              <a:solidFill>
                <a:srgbClr val="000000"/>
              </a:solidFill>
              <a:latin typeface="Century Schoolbook"/>
            </a:endParaRPr>
          </a:p>
          <a:p>
            <a:pPr>
              <a:lnSpc>
                <a:spcPct val="95000"/>
              </a:lnSpc>
              <a:spcBef>
                <a:spcPts val="1400"/>
              </a:spcBef>
              <a:spcAft>
                <a:spcPts val="201"/>
              </a:spcAft>
              <a:buNone/>
            </a:pPr>
            <a:endParaRPr b="0" lang="en-US" sz="14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400" spc="9" strike="noStrike">
                <a:solidFill>
                  <a:srgbClr val="000000"/>
                </a:solidFill>
                <a:latin typeface="Arial"/>
              </a:rPr>
              <a:t>Here is a simplified overview of how Crow works:</a:t>
            </a:r>
            <a:endParaRPr b="0" lang="en-US" sz="14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400" spc="9" strike="noStrike">
                <a:solidFill>
                  <a:srgbClr val="000000"/>
                </a:solidFill>
                <a:latin typeface="Arial"/>
              </a:rPr>
              <a:t>Crow creates a server socket and binds it to a specific port.</a:t>
            </a:r>
            <a:endParaRPr b="0" lang="en-US" sz="14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400" spc="9" strike="noStrike">
                <a:solidFill>
                  <a:srgbClr val="000000"/>
                </a:solidFill>
                <a:latin typeface="Arial"/>
              </a:rPr>
              <a:t>Crow starts listening for incoming connections on the server socket.</a:t>
            </a:r>
            <a:endParaRPr b="0" lang="en-US" sz="14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400" spc="9" strike="noStrike">
                <a:solidFill>
                  <a:srgbClr val="000000"/>
                </a:solidFill>
                <a:latin typeface="Arial"/>
              </a:rPr>
              <a:t>When a connection is established, Crow accepts the connection and creates a new thread to handle it.</a:t>
            </a:r>
            <a:endParaRPr b="0" lang="en-US" sz="14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400" spc="9" strike="noStrike">
                <a:solidFill>
                  <a:srgbClr val="000000"/>
                </a:solidFill>
                <a:latin typeface="Arial"/>
              </a:rPr>
              <a:t>The new thread reads the incoming request and parses it into a crow::request object.</a:t>
            </a:r>
            <a:endParaRPr b="0" lang="en-US" sz="14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400" spc="9" strike="noStrike">
                <a:solidFill>
                  <a:srgbClr val="000000"/>
                </a:solidFill>
                <a:latin typeface="Arial"/>
              </a:rPr>
              <a:t>Crow matches the request path against a list of defined routes.</a:t>
            </a:r>
            <a:endParaRPr b="0" lang="en-US" sz="14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400" spc="9" strike="noStrike">
                <a:solidFill>
                  <a:srgbClr val="000000"/>
                </a:solidFill>
                <a:latin typeface="Arial"/>
              </a:rPr>
              <a:t>If a match is found, Crow calls the corresponding handler function.</a:t>
            </a:r>
            <a:endParaRPr b="0" lang="en-US" sz="14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400" spc="9" strike="noStrike">
                <a:solidFill>
                  <a:srgbClr val="000000"/>
                </a:solidFill>
                <a:latin typeface="Arial"/>
              </a:rPr>
              <a:t>The handler function generates a response and returns it to Crow.</a:t>
            </a:r>
            <a:endParaRPr b="0" lang="en-US" sz="14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400" spc="9" strike="noStrike">
                <a:solidFill>
                  <a:srgbClr val="000000"/>
                </a:solidFill>
                <a:latin typeface="Arial"/>
              </a:rPr>
              <a:t>Crow sends the response back to the client.</a:t>
            </a:r>
            <a:endParaRPr b="0" lang="en-US" sz="140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400" spc="9" strike="noStrike">
                <a:solidFill>
                  <a:srgbClr val="000000"/>
                </a:solidFill>
                <a:latin typeface="Arial"/>
              </a:rPr>
              <a:t>The new thread closes the connection.</a:t>
            </a:r>
            <a:endParaRPr b="0" lang="en-US" sz="1400" spc="9" strike="noStrike">
              <a:solidFill>
                <a:srgbClr val="000000"/>
              </a:solidFill>
              <a:latin typeface="Century Schoolbook"/>
            </a:endParaRPr>
          </a:p>
        </p:txBody>
      </p:sp>
      <p:pic>
        <p:nvPicPr>
          <p:cNvPr id="106" name="Imagen 5" descr=""/>
          <p:cNvPicPr/>
          <p:nvPr/>
        </p:nvPicPr>
        <p:blipFill>
          <a:blip r:embed="rId1"/>
          <a:stretch/>
        </p:blipFill>
        <p:spPr>
          <a:xfrm>
            <a:off x="607680" y="3116160"/>
            <a:ext cx="4500720" cy="3591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142920" y="477720"/>
            <a:ext cx="4533840" cy="1325160"/>
          </a:xfrm>
          <a:prstGeom prst="rect">
            <a:avLst/>
          </a:prstGeom>
          <a:noFill/>
          <a:ln w="0">
            <a:noFill/>
          </a:ln>
        </p:spPr>
        <p:txBody>
          <a:bodyPr anchor="b">
            <a:normAutofit/>
          </a:bodyPr>
          <a:p>
            <a:pPr>
              <a:lnSpc>
                <a:spcPct val="90000"/>
              </a:lnSpc>
              <a:buNone/>
            </a:pPr>
            <a:r>
              <a:rPr b="0" lang="en-US" sz="4400" spc="-52" strike="noStrike">
                <a:solidFill>
                  <a:srgbClr val="000000"/>
                </a:solidFill>
                <a:latin typeface="Century Schoolbook"/>
              </a:rPr>
              <a:t>How its divided CROW?</a:t>
            </a:r>
            <a:endParaRPr b="0" lang="en-US" sz="4400" spc="-1" strike="noStrike">
              <a:solidFill>
                <a:srgbClr val="000000"/>
              </a:solidFill>
              <a:latin typeface="Century Schoolbook"/>
            </a:endParaRPr>
          </a:p>
        </p:txBody>
      </p:sp>
      <p:sp>
        <p:nvSpPr>
          <p:cNvPr id="108" name="PlaceHolder 2"/>
          <p:cNvSpPr>
            <a:spLocks noGrp="1"/>
          </p:cNvSpPr>
          <p:nvPr>
            <p:ph/>
          </p:nvPr>
        </p:nvSpPr>
        <p:spPr>
          <a:xfrm>
            <a:off x="142920" y="1803240"/>
            <a:ext cx="5490000" cy="4873320"/>
          </a:xfrm>
          <a:prstGeom prst="rect">
            <a:avLst/>
          </a:prstGeom>
          <a:noFill/>
          <a:ln w="0">
            <a:noFill/>
          </a:ln>
        </p:spPr>
        <p:txBody>
          <a:bodyPr anchor="t">
            <a:normAutofit/>
          </a:bodyPr>
          <a:p>
            <a:pPr>
              <a:lnSpc>
                <a:spcPct val="95000"/>
              </a:lnSpc>
              <a:spcBef>
                <a:spcPts val="1400"/>
              </a:spcBef>
              <a:spcAft>
                <a:spcPts val="201"/>
              </a:spcAft>
              <a:buNone/>
            </a:pPr>
            <a:endParaRPr b="0" lang="en-US" sz="105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050" spc="9" strike="noStrike">
                <a:solidFill>
                  <a:srgbClr val="000000"/>
                </a:solidFill>
                <a:latin typeface="Arial"/>
              </a:rPr>
              <a:t>Crow's core functionality is divided into several components:</a:t>
            </a:r>
            <a:endParaRPr b="0" lang="en-US" sz="105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050" spc="9" strike="noStrike">
                <a:solidFill>
                  <a:srgbClr val="000000"/>
                </a:solidFill>
                <a:latin typeface="Arial"/>
              </a:rPr>
              <a:t>Crow::App: The App class represents the Crow web application. It is responsible for creating and managing the server socket, listening for incoming connections, and routing requests to the appropriate handler functions.</a:t>
            </a:r>
            <a:endParaRPr b="0" lang="en-US" sz="105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050" spc="9" strike="noStrike">
                <a:solidFill>
                  <a:srgbClr val="000000"/>
                </a:solidFill>
                <a:latin typeface="Arial"/>
              </a:rPr>
              <a:t>Crow::Route: The Route class represents a route in a Crow web application. It is associated with a request path and a handler function.</a:t>
            </a:r>
            <a:endParaRPr b="0" lang="en-US" sz="105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050" spc="9" strike="noStrike">
                <a:solidFill>
                  <a:srgbClr val="000000"/>
                </a:solidFill>
                <a:latin typeface="Arial"/>
              </a:rPr>
              <a:t>Crow::Request: The Request class represents an HTTP request. It contains information about the request, such as the request path, the request method, and the request headers.</a:t>
            </a:r>
            <a:endParaRPr b="0" lang="en-US" sz="105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050" spc="9" strike="noStrike">
                <a:solidFill>
                  <a:srgbClr val="000000"/>
                </a:solidFill>
                <a:latin typeface="Arial"/>
              </a:rPr>
              <a:t>Crow::Response: The Response class represents an HTTP response. It contains the response body and the response headers.</a:t>
            </a:r>
            <a:endParaRPr b="0" lang="en-US" sz="105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050" spc="9" strike="noStrike">
                <a:solidFill>
                  <a:srgbClr val="000000"/>
                </a:solidFill>
                <a:latin typeface="Arial"/>
              </a:rPr>
              <a:t>Crow::Middleware: The Middleware class represents a middleware component. Middleware components can be used to intercept and modify requests and responses.</a:t>
            </a:r>
            <a:endParaRPr b="0" lang="en-US" sz="1050" spc="9" strike="noStrike">
              <a:solidFill>
                <a:srgbClr val="000000"/>
              </a:solidFill>
              <a:latin typeface="Century Schoolbook"/>
            </a:endParaRPr>
          </a:p>
          <a:p>
            <a:pPr marL="182880" indent="-182880">
              <a:lnSpc>
                <a:spcPct val="95000"/>
              </a:lnSpc>
              <a:spcBef>
                <a:spcPts val="1400"/>
              </a:spcBef>
              <a:spcAft>
                <a:spcPts val="201"/>
              </a:spcAft>
              <a:buClr>
                <a:srgbClr val="6f6f74"/>
              </a:buClr>
              <a:buSzPct val="80000"/>
              <a:buFont typeface="Arial"/>
              <a:buChar char="•"/>
            </a:pPr>
            <a:r>
              <a:rPr b="0" lang="en-US" sz="1050" spc="9" strike="noStrike">
                <a:solidFill>
                  <a:srgbClr val="000000"/>
                </a:solidFill>
                <a:latin typeface="Arial"/>
              </a:rPr>
              <a:t>In addition to these core components, Crow also provides a number of other features, such as built-in JSON support, a Mustache templating library, and a logging system.</a:t>
            </a:r>
            <a:endParaRPr b="0" lang="en-US" sz="1050" spc="9" strike="noStrike">
              <a:solidFill>
                <a:srgbClr val="000000"/>
              </a:solidFill>
              <a:latin typeface="Century Schoolbook"/>
            </a:endParaRPr>
          </a:p>
        </p:txBody>
      </p:sp>
      <p:pic>
        <p:nvPicPr>
          <p:cNvPr id="109" name="Imagen 5" descr="Diagrama&#10;&#10;Descripción generada automáticamente"/>
          <p:cNvPicPr/>
          <p:nvPr/>
        </p:nvPicPr>
        <p:blipFill>
          <a:blip r:embed="rId1"/>
          <a:stretch/>
        </p:blipFill>
        <p:spPr>
          <a:xfrm>
            <a:off x="5633280" y="1981800"/>
            <a:ext cx="5209560" cy="2894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261800" y="365760"/>
            <a:ext cx="9692280" cy="1325160"/>
          </a:xfrm>
          <a:prstGeom prst="rect">
            <a:avLst/>
          </a:prstGeom>
          <a:noFill/>
          <a:ln w="0">
            <a:noFill/>
          </a:ln>
        </p:spPr>
        <p:txBody>
          <a:bodyPr anchor="b">
            <a:noAutofit/>
          </a:bodyPr>
          <a:p>
            <a:pPr>
              <a:lnSpc>
                <a:spcPct val="90000"/>
              </a:lnSpc>
              <a:buNone/>
            </a:pPr>
            <a:r>
              <a:rPr b="0" lang="es-ES" sz="4400" spc="-52" strike="noStrike">
                <a:solidFill>
                  <a:srgbClr val="000000"/>
                </a:solidFill>
                <a:latin typeface="Century Schoolbook"/>
              </a:rPr>
              <a:t>EXAMPLE</a:t>
            </a:r>
            <a:endParaRPr b="0" lang="en-US" sz="4400" spc="-1" strike="noStrike">
              <a:solidFill>
                <a:srgbClr val="000000"/>
              </a:solidFill>
              <a:latin typeface="Century Schoolbook"/>
            </a:endParaRPr>
          </a:p>
        </p:txBody>
      </p:sp>
      <p:pic>
        <p:nvPicPr>
          <p:cNvPr id="111" name="Marcador de contenido 3" descr="Texto&#10;&#10;Descripción generada automáticamente"/>
          <p:cNvPicPr/>
          <p:nvPr/>
        </p:nvPicPr>
        <p:blipFill>
          <a:blip r:embed="rId1"/>
          <a:stretch/>
        </p:blipFill>
        <p:spPr>
          <a:xfrm>
            <a:off x="482760" y="2420640"/>
            <a:ext cx="10568520" cy="28803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6420600" y="538920"/>
            <a:ext cx="4533840" cy="1584360"/>
          </a:xfrm>
          <a:prstGeom prst="rect">
            <a:avLst/>
          </a:prstGeom>
          <a:noFill/>
          <a:ln w="0">
            <a:noFill/>
          </a:ln>
        </p:spPr>
        <p:txBody>
          <a:bodyPr anchor="b">
            <a:normAutofit/>
          </a:bodyPr>
          <a:p>
            <a:pPr>
              <a:lnSpc>
                <a:spcPct val="90000"/>
              </a:lnSpc>
              <a:buNone/>
            </a:pPr>
            <a:r>
              <a:rPr b="0" lang="en-US" sz="4400" spc="-52" strike="noStrike">
                <a:solidFill>
                  <a:srgbClr val="000000"/>
                </a:solidFill>
                <a:latin typeface="Century Schoolbook"/>
              </a:rPr>
              <a:t>Example #2</a:t>
            </a:r>
            <a:endParaRPr b="0" lang="en-US" sz="4400" spc="-1" strike="noStrike">
              <a:solidFill>
                <a:srgbClr val="000000"/>
              </a:solidFill>
              <a:latin typeface="Century Schoolbook"/>
            </a:endParaRPr>
          </a:p>
        </p:txBody>
      </p:sp>
      <p:pic>
        <p:nvPicPr>
          <p:cNvPr id="113" name="Picture 10" descr="Descripción no disponible."/>
          <p:cNvPicPr/>
          <p:nvPr/>
        </p:nvPicPr>
        <p:blipFill>
          <a:blip r:embed="rId1"/>
          <a:srcRect l="0" t="3837" r="0" b="8677"/>
          <a:stretch/>
        </p:blipFill>
        <p:spPr>
          <a:xfrm>
            <a:off x="0" y="0"/>
            <a:ext cx="6094440" cy="6857640"/>
          </a:xfrm>
          <a:prstGeom prst="rect">
            <a:avLst/>
          </a:prstGeom>
          <a:ln w="0">
            <a:noFill/>
          </a:ln>
        </p:spPr>
      </p:pic>
      <p:sp>
        <p:nvSpPr>
          <p:cNvPr id="114" name="PlaceHolder 2"/>
          <p:cNvSpPr>
            <a:spLocks noGrp="1"/>
          </p:cNvSpPr>
          <p:nvPr>
            <p:ph/>
          </p:nvPr>
        </p:nvSpPr>
        <p:spPr>
          <a:xfrm>
            <a:off x="6420600" y="2438280"/>
            <a:ext cx="4571640" cy="3880080"/>
          </a:xfrm>
          <a:prstGeom prst="rect">
            <a:avLst/>
          </a:prstGeom>
          <a:noFill/>
          <a:ln w="0">
            <a:noFill/>
          </a:ln>
        </p:spPr>
        <p:txBody>
          <a:bodyPr anchor="t">
            <a:normAutofit/>
          </a:bodyPr>
          <a:p>
            <a:pPr>
              <a:lnSpc>
                <a:spcPct val="95000"/>
              </a:lnSpc>
              <a:spcBef>
                <a:spcPts val="1400"/>
              </a:spcBef>
              <a:spcAft>
                <a:spcPts val="201"/>
              </a:spcAft>
              <a:buNone/>
            </a:pPr>
            <a:endParaRPr b="0" lang="en-US" sz="1800" spc="9" strike="noStrike">
              <a:solidFill>
                <a:srgbClr val="000000"/>
              </a:solidFill>
              <a:latin typeface="Century Schoolbook"/>
            </a:endParaRPr>
          </a:p>
          <a:p>
            <a:pPr marL="182880" indent="-182880" algn="just">
              <a:lnSpc>
                <a:spcPct val="95000"/>
              </a:lnSpc>
              <a:spcBef>
                <a:spcPts val="1400"/>
              </a:spcBef>
              <a:spcAft>
                <a:spcPts val="201"/>
              </a:spcAft>
              <a:buClr>
                <a:srgbClr val="6f6f74"/>
              </a:buClr>
              <a:buSzPct val="80000"/>
              <a:buFont typeface="Arial"/>
              <a:buChar char="•"/>
            </a:pPr>
            <a:r>
              <a:rPr b="0" lang="en-US" sz="1800" spc="9" strike="noStrike">
                <a:solidFill>
                  <a:srgbClr val="000000"/>
                </a:solidFill>
                <a:latin typeface="Century Schoolbook"/>
              </a:rPr>
              <a:t>This web application will return the sum of the two numbers a and b when a request is received for the "/sum" path. The two numbers can be specified in the request parameters.</a:t>
            </a:r>
            <a:endParaRPr b="0" lang="en-US" sz="1800" spc="9" strike="noStrike">
              <a:solidFill>
                <a:srgbClr val="000000"/>
              </a:solidFill>
              <a:latin typeface="Century School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F4FE11363AA7499CD785D521082A8D" ma:contentTypeVersion="11" ma:contentTypeDescription="Create a new document." ma:contentTypeScope="" ma:versionID="7aa3c43a55fecfd9086637979f95ec96">
  <xsd:schema xmlns:xsd="http://www.w3.org/2001/XMLSchema" xmlns:xs="http://www.w3.org/2001/XMLSchema" xmlns:p="http://schemas.microsoft.com/office/2006/metadata/properties" xmlns:ns3="74358c92-37a1-4d8c-b8a3-1da0fa8dd05c" xmlns:ns4="b73061c0-74fb-4e26-b181-ae842c5a35b4" targetNamespace="http://schemas.microsoft.com/office/2006/metadata/properties" ma:root="true" ma:fieldsID="dc7c1172366e2ce13add54fa34cbd4e9" ns3:_="" ns4:_="">
    <xsd:import namespace="74358c92-37a1-4d8c-b8a3-1da0fa8dd05c"/>
    <xsd:import namespace="b73061c0-74fb-4e26-b181-ae842c5a35b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358c92-37a1-4d8c-b8a3-1da0fa8dd0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3061c0-74fb-4e26-b181-ae842c5a35b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4358c92-37a1-4d8c-b8a3-1da0fa8dd05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D59D84-9D63-4C5E-9BA3-6D2A1F32F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358c92-37a1-4d8c-b8a3-1da0fa8dd05c"/>
    <ds:schemaRef ds:uri="b73061c0-74fb-4e26-b181-ae842c5a35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651BC0-7819-4D1C-81A6-B430CF717B86}">
  <ds:schemaRefs>
    <ds:schemaRef ds:uri="74358c92-37a1-4d8c-b8a3-1da0fa8dd05c"/>
    <ds:schemaRef ds:uri="http://purl.org/dc/elements/1.1/"/>
    <ds:schemaRef ds:uri="b73061c0-74fb-4e26-b181-ae842c5a35b4"/>
    <ds:schemaRef ds:uri="http://schemas.microsoft.com/office/2006/documentManagement/types"/>
    <ds:schemaRef ds:uri="http://purl.org/dc/terms/"/>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49BA3592-7CB1-4BD8-B174-D1C9FD0E9D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TM03457515[[fn=Vista]]</Template>
  <TotalTime>3</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2023-10-13T22:10:29Z</dcterms:created>
  <dc:creator>Lazcano Aguilar Gerardo</dc:creator>
  <dc:description/>
  <dc:language>es-MX</dc:language>
  <cp:lastModifiedBy/>
  <dcterms:modified xsi:type="dcterms:W3CDTF">2023-10-13T09:30:20Z</dcterms:modified>
  <cp:revision>126</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0x01010002F4FE11363AA7499CD785D521082A8D</vt:lpwstr>
  </property>
  <property fmtid="{D5CDD505-2E9C-101B-9397-08002B2CF9AE}" pid="3" name="PresentationFormat">
    <vt:lpwstr>Panorámica</vt:lpwstr>
  </property>
  <property fmtid="{D5CDD505-2E9C-101B-9397-08002B2CF9AE}" pid="4" name="Slides">
    <vt:i4>9</vt:i4>
  </property>
</Properties>
</file>