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4"/>
  </p:sldMasterIdLst>
  <p:notesMasterIdLst>
    <p:notesMasterId r:id="rId43"/>
  </p:notesMasterIdLst>
  <p:sldIdLst>
    <p:sldId id="256" r:id="rId5"/>
    <p:sldId id="258" r:id="rId6"/>
    <p:sldId id="257" r:id="rId7"/>
    <p:sldId id="259" r:id="rId8"/>
    <p:sldId id="260" r:id="rId9"/>
    <p:sldId id="261" r:id="rId10"/>
    <p:sldId id="262" r:id="rId11"/>
    <p:sldId id="268" r:id="rId12"/>
    <p:sldId id="298" r:id="rId13"/>
    <p:sldId id="264" r:id="rId14"/>
    <p:sldId id="267" r:id="rId15"/>
    <p:sldId id="269" r:id="rId16"/>
    <p:sldId id="271" r:id="rId17"/>
    <p:sldId id="270" r:id="rId18"/>
    <p:sldId id="275" r:id="rId19"/>
    <p:sldId id="272" r:id="rId20"/>
    <p:sldId id="273" r:id="rId21"/>
    <p:sldId id="276" r:id="rId22"/>
    <p:sldId id="278" r:id="rId23"/>
    <p:sldId id="277" r:id="rId24"/>
    <p:sldId id="279" r:id="rId25"/>
    <p:sldId id="280" r:id="rId26"/>
    <p:sldId id="281" r:id="rId27"/>
    <p:sldId id="283" r:id="rId28"/>
    <p:sldId id="286" r:id="rId29"/>
    <p:sldId id="284" r:id="rId30"/>
    <p:sldId id="285" r:id="rId31"/>
    <p:sldId id="288" r:id="rId32"/>
    <p:sldId id="289" r:id="rId33"/>
    <p:sldId id="290" r:id="rId34"/>
    <p:sldId id="291" r:id="rId35"/>
    <p:sldId id="292" r:id="rId36"/>
    <p:sldId id="293" r:id="rId37"/>
    <p:sldId id="294" r:id="rId38"/>
    <p:sldId id="296" r:id="rId39"/>
    <p:sldId id="299" r:id="rId40"/>
    <p:sldId id="297" r:id="rId41"/>
    <p:sldId id="300" r:id="rId42"/>
  </p:sldIdLst>
  <p:sldSz cx="9144000" cy="5143500" type="screen16x9"/>
  <p:notesSz cx="6858000" cy="9144000"/>
  <p:embeddedFontLst>
    <p:embeddedFont>
      <p:font typeface="Arial Black" panose="020B0A04020102020204" pitchFamily="34" charset="0"/>
      <p:bold r:id="rId44"/>
    </p:embeddedFont>
    <p:embeddedFont>
      <p:font typeface="Bebas Neue" panose="020B0606020202050201" pitchFamily="34" charset="0"/>
      <p:regular r:id="rId45"/>
    </p:embeddedFont>
    <p:embeddedFont>
      <p:font typeface="Montserrat" panose="00000500000000000000" pitchFamily="2" charset="0"/>
      <p:regular r:id="rId46"/>
      <p:bold r:id="rId47"/>
      <p:italic r:id="rId48"/>
      <p:boldItalic r:id="rId49"/>
    </p:embeddedFont>
    <p:embeddedFont>
      <p:font typeface="Open Sans" panose="020B0606030504020204" pitchFamily="34" charset="0"/>
      <p:regular r:id="rId50"/>
      <p:bold r:id="rId51"/>
      <p:italic r:id="rId52"/>
      <p:boldItalic r:id="rId53"/>
    </p:embeddedFont>
    <p:embeddedFont>
      <p:font typeface="poppins" panose="00000500000000000000" pitchFamily="2" charset="0"/>
      <p:regular r:id="rId54"/>
      <p:bold r:id="rId55"/>
      <p:italic r:id="rId56"/>
      <p:boldItalic r:id="rId57"/>
    </p:embeddedFont>
    <p:embeddedFont>
      <p:font typeface="Roboto Condensed Light" panose="02000000000000000000" pitchFamily="2" charset="0"/>
      <p:regular r:id="rId58"/>
      <p:italic r:id="rId59"/>
    </p:embeddedFont>
    <p:embeddedFont>
      <p:font typeface="Titillium Web" panose="00000500000000000000" pitchFamily="2"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B91EA1-403B-46C0-8782-A7C779352B71}">
  <a:tblStyle styleId="{5FB91EA1-403B-46C0-8782-A7C779352B7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63" Type="http://schemas.openxmlformats.org/officeDocument/2006/relationships/font" Target="fonts/font20.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font" Target="fonts/font15.fntdata"/><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font" Target="fonts/font18.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font" Target="fonts/font8.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3.fntdata"/><Relationship Id="rId59" Type="http://schemas.openxmlformats.org/officeDocument/2006/relationships/font" Target="fonts/font16.fntdata"/><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11.fntdata"/><Relationship Id="rId62" Type="http://schemas.openxmlformats.org/officeDocument/2006/relationships/font" Target="fonts/font19.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6.fntdata"/><Relationship Id="rId57" Type="http://schemas.openxmlformats.org/officeDocument/2006/relationships/font" Target="fonts/font14.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font" Target="fonts/font17.fntdata"/><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fad2331100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fad2331100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1"/>
        <p:cNvGrpSpPr/>
        <p:nvPr/>
      </p:nvGrpSpPr>
      <p:grpSpPr>
        <a:xfrm>
          <a:off x="0" y="0"/>
          <a:ext cx="0" cy="0"/>
          <a:chOff x="0" y="0"/>
          <a:chExt cx="0" cy="0"/>
        </a:xfrm>
      </p:grpSpPr>
      <p:sp>
        <p:nvSpPr>
          <p:cNvPr id="1532" name="Google Shape;1532;gcb597d6056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3" name="Google Shape;1533;gcb597d6056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gcb675c3222_0_1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4" name="Google Shape;1664;gcb675c3222_0_1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2"/>
        <p:cNvGrpSpPr/>
        <p:nvPr/>
      </p:nvGrpSpPr>
      <p:grpSpPr>
        <a:xfrm>
          <a:off x="0" y="0"/>
          <a:ext cx="0" cy="0"/>
          <a:chOff x="0" y="0"/>
          <a:chExt cx="0" cy="0"/>
        </a:xfrm>
      </p:grpSpPr>
      <p:sp>
        <p:nvSpPr>
          <p:cNvPr id="1773" name="Google Shape;1773;gf67d8f6e70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4" name="Google Shape;1774;gf67d8f6e70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1"/>
        <p:cNvGrpSpPr/>
        <p:nvPr/>
      </p:nvGrpSpPr>
      <p:grpSpPr>
        <a:xfrm>
          <a:off x="0" y="0"/>
          <a:ext cx="0" cy="0"/>
          <a:chOff x="0" y="0"/>
          <a:chExt cx="0" cy="0"/>
        </a:xfrm>
      </p:grpSpPr>
      <p:sp>
        <p:nvSpPr>
          <p:cNvPr id="1922" name="Google Shape;1922;gfcb29ddfe7_2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3" name="Google Shape;1923;gfcb29ddfe7_2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3"/>
        <p:cNvGrpSpPr/>
        <p:nvPr/>
      </p:nvGrpSpPr>
      <p:grpSpPr>
        <a:xfrm>
          <a:off x="0" y="0"/>
          <a:ext cx="0" cy="0"/>
          <a:chOff x="0" y="0"/>
          <a:chExt cx="0" cy="0"/>
        </a:xfrm>
      </p:grpSpPr>
      <p:sp>
        <p:nvSpPr>
          <p:cNvPr id="1864" name="Google Shape;1864;gf67d8f6e70_0_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5" name="Google Shape;1865;gf67d8f6e70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8"/>
        <p:cNvGrpSpPr/>
        <p:nvPr/>
      </p:nvGrpSpPr>
      <p:grpSpPr>
        <a:xfrm>
          <a:off x="0" y="0"/>
          <a:ext cx="0" cy="0"/>
          <a:chOff x="0" y="0"/>
          <a:chExt cx="0" cy="0"/>
        </a:xfrm>
      </p:grpSpPr>
      <p:sp>
        <p:nvSpPr>
          <p:cNvPr id="2219" name="Google Shape;2219;gcb675c3222_0_1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0" name="Google Shape;2220;gcb675c3222_0_1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1"/>
        <p:cNvGrpSpPr/>
        <p:nvPr/>
      </p:nvGrpSpPr>
      <p:grpSpPr>
        <a:xfrm>
          <a:off x="0" y="0"/>
          <a:ext cx="0" cy="0"/>
          <a:chOff x="0" y="0"/>
          <a:chExt cx="0" cy="0"/>
        </a:xfrm>
      </p:grpSpPr>
      <p:sp>
        <p:nvSpPr>
          <p:cNvPr id="1952" name="Google Shape;1952;gcb675c3222_0_1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3" name="Google Shape;1953;gcb675c3222_0_1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7"/>
        <p:cNvGrpSpPr/>
        <p:nvPr/>
      </p:nvGrpSpPr>
      <p:grpSpPr>
        <a:xfrm>
          <a:off x="0" y="0"/>
          <a:ext cx="0" cy="0"/>
          <a:chOff x="0" y="0"/>
          <a:chExt cx="0" cy="0"/>
        </a:xfrm>
      </p:grpSpPr>
      <p:sp>
        <p:nvSpPr>
          <p:cNvPr id="2048" name="Google Shape;2048;gf67d8f6e70_0_8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9" name="Google Shape;2049;gf67d8f6e70_0_8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6"/>
        <p:cNvGrpSpPr/>
        <p:nvPr/>
      </p:nvGrpSpPr>
      <p:grpSpPr>
        <a:xfrm>
          <a:off x="0" y="0"/>
          <a:ext cx="0" cy="0"/>
          <a:chOff x="0" y="0"/>
          <a:chExt cx="0" cy="0"/>
        </a:xfrm>
      </p:grpSpPr>
      <p:sp>
        <p:nvSpPr>
          <p:cNvPr id="2247" name="Google Shape;2247;gf76327ca34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8" name="Google Shape;2248;gf76327ca34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6"/>
        <p:cNvGrpSpPr/>
        <p:nvPr/>
      </p:nvGrpSpPr>
      <p:grpSpPr>
        <a:xfrm>
          <a:off x="0" y="0"/>
          <a:ext cx="0" cy="0"/>
          <a:chOff x="0" y="0"/>
          <a:chExt cx="0" cy="0"/>
        </a:xfrm>
      </p:grpSpPr>
      <p:sp>
        <p:nvSpPr>
          <p:cNvPr id="2317" name="Google Shape;2317;gf76327ca34_0_9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8" name="Google Shape;2318;gf76327ca34_0_9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fad2331100_0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fad2331100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1"/>
        <p:cNvGrpSpPr/>
        <p:nvPr/>
      </p:nvGrpSpPr>
      <p:grpSpPr>
        <a:xfrm>
          <a:off x="0" y="0"/>
          <a:ext cx="0" cy="0"/>
          <a:chOff x="0" y="0"/>
          <a:chExt cx="0" cy="0"/>
        </a:xfrm>
      </p:grpSpPr>
      <p:sp>
        <p:nvSpPr>
          <p:cNvPr id="2282" name="Google Shape;2282;gf76327ca34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3" name="Google Shape;2283;gf76327ca34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0"/>
        <p:cNvGrpSpPr/>
        <p:nvPr/>
      </p:nvGrpSpPr>
      <p:grpSpPr>
        <a:xfrm>
          <a:off x="0" y="0"/>
          <a:ext cx="0" cy="0"/>
          <a:chOff x="0" y="0"/>
          <a:chExt cx="0" cy="0"/>
        </a:xfrm>
      </p:grpSpPr>
      <p:sp>
        <p:nvSpPr>
          <p:cNvPr id="2361" name="Google Shape;2361;gfc9a634dd0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2" name="Google Shape;2362;gfc9a634dd0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7"/>
        <p:cNvGrpSpPr/>
        <p:nvPr/>
      </p:nvGrpSpPr>
      <p:grpSpPr>
        <a:xfrm>
          <a:off x="0" y="0"/>
          <a:ext cx="0" cy="0"/>
          <a:chOff x="0" y="0"/>
          <a:chExt cx="0" cy="0"/>
        </a:xfrm>
      </p:grpSpPr>
      <p:sp>
        <p:nvSpPr>
          <p:cNvPr id="2478" name="Google Shape;2478;gf76327ca34_0_9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9" name="Google Shape;2479;gf76327ca34_0_9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1"/>
        <p:cNvGrpSpPr/>
        <p:nvPr/>
      </p:nvGrpSpPr>
      <p:grpSpPr>
        <a:xfrm>
          <a:off x="0" y="0"/>
          <a:ext cx="0" cy="0"/>
          <a:chOff x="0" y="0"/>
          <a:chExt cx="0" cy="0"/>
        </a:xfrm>
      </p:grpSpPr>
      <p:sp>
        <p:nvSpPr>
          <p:cNvPr id="2592" name="Google Shape;2592;gf76327ca34_0_2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3" name="Google Shape;2593;gf76327ca34_0_2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6"/>
        <p:cNvGrpSpPr/>
        <p:nvPr/>
      </p:nvGrpSpPr>
      <p:grpSpPr>
        <a:xfrm>
          <a:off x="0" y="0"/>
          <a:ext cx="0" cy="0"/>
          <a:chOff x="0" y="0"/>
          <a:chExt cx="0" cy="0"/>
        </a:xfrm>
      </p:grpSpPr>
      <p:sp>
        <p:nvSpPr>
          <p:cNvPr id="2807" name="Google Shape;2807;gf76327ca34_0_26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8" name="Google Shape;2808;gf76327ca34_0_2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8"/>
        <p:cNvGrpSpPr/>
        <p:nvPr/>
      </p:nvGrpSpPr>
      <p:grpSpPr>
        <a:xfrm>
          <a:off x="0" y="0"/>
          <a:ext cx="0" cy="0"/>
          <a:chOff x="0" y="0"/>
          <a:chExt cx="0" cy="0"/>
        </a:xfrm>
      </p:grpSpPr>
      <p:sp>
        <p:nvSpPr>
          <p:cNvPr id="3109" name="Google Shape;3109;gcb675c322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0" name="Google Shape;3110;gcb675c322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9"/>
        <p:cNvGrpSpPr/>
        <p:nvPr/>
      </p:nvGrpSpPr>
      <p:grpSpPr>
        <a:xfrm>
          <a:off x="0" y="0"/>
          <a:ext cx="0" cy="0"/>
          <a:chOff x="0" y="0"/>
          <a:chExt cx="0" cy="0"/>
        </a:xfrm>
      </p:grpSpPr>
      <p:sp>
        <p:nvSpPr>
          <p:cNvPr id="2890" name="Google Shape;2890;gf76327ca34_0_27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1" name="Google Shape;2891;gf76327ca34_0_2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9"/>
        <p:cNvGrpSpPr/>
        <p:nvPr/>
      </p:nvGrpSpPr>
      <p:grpSpPr>
        <a:xfrm>
          <a:off x="0" y="0"/>
          <a:ext cx="0" cy="0"/>
          <a:chOff x="0" y="0"/>
          <a:chExt cx="0" cy="0"/>
        </a:xfrm>
      </p:grpSpPr>
      <p:sp>
        <p:nvSpPr>
          <p:cNvPr id="3020" name="Google Shape;3020;gf76327ca34_0_2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1" name="Google Shape;3021;gf76327ca34_0_2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1"/>
        <p:cNvGrpSpPr/>
        <p:nvPr/>
      </p:nvGrpSpPr>
      <p:grpSpPr>
        <a:xfrm>
          <a:off x="0" y="0"/>
          <a:ext cx="0" cy="0"/>
          <a:chOff x="0" y="0"/>
          <a:chExt cx="0" cy="0"/>
        </a:xfrm>
      </p:grpSpPr>
      <p:sp>
        <p:nvSpPr>
          <p:cNvPr id="3202" name="Google Shape;3202;gcb675c3222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3" name="Google Shape;3203;gcb675c3222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3"/>
        <p:cNvGrpSpPr/>
        <p:nvPr/>
      </p:nvGrpSpPr>
      <p:grpSpPr>
        <a:xfrm>
          <a:off x="0" y="0"/>
          <a:ext cx="0" cy="0"/>
          <a:chOff x="0" y="0"/>
          <a:chExt cx="0" cy="0"/>
        </a:xfrm>
      </p:grpSpPr>
      <p:sp>
        <p:nvSpPr>
          <p:cNvPr id="3244" name="Google Shape;3244;gcb675c3222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5" name="Google Shape;3245;gcb675c3222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cb5b8cb8a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cb5b8cb8a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1"/>
        <p:cNvGrpSpPr/>
        <p:nvPr/>
      </p:nvGrpSpPr>
      <p:grpSpPr>
        <a:xfrm>
          <a:off x="0" y="0"/>
          <a:ext cx="0" cy="0"/>
          <a:chOff x="0" y="0"/>
          <a:chExt cx="0" cy="0"/>
        </a:xfrm>
      </p:grpSpPr>
      <p:sp>
        <p:nvSpPr>
          <p:cNvPr id="3262" name="Google Shape;3262;gcb675c3222_0_1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3" name="Google Shape;3263;gcb675c3222_0_1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3"/>
        <p:cNvGrpSpPr/>
        <p:nvPr/>
      </p:nvGrpSpPr>
      <p:grpSpPr>
        <a:xfrm>
          <a:off x="0" y="0"/>
          <a:ext cx="0" cy="0"/>
          <a:chOff x="0" y="0"/>
          <a:chExt cx="0" cy="0"/>
        </a:xfrm>
      </p:grpSpPr>
      <p:sp>
        <p:nvSpPr>
          <p:cNvPr id="3374" name="Google Shape;3374;gcb675c3222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5" name="Google Shape;3375;gcb675c3222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9"/>
        <p:cNvGrpSpPr/>
        <p:nvPr/>
      </p:nvGrpSpPr>
      <p:grpSpPr>
        <a:xfrm>
          <a:off x="0" y="0"/>
          <a:ext cx="0" cy="0"/>
          <a:chOff x="0" y="0"/>
          <a:chExt cx="0" cy="0"/>
        </a:xfrm>
      </p:grpSpPr>
      <p:sp>
        <p:nvSpPr>
          <p:cNvPr id="3520" name="Google Shape;3520;gcb675c3222_0_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1" name="Google Shape;3521;gcb675c3222_0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9"/>
        <p:cNvGrpSpPr/>
        <p:nvPr/>
      </p:nvGrpSpPr>
      <p:grpSpPr>
        <a:xfrm>
          <a:off x="0" y="0"/>
          <a:ext cx="0" cy="0"/>
          <a:chOff x="0" y="0"/>
          <a:chExt cx="0" cy="0"/>
        </a:xfrm>
      </p:grpSpPr>
      <p:sp>
        <p:nvSpPr>
          <p:cNvPr id="3540" name="Google Shape;3540;gcb675c3222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1" name="Google Shape;3541;gcb675c3222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8"/>
        <p:cNvGrpSpPr/>
        <p:nvPr/>
      </p:nvGrpSpPr>
      <p:grpSpPr>
        <a:xfrm>
          <a:off x="0" y="0"/>
          <a:ext cx="0" cy="0"/>
          <a:chOff x="0" y="0"/>
          <a:chExt cx="0" cy="0"/>
        </a:xfrm>
      </p:grpSpPr>
      <p:sp>
        <p:nvSpPr>
          <p:cNvPr id="3569" name="Google Shape;3569;gcb597d6056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0" name="Google Shape;3570;gcb597d6056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1"/>
        <p:cNvGrpSpPr/>
        <p:nvPr/>
      </p:nvGrpSpPr>
      <p:grpSpPr>
        <a:xfrm>
          <a:off x="0" y="0"/>
          <a:ext cx="0" cy="0"/>
          <a:chOff x="0" y="0"/>
          <a:chExt cx="0" cy="0"/>
        </a:xfrm>
      </p:grpSpPr>
      <p:sp>
        <p:nvSpPr>
          <p:cNvPr id="3882" name="Google Shape;3882;gcb675c3222_0_1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3" name="Google Shape;3883;gcb675c3222_0_1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1"/>
        <p:cNvGrpSpPr/>
        <p:nvPr/>
      </p:nvGrpSpPr>
      <p:grpSpPr>
        <a:xfrm>
          <a:off x="0" y="0"/>
          <a:ext cx="0" cy="0"/>
          <a:chOff x="0" y="0"/>
          <a:chExt cx="0" cy="0"/>
        </a:xfrm>
      </p:grpSpPr>
      <p:sp>
        <p:nvSpPr>
          <p:cNvPr id="3882" name="Google Shape;3882;gcb675c3222_0_1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3" name="Google Shape;3883;gcb675c3222_0_1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2152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4"/>
        <p:cNvGrpSpPr/>
        <p:nvPr/>
      </p:nvGrpSpPr>
      <p:grpSpPr>
        <a:xfrm>
          <a:off x="0" y="0"/>
          <a:ext cx="0" cy="0"/>
          <a:chOff x="0" y="0"/>
          <a:chExt cx="0" cy="0"/>
        </a:xfrm>
      </p:grpSpPr>
      <p:sp>
        <p:nvSpPr>
          <p:cNvPr id="3975" name="Google Shape;3975;gcb675c3222_0_1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6" name="Google Shape;3976;gcb675c3222_0_1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0"/>
        <p:cNvGrpSpPr/>
        <p:nvPr/>
      </p:nvGrpSpPr>
      <p:grpSpPr>
        <a:xfrm>
          <a:off x="0" y="0"/>
          <a:ext cx="0" cy="0"/>
          <a:chOff x="0" y="0"/>
          <a:chExt cx="0" cy="0"/>
        </a:xfrm>
      </p:grpSpPr>
      <p:sp>
        <p:nvSpPr>
          <p:cNvPr id="1231" name="Google Shape;1231;gcb5b8cb8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2" name="Google Shape;1232;gcb5b8cb8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Google Shape;1406;gcb5b8cb8a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7" name="Google Shape;1407;gcb5b8cb8a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1"/>
        <p:cNvGrpSpPr/>
        <p:nvPr/>
      </p:nvGrpSpPr>
      <p:grpSpPr>
        <a:xfrm>
          <a:off x="0" y="0"/>
          <a:ext cx="0" cy="0"/>
          <a:chOff x="0" y="0"/>
          <a:chExt cx="0" cy="0"/>
        </a:xfrm>
      </p:grpSpPr>
      <p:sp>
        <p:nvSpPr>
          <p:cNvPr id="1472" name="Google Shape;1472;gf67d8f6e70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3" name="Google Shape;1473;gf67d8f6e7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1"/>
        <p:cNvGrpSpPr/>
        <p:nvPr/>
      </p:nvGrpSpPr>
      <p:grpSpPr>
        <a:xfrm>
          <a:off x="0" y="0"/>
          <a:ext cx="0" cy="0"/>
          <a:chOff x="0" y="0"/>
          <a:chExt cx="0" cy="0"/>
        </a:xfrm>
      </p:grpSpPr>
      <p:sp>
        <p:nvSpPr>
          <p:cNvPr id="1502" name="Google Shape;1502;gcb597d6056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3" name="Google Shape;1503;gcb597d6056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1"/>
        <p:cNvGrpSpPr/>
        <p:nvPr/>
      </p:nvGrpSpPr>
      <p:grpSpPr>
        <a:xfrm>
          <a:off x="0" y="0"/>
          <a:ext cx="0" cy="0"/>
          <a:chOff x="0" y="0"/>
          <a:chExt cx="0" cy="0"/>
        </a:xfrm>
      </p:grpSpPr>
      <p:sp>
        <p:nvSpPr>
          <p:cNvPr id="1682" name="Google Shape;1682;gf67d8f6e70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3" name="Google Shape;1683;gf67d8f6e70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1"/>
        <p:cNvGrpSpPr/>
        <p:nvPr/>
      </p:nvGrpSpPr>
      <p:grpSpPr>
        <a:xfrm>
          <a:off x="0" y="0"/>
          <a:ext cx="0" cy="0"/>
          <a:chOff x="0" y="0"/>
          <a:chExt cx="0" cy="0"/>
        </a:xfrm>
      </p:grpSpPr>
      <p:sp>
        <p:nvSpPr>
          <p:cNvPr id="1682" name="Google Shape;1682;gf67d8f6e70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3" name="Google Shape;1683;gf67d8f6e70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3981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4143475" y="1007600"/>
            <a:ext cx="4280400" cy="26487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Clr>
                <a:schemeClr val="hlink"/>
              </a:buClr>
              <a:buSzPts val="5200"/>
              <a:buNone/>
              <a:defRPr sz="8500">
                <a:solidFill>
                  <a:schemeClr val="hlink"/>
                </a:solidFill>
              </a:defRPr>
            </a:lvl1pPr>
            <a:lvl2pPr lvl="1" algn="ctr" rtl="0">
              <a:spcBef>
                <a:spcPts val="0"/>
              </a:spcBef>
              <a:spcAft>
                <a:spcPts val="0"/>
              </a:spcAft>
              <a:buClr>
                <a:schemeClr val="hlink"/>
              </a:buClr>
              <a:buSzPts val="5200"/>
              <a:buNone/>
              <a:defRPr sz="5200">
                <a:solidFill>
                  <a:schemeClr val="hlink"/>
                </a:solidFill>
              </a:defRPr>
            </a:lvl2pPr>
            <a:lvl3pPr lvl="2" algn="ctr" rtl="0">
              <a:spcBef>
                <a:spcPts val="0"/>
              </a:spcBef>
              <a:spcAft>
                <a:spcPts val="0"/>
              </a:spcAft>
              <a:buClr>
                <a:schemeClr val="hlink"/>
              </a:buClr>
              <a:buSzPts val="5200"/>
              <a:buNone/>
              <a:defRPr sz="5200">
                <a:solidFill>
                  <a:schemeClr val="hlink"/>
                </a:solidFill>
              </a:defRPr>
            </a:lvl3pPr>
            <a:lvl4pPr lvl="3" algn="ctr" rtl="0">
              <a:spcBef>
                <a:spcPts val="0"/>
              </a:spcBef>
              <a:spcAft>
                <a:spcPts val="0"/>
              </a:spcAft>
              <a:buClr>
                <a:schemeClr val="hlink"/>
              </a:buClr>
              <a:buSzPts val="5200"/>
              <a:buNone/>
              <a:defRPr sz="5200">
                <a:solidFill>
                  <a:schemeClr val="hlink"/>
                </a:solidFill>
              </a:defRPr>
            </a:lvl4pPr>
            <a:lvl5pPr lvl="4" algn="ctr" rtl="0">
              <a:spcBef>
                <a:spcPts val="0"/>
              </a:spcBef>
              <a:spcAft>
                <a:spcPts val="0"/>
              </a:spcAft>
              <a:buClr>
                <a:schemeClr val="hlink"/>
              </a:buClr>
              <a:buSzPts val="5200"/>
              <a:buNone/>
              <a:defRPr sz="5200">
                <a:solidFill>
                  <a:schemeClr val="hlink"/>
                </a:solidFill>
              </a:defRPr>
            </a:lvl5pPr>
            <a:lvl6pPr lvl="5" algn="ctr" rtl="0">
              <a:spcBef>
                <a:spcPts val="0"/>
              </a:spcBef>
              <a:spcAft>
                <a:spcPts val="0"/>
              </a:spcAft>
              <a:buClr>
                <a:schemeClr val="hlink"/>
              </a:buClr>
              <a:buSzPts val="5200"/>
              <a:buNone/>
              <a:defRPr sz="5200">
                <a:solidFill>
                  <a:schemeClr val="hlink"/>
                </a:solidFill>
              </a:defRPr>
            </a:lvl6pPr>
            <a:lvl7pPr lvl="6" algn="ctr" rtl="0">
              <a:spcBef>
                <a:spcPts val="0"/>
              </a:spcBef>
              <a:spcAft>
                <a:spcPts val="0"/>
              </a:spcAft>
              <a:buClr>
                <a:schemeClr val="hlink"/>
              </a:buClr>
              <a:buSzPts val="5200"/>
              <a:buNone/>
              <a:defRPr sz="5200">
                <a:solidFill>
                  <a:schemeClr val="hlink"/>
                </a:solidFill>
              </a:defRPr>
            </a:lvl7pPr>
            <a:lvl8pPr lvl="7" algn="ctr" rtl="0">
              <a:spcBef>
                <a:spcPts val="0"/>
              </a:spcBef>
              <a:spcAft>
                <a:spcPts val="0"/>
              </a:spcAft>
              <a:buClr>
                <a:schemeClr val="hlink"/>
              </a:buClr>
              <a:buSzPts val="5200"/>
              <a:buNone/>
              <a:defRPr sz="5200">
                <a:solidFill>
                  <a:schemeClr val="hlink"/>
                </a:solidFill>
              </a:defRPr>
            </a:lvl8pPr>
            <a:lvl9pPr lvl="8" algn="ctr" rtl="0">
              <a:spcBef>
                <a:spcPts val="0"/>
              </a:spcBef>
              <a:spcAft>
                <a:spcPts val="0"/>
              </a:spcAft>
              <a:buClr>
                <a:schemeClr val="hlink"/>
              </a:buClr>
              <a:buSzPts val="5200"/>
              <a:buNone/>
              <a:defRPr sz="5200">
                <a:solidFill>
                  <a:schemeClr val="hlink"/>
                </a:solidFill>
              </a:defRPr>
            </a:lvl9pPr>
          </a:lstStyle>
          <a:p>
            <a:endParaRPr/>
          </a:p>
        </p:txBody>
      </p:sp>
      <p:sp>
        <p:nvSpPr>
          <p:cNvPr id="11" name="Google Shape;11;p2"/>
          <p:cNvSpPr txBox="1">
            <a:spLocks noGrp="1"/>
          </p:cNvSpPr>
          <p:nvPr>
            <p:ph type="subTitle" idx="1"/>
          </p:nvPr>
        </p:nvSpPr>
        <p:spPr>
          <a:xfrm>
            <a:off x="4185589" y="3581675"/>
            <a:ext cx="4280400" cy="40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56"/>
        <p:cNvGrpSpPr/>
        <p:nvPr/>
      </p:nvGrpSpPr>
      <p:grpSpPr>
        <a:xfrm>
          <a:off x="0" y="0"/>
          <a:ext cx="0" cy="0"/>
          <a:chOff x="0" y="0"/>
          <a:chExt cx="0" cy="0"/>
        </a:xfrm>
      </p:grpSpPr>
      <p:sp>
        <p:nvSpPr>
          <p:cNvPr id="157" name="Google Shape;157;p1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8" name="Google Shape;158;p13"/>
          <p:cNvSpPr txBox="1">
            <a:spLocks noGrp="1"/>
          </p:cNvSpPr>
          <p:nvPr>
            <p:ph type="title" idx="2"/>
          </p:nvPr>
        </p:nvSpPr>
        <p:spPr>
          <a:xfrm>
            <a:off x="720000" y="1640842"/>
            <a:ext cx="2375700" cy="71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4"/>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9" name="Google Shape;159;p13"/>
          <p:cNvSpPr txBox="1">
            <a:spLocks noGrp="1"/>
          </p:cNvSpPr>
          <p:nvPr>
            <p:ph type="title" idx="3" hasCustomPrompt="1"/>
          </p:nvPr>
        </p:nvSpPr>
        <p:spPr>
          <a:xfrm>
            <a:off x="720000" y="1218721"/>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0" name="Google Shape;160;p13"/>
          <p:cNvSpPr txBox="1">
            <a:spLocks noGrp="1"/>
          </p:cNvSpPr>
          <p:nvPr>
            <p:ph type="subTitle" idx="1"/>
          </p:nvPr>
        </p:nvSpPr>
        <p:spPr>
          <a:xfrm>
            <a:off x="720000" y="2336667"/>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1" name="Google Shape;161;p13"/>
          <p:cNvSpPr txBox="1">
            <a:spLocks noGrp="1"/>
          </p:cNvSpPr>
          <p:nvPr>
            <p:ph type="title" idx="4"/>
          </p:nvPr>
        </p:nvSpPr>
        <p:spPr>
          <a:xfrm>
            <a:off x="3403800" y="1640817"/>
            <a:ext cx="2375700" cy="71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2" name="Google Shape;162;p13"/>
          <p:cNvSpPr txBox="1">
            <a:spLocks noGrp="1"/>
          </p:cNvSpPr>
          <p:nvPr>
            <p:ph type="title" idx="5" hasCustomPrompt="1"/>
          </p:nvPr>
        </p:nvSpPr>
        <p:spPr>
          <a:xfrm>
            <a:off x="3403800" y="1218721"/>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3" name="Google Shape;163;p13"/>
          <p:cNvSpPr txBox="1">
            <a:spLocks noGrp="1"/>
          </p:cNvSpPr>
          <p:nvPr>
            <p:ph type="subTitle" idx="6"/>
          </p:nvPr>
        </p:nvSpPr>
        <p:spPr>
          <a:xfrm>
            <a:off x="3403800" y="2303049"/>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4" name="Google Shape;164;p13"/>
          <p:cNvSpPr txBox="1">
            <a:spLocks noGrp="1"/>
          </p:cNvSpPr>
          <p:nvPr>
            <p:ph type="title" idx="7"/>
          </p:nvPr>
        </p:nvSpPr>
        <p:spPr>
          <a:xfrm>
            <a:off x="6087600" y="1640836"/>
            <a:ext cx="2375700" cy="71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5" name="Google Shape;165;p13"/>
          <p:cNvSpPr txBox="1">
            <a:spLocks noGrp="1"/>
          </p:cNvSpPr>
          <p:nvPr>
            <p:ph type="title" idx="8" hasCustomPrompt="1"/>
          </p:nvPr>
        </p:nvSpPr>
        <p:spPr>
          <a:xfrm>
            <a:off x="6087600" y="1218721"/>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6" name="Google Shape;166;p13"/>
          <p:cNvSpPr txBox="1">
            <a:spLocks noGrp="1"/>
          </p:cNvSpPr>
          <p:nvPr>
            <p:ph type="subTitle" idx="9"/>
          </p:nvPr>
        </p:nvSpPr>
        <p:spPr>
          <a:xfrm>
            <a:off x="6087600" y="2303049"/>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7" name="Google Shape;167;p13"/>
          <p:cNvSpPr txBox="1">
            <a:spLocks noGrp="1"/>
          </p:cNvSpPr>
          <p:nvPr>
            <p:ph type="title" idx="13"/>
          </p:nvPr>
        </p:nvSpPr>
        <p:spPr>
          <a:xfrm>
            <a:off x="720000" y="3444928"/>
            <a:ext cx="2375700" cy="71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8" name="Google Shape;168;p13"/>
          <p:cNvSpPr txBox="1">
            <a:spLocks noGrp="1"/>
          </p:cNvSpPr>
          <p:nvPr>
            <p:ph type="title" idx="14" hasCustomPrompt="1"/>
          </p:nvPr>
        </p:nvSpPr>
        <p:spPr>
          <a:xfrm>
            <a:off x="720000" y="3022833"/>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9" name="Google Shape;169;p13"/>
          <p:cNvSpPr txBox="1">
            <a:spLocks noGrp="1"/>
          </p:cNvSpPr>
          <p:nvPr>
            <p:ph type="subTitle" idx="15"/>
          </p:nvPr>
        </p:nvSpPr>
        <p:spPr>
          <a:xfrm>
            <a:off x="720000" y="4140778"/>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0" name="Google Shape;170;p13"/>
          <p:cNvSpPr txBox="1">
            <a:spLocks noGrp="1"/>
          </p:cNvSpPr>
          <p:nvPr>
            <p:ph type="title" idx="16"/>
          </p:nvPr>
        </p:nvSpPr>
        <p:spPr>
          <a:xfrm>
            <a:off x="3403800" y="3444928"/>
            <a:ext cx="2375700" cy="716700"/>
          </a:xfrm>
          <a:prstGeom prst="rect">
            <a:avLst/>
          </a:prstGeom>
        </p:spPr>
        <p:txBody>
          <a:bodyPr spcFirstLastPara="1" wrap="square" lIns="91425" tIns="91425" rIns="91425" bIns="91425" anchor="ctr" anchorCtr="0">
            <a:noAutofit/>
          </a:bodyPr>
          <a:lstStyle>
            <a:lvl1pPr marR="540000" lvl="0" rtl="0">
              <a:spcBef>
                <a:spcPts val="0"/>
              </a:spcBef>
              <a:spcAft>
                <a:spcPts val="0"/>
              </a:spcAft>
              <a:buSzPts val="2400"/>
              <a:buNone/>
              <a:defRPr sz="22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71" name="Google Shape;171;p13"/>
          <p:cNvSpPr txBox="1">
            <a:spLocks noGrp="1"/>
          </p:cNvSpPr>
          <p:nvPr>
            <p:ph type="title" idx="17" hasCustomPrompt="1"/>
          </p:nvPr>
        </p:nvSpPr>
        <p:spPr>
          <a:xfrm>
            <a:off x="3403800" y="3022833"/>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2" name="Google Shape;172;p13"/>
          <p:cNvSpPr txBox="1">
            <a:spLocks noGrp="1"/>
          </p:cNvSpPr>
          <p:nvPr>
            <p:ph type="subTitle" idx="18"/>
          </p:nvPr>
        </p:nvSpPr>
        <p:spPr>
          <a:xfrm>
            <a:off x="3403800" y="4140777"/>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3" name="Google Shape;173;p13"/>
          <p:cNvSpPr txBox="1">
            <a:spLocks noGrp="1"/>
          </p:cNvSpPr>
          <p:nvPr>
            <p:ph type="title" idx="19"/>
          </p:nvPr>
        </p:nvSpPr>
        <p:spPr>
          <a:xfrm>
            <a:off x="6087600" y="3444928"/>
            <a:ext cx="2375700" cy="716700"/>
          </a:xfrm>
          <a:prstGeom prst="rect">
            <a:avLst/>
          </a:prstGeom>
        </p:spPr>
        <p:txBody>
          <a:bodyPr spcFirstLastPara="1" wrap="square" lIns="91425" tIns="91425" rIns="91425" bIns="91425" anchor="ctr" anchorCtr="0">
            <a:noAutofit/>
          </a:bodyPr>
          <a:lstStyle>
            <a:lvl1pPr marR="540000" lvl="0" rtl="0">
              <a:spcBef>
                <a:spcPts val="0"/>
              </a:spcBef>
              <a:spcAft>
                <a:spcPts val="0"/>
              </a:spcAft>
              <a:buSzPts val="2400"/>
              <a:buNone/>
              <a:defRPr sz="2200">
                <a:solidFill>
                  <a:schemeClr val="accent4"/>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74" name="Google Shape;174;p13"/>
          <p:cNvSpPr txBox="1">
            <a:spLocks noGrp="1"/>
          </p:cNvSpPr>
          <p:nvPr>
            <p:ph type="title" idx="20" hasCustomPrompt="1"/>
          </p:nvPr>
        </p:nvSpPr>
        <p:spPr>
          <a:xfrm>
            <a:off x="6087600" y="3022833"/>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5" name="Google Shape;175;p13"/>
          <p:cNvSpPr txBox="1">
            <a:spLocks noGrp="1"/>
          </p:cNvSpPr>
          <p:nvPr>
            <p:ph type="subTitle" idx="21"/>
          </p:nvPr>
        </p:nvSpPr>
        <p:spPr>
          <a:xfrm>
            <a:off x="6087600" y="4140777"/>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176" name="Google Shape;176;p13"/>
          <p:cNvGrpSpPr/>
          <p:nvPr/>
        </p:nvGrpSpPr>
        <p:grpSpPr>
          <a:xfrm>
            <a:off x="307776" y="206869"/>
            <a:ext cx="8692374" cy="4765939"/>
            <a:chOff x="307776" y="206869"/>
            <a:chExt cx="8692374" cy="4765939"/>
          </a:xfrm>
        </p:grpSpPr>
        <p:grpSp>
          <p:nvGrpSpPr>
            <p:cNvPr id="177" name="Google Shape;177;p13"/>
            <p:cNvGrpSpPr/>
            <p:nvPr/>
          </p:nvGrpSpPr>
          <p:grpSpPr>
            <a:xfrm>
              <a:off x="307776" y="206869"/>
              <a:ext cx="8692374" cy="4765939"/>
              <a:chOff x="307776" y="206869"/>
              <a:chExt cx="8692374" cy="4765939"/>
            </a:xfrm>
          </p:grpSpPr>
          <p:sp>
            <p:nvSpPr>
              <p:cNvPr id="178" name="Google Shape;178;p13"/>
              <p:cNvSpPr/>
              <p:nvPr/>
            </p:nvSpPr>
            <p:spPr>
              <a:xfrm>
                <a:off x="358121" y="4865667"/>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6449424" y="651507"/>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a:off x="8702281" y="4813075"/>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7139748" y="20686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8327646" y="3218972"/>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a:off x="307776" y="3721797"/>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13"/>
              <p:cNvGrpSpPr/>
              <p:nvPr/>
            </p:nvGrpSpPr>
            <p:grpSpPr>
              <a:xfrm>
                <a:off x="5088646" y="490092"/>
                <a:ext cx="99806" cy="99809"/>
                <a:chOff x="3688596" y="3879680"/>
                <a:chExt cx="99806" cy="99809"/>
              </a:xfrm>
            </p:grpSpPr>
            <p:sp>
              <p:nvSpPr>
                <p:cNvPr id="185" name="Google Shape;185;p13"/>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3"/>
              <p:cNvSpPr/>
              <p:nvPr/>
            </p:nvSpPr>
            <p:spPr>
              <a:xfrm flipH="1">
                <a:off x="8771396" y="1839467"/>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3"/>
            <p:cNvSpPr/>
            <p:nvPr/>
          </p:nvSpPr>
          <p:spPr>
            <a:xfrm>
              <a:off x="8609392" y="385210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89"/>
        <p:cNvGrpSpPr/>
        <p:nvPr/>
      </p:nvGrpSpPr>
      <p:grpSpPr>
        <a:xfrm>
          <a:off x="0" y="0"/>
          <a:ext cx="0" cy="0"/>
          <a:chOff x="0" y="0"/>
          <a:chExt cx="0" cy="0"/>
        </a:xfrm>
      </p:grpSpPr>
      <p:sp>
        <p:nvSpPr>
          <p:cNvPr id="190" name="Google Shape;190;p14"/>
          <p:cNvSpPr txBox="1">
            <a:spLocks noGrp="1"/>
          </p:cNvSpPr>
          <p:nvPr>
            <p:ph type="title"/>
          </p:nvPr>
        </p:nvSpPr>
        <p:spPr>
          <a:xfrm>
            <a:off x="2213700" y="3343863"/>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91" name="Google Shape;191;p14"/>
          <p:cNvSpPr txBox="1">
            <a:spLocks noGrp="1"/>
          </p:cNvSpPr>
          <p:nvPr>
            <p:ph type="subTitle" idx="1"/>
          </p:nvPr>
        </p:nvSpPr>
        <p:spPr>
          <a:xfrm>
            <a:off x="1898500" y="1015575"/>
            <a:ext cx="5346900" cy="232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7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92" name="Google Shape;192;p14"/>
          <p:cNvSpPr/>
          <p:nvPr/>
        </p:nvSpPr>
        <p:spPr>
          <a:xfrm>
            <a:off x="25" y="4788450"/>
            <a:ext cx="9144000" cy="355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 name="Google Shape;193;p14"/>
          <p:cNvGrpSpPr/>
          <p:nvPr/>
        </p:nvGrpSpPr>
        <p:grpSpPr>
          <a:xfrm>
            <a:off x="635543" y="466718"/>
            <a:ext cx="7788455" cy="4026771"/>
            <a:chOff x="635543" y="466718"/>
            <a:chExt cx="7788455" cy="4026771"/>
          </a:xfrm>
        </p:grpSpPr>
        <p:sp>
          <p:nvSpPr>
            <p:cNvPr id="194" name="Google Shape;194;p14"/>
            <p:cNvSpPr/>
            <p:nvPr/>
          </p:nvSpPr>
          <p:spPr>
            <a:xfrm>
              <a:off x="7947883" y="4393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4"/>
            <p:cNvSpPr/>
            <p:nvPr/>
          </p:nvSpPr>
          <p:spPr>
            <a:xfrm>
              <a:off x="1434864" y="539997"/>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4"/>
            <p:cNvSpPr/>
            <p:nvPr/>
          </p:nvSpPr>
          <p:spPr>
            <a:xfrm>
              <a:off x="7913324" y="835219"/>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4"/>
            <p:cNvSpPr/>
            <p:nvPr/>
          </p:nvSpPr>
          <p:spPr>
            <a:xfrm>
              <a:off x="635543" y="306748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4"/>
            <p:cNvSpPr/>
            <p:nvPr/>
          </p:nvSpPr>
          <p:spPr>
            <a:xfrm>
              <a:off x="7120573" y="365791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4"/>
            <p:cNvSpPr/>
            <p:nvPr/>
          </p:nvSpPr>
          <p:spPr>
            <a:xfrm>
              <a:off x="762371" y="4085372"/>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a:off x="5496542" y="466718"/>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14"/>
            <p:cNvGrpSpPr/>
            <p:nvPr/>
          </p:nvGrpSpPr>
          <p:grpSpPr>
            <a:xfrm>
              <a:off x="1563046" y="1860705"/>
              <a:ext cx="99806" cy="99809"/>
              <a:chOff x="3688596" y="3879680"/>
              <a:chExt cx="99806" cy="99809"/>
            </a:xfrm>
          </p:grpSpPr>
          <p:sp>
            <p:nvSpPr>
              <p:cNvPr id="202" name="Google Shape;202;p14"/>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4"/>
            <p:cNvSpPr/>
            <p:nvPr/>
          </p:nvSpPr>
          <p:spPr>
            <a:xfrm>
              <a:off x="8281501" y="2808759"/>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05"/>
        <p:cNvGrpSpPr/>
        <p:nvPr/>
      </p:nvGrpSpPr>
      <p:grpSpPr>
        <a:xfrm>
          <a:off x="0" y="0"/>
          <a:ext cx="0" cy="0"/>
          <a:chOff x="0" y="0"/>
          <a:chExt cx="0" cy="0"/>
        </a:xfrm>
      </p:grpSpPr>
      <p:sp>
        <p:nvSpPr>
          <p:cNvPr id="206" name="Google Shape;206;p15"/>
          <p:cNvSpPr/>
          <p:nvPr/>
        </p:nvSpPr>
        <p:spPr>
          <a:xfrm>
            <a:off x="-53050" y="-21900"/>
            <a:ext cx="9250200" cy="518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txBox="1">
            <a:spLocks noGrp="1"/>
          </p:cNvSpPr>
          <p:nvPr>
            <p:ph type="title"/>
          </p:nvPr>
        </p:nvSpPr>
        <p:spPr>
          <a:xfrm>
            <a:off x="720000" y="681325"/>
            <a:ext cx="4893300" cy="2417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6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09" name="Google Shape;209;p15"/>
          <p:cNvSpPr txBox="1">
            <a:spLocks noGrp="1"/>
          </p:cNvSpPr>
          <p:nvPr>
            <p:ph type="title" idx="2" hasCustomPrompt="1"/>
          </p:nvPr>
        </p:nvSpPr>
        <p:spPr>
          <a:xfrm>
            <a:off x="4920300" y="2698200"/>
            <a:ext cx="3503700" cy="1905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15000" b="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0" name="Google Shape;210;p15"/>
          <p:cNvSpPr txBox="1">
            <a:spLocks noGrp="1"/>
          </p:cNvSpPr>
          <p:nvPr>
            <p:ph type="subTitle" idx="1"/>
          </p:nvPr>
        </p:nvSpPr>
        <p:spPr>
          <a:xfrm>
            <a:off x="835150" y="3098725"/>
            <a:ext cx="2924100" cy="50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11" name="Google Shape;211;p15"/>
          <p:cNvGrpSpPr/>
          <p:nvPr/>
        </p:nvGrpSpPr>
        <p:grpSpPr>
          <a:xfrm>
            <a:off x="2464601" y="979094"/>
            <a:ext cx="6063322" cy="3471130"/>
            <a:chOff x="2464601" y="979094"/>
            <a:chExt cx="6063322" cy="3471130"/>
          </a:xfrm>
        </p:grpSpPr>
        <p:grpSp>
          <p:nvGrpSpPr>
            <p:cNvPr id="212" name="Google Shape;212;p15"/>
            <p:cNvGrpSpPr/>
            <p:nvPr/>
          </p:nvGrpSpPr>
          <p:grpSpPr>
            <a:xfrm>
              <a:off x="4440171" y="979094"/>
              <a:ext cx="4087753" cy="3471119"/>
              <a:chOff x="4211571" y="902894"/>
              <a:chExt cx="4087753" cy="3471119"/>
            </a:xfrm>
          </p:grpSpPr>
          <p:sp>
            <p:nvSpPr>
              <p:cNvPr id="213" name="Google Shape;213;p15"/>
              <p:cNvSpPr/>
              <p:nvPr/>
            </p:nvSpPr>
            <p:spPr>
              <a:xfrm>
                <a:off x="4782658" y="3446972"/>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4211571" y="9328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8130399" y="90289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5455181" y="96971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 name="Google Shape;217;p15"/>
              <p:cNvGrpSpPr/>
              <p:nvPr/>
            </p:nvGrpSpPr>
            <p:grpSpPr>
              <a:xfrm>
                <a:off x="5295946" y="4274205"/>
                <a:ext cx="99806" cy="99809"/>
                <a:chOff x="3688596" y="3879680"/>
                <a:chExt cx="99806" cy="99809"/>
              </a:xfrm>
            </p:grpSpPr>
            <p:sp>
              <p:nvSpPr>
                <p:cNvPr id="218" name="Google Shape;218;p15"/>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15"/>
              <p:cNvSpPr/>
              <p:nvPr/>
            </p:nvSpPr>
            <p:spPr>
              <a:xfrm flipH="1">
                <a:off x="5997696" y="269820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 name="Google Shape;221;p15"/>
            <p:cNvSpPr/>
            <p:nvPr/>
          </p:nvSpPr>
          <p:spPr>
            <a:xfrm>
              <a:off x="2464601" y="4306659"/>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3929342" y="398125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223"/>
        <p:cNvGrpSpPr/>
        <p:nvPr/>
      </p:nvGrpSpPr>
      <p:grpSpPr>
        <a:xfrm>
          <a:off x="0" y="0"/>
          <a:ext cx="0" cy="0"/>
          <a:chOff x="0" y="0"/>
          <a:chExt cx="0" cy="0"/>
        </a:xfrm>
      </p:grpSpPr>
      <p:sp>
        <p:nvSpPr>
          <p:cNvPr id="224" name="Google Shape;224;p16"/>
          <p:cNvSpPr/>
          <p:nvPr/>
        </p:nvSpPr>
        <p:spPr>
          <a:xfrm>
            <a:off x="-53050" y="-21900"/>
            <a:ext cx="9250200" cy="5187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6"/>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6"/>
          <p:cNvSpPr txBox="1">
            <a:spLocks noGrp="1"/>
          </p:cNvSpPr>
          <p:nvPr>
            <p:ph type="title"/>
          </p:nvPr>
        </p:nvSpPr>
        <p:spPr>
          <a:xfrm>
            <a:off x="720000" y="681325"/>
            <a:ext cx="6035700" cy="18135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6000">
                <a:solidFill>
                  <a:schemeClr val="accen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27" name="Google Shape;227;p16"/>
          <p:cNvSpPr txBox="1">
            <a:spLocks noGrp="1"/>
          </p:cNvSpPr>
          <p:nvPr>
            <p:ph type="title" idx="2" hasCustomPrompt="1"/>
          </p:nvPr>
        </p:nvSpPr>
        <p:spPr>
          <a:xfrm>
            <a:off x="5814025" y="2879250"/>
            <a:ext cx="2523600" cy="19053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6000"/>
              <a:buNone/>
              <a:defRPr sz="15000" b="0">
                <a:solidFill>
                  <a:schemeClr val="accent2"/>
                </a:solidFill>
              </a:defRPr>
            </a:lvl1pPr>
            <a:lvl2pPr lvl="1" algn="ctr" rtl="0">
              <a:spcBef>
                <a:spcPts val="0"/>
              </a:spcBef>
              <a:spcAft>
                <a:spcPts val="0"/>
              </a:spcAft>
              <a:buClr>
                <a:schemeClr val="accent2"/>
              </a:buClr>
              <a:buSzPts val="6000"/>
              <a:buNone/>
              <a:defRPr sz="6000">
                <a:solidFill>
                  <a:schemeClr val="accent2"/>
                </a:solidFill>
              </a:defRPr>
            </a:lvl2pPr>
            <a:lvl3pPr lvl="2" algn="ctr" rtl="0">
              <a:spcBef>
                <a:spcPts val="0"/>
              </a:spcBef>
              <a:spcAft>
                <a:spcPts val="0"/>
              </a:spcAft>
              <a:buClr>
                <a:schemeClr val="accent2"/>
              </a:buClr>
              <a:buSzPts val="6000"/>
              <a:buNone/>
              <a:defRPr sz="6000">
                <a:solidFill>
                  <a:schemeClr val="accent2"/>
                </a:solidFill>
              </a:defRPr>
            </a:lvl3pPr>
            <a:lvl4pPr lvl="3" algn="ctr" rtl="0">
              <a:spcBef>
                <a:spcPts val="0"/>
              </a:spcBef>
              <a:spcAft>
                <a:spcPts val="0"/>
              </a:spcAft>
              <a:buClr>
                <a:schemeClr val="accent2"/>
              </a:buClr>
              <a:buSzPts val="6000"/>
              <a:buNone/>
              <a:defRPr sz="6000">
                <a:solidFill>
                  <a:schemeClr val="accent2"/>
                </a:solidFill>
              </a:defRPr>
            </a:lvl4pPr>
            <a:lvl5pPr lvl="4" algn="ctr" rtl="0">
              <a:spcBef>
                <a:spcPts val="0"/>
              </a:spcBef>
              <a:spcAft>
                <a:spcPts val="0"/>
              </a:spcAft>
              <a:buClr>
                <a:schemeClr val="accent2"/>
              </a:buClr>
              <a:buSzPts val="6000"/>
              <a:buNone/>
              <a:defRPr sz="6000">
                <a:solidFill>
                  <a:schemeClr val="accent2"/>
                </a:solidFill>
              </a:defRPr>
            </a:lvl5pPr>
            <a:lvl6pPr lvl="5" algn="ctr" rtl="0">
              <a:spcBef>
                <a:spcPts val="0"/>
              </a:spcBef>
              <a:spcAft>
                <a:spcPts val="0"/>
              </a:spcAft>
              <a:buClr>
                <a:schemeClr val="accent2"/>
              </a:buClr>
              <a:buSzPts val="6000"/>
              <a:buNone/>
              <a:defRPr sz="6000">
                <a:solidFill>
                  <a:schemeClr val="accent2"/>
                </a:solidFill>
              </a:defRPr>
            </a:lvl6pPr>
            <a:lvl7pPr lvl="6" algn="ctr" rtl="0">
              <a:spcBef>
                <a:spcPts val="0"/>
              </a:spcBef>
              <a:spcAft>
                <a:spcPts val="0"/>
              </a:spcAft>
              <a:buClr>
                <a:schemeClr val="accent2"/>
              </a:buClr>
              <a:buSzPts val="6000"/>
              <a:buNone/>
              <a:defRPr sz="6000">
                <a:solidFill>
                  <a:schemeClr val="accent2"/>
                </a:solidFill>
              </a:defRPr>
            </a:lvl7pPr>
            <a:lvl8pPr lvl="7" algn="ctr" rtl="0">
              <a:spcBef>
                <a:spcPts val="0"/>
              </a:spcBef>
              <a:spcAft>
                <a:spcPts val="0"/>
              </a:spcAft>
              <a:buClr>
                <a:schemeClr val="accent2"/>
              </a:buClr>
              <a:buSzPts val="6000"/>
              <a:buNone/>
              <a:defRPr sz="6000">
                <a:solidFill>
                  <a:schemeClr val="accent2"/>
                </a:solidFill>
              </a:defRPr>
            </a:lvl8pPr>
            <a:lvl9pPr lvl="8" algn="ctr" rtl="0">
              <a:spcBef>
                <a:spcPts val="0"/>
              </a:spcBef>
              <a:spcAft>
                <a:spcPts val="0"/>
              </a:spcAft>
              <a:buClr>
                <a:schemeClr val="accent2"/>
              </a:buClr>
              <a:buSzPts val="6000"/>
              <a:buNone/>
              <a:defRPr sz="6000">
                <a:solidFill>
                  <a:schemeClr val="accent2"/>
                </a:solidFill>
              </a:defRPr>
            </a:lvl9pPr>
          </a:lstStyle>
          <a:p>
            <a:r>
              <a:t>xx%</a:t>
            </a:r>
          </a:p>
        </p:txBody>
      </p:sp>
      <p:sp>
        <p:nvSpPr>
          <p:cNvPr id="228" name="Google Shape;228;p16"/>
          <p:cNvSpPr txBox="1">
            <a:spLocks noGrp="1"/>
          </p:cNvSpPr>
          <p:nvPr>
            <p:ph type="subTitle" idx="1"/>
          </p:nvPr>
        </p:nvSpPr>
        <p:spPr>
          <a:xfrm>
            <a:off x="787175" y="2317500"/>
            <a:ext cx="2888400" cy="50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29" name="Google Shape;229;p16"/>
          <p:cNvGrpSpPr/>
          <p:nvPr/>
        </p:nvGrpSpPr>
        <p:grpSpPr>
          <a:xfrm>
            <a:off x="670096" y="909844"/>
            <a:ext cx="7896403" cy="2860058"/>
            <a:chOff x="670096" y="909844"/>
            <a:chExt cx="7896403" cy="2860058"/>
          </a:xfrm>
        </p:grpSpPr>
        <p:grpSp>
          <p:nvGrpSpPr>
            <p:cNvPr id="230" name="Google Shape;230;p16"/>
            <p:cNvGrpSpPr/>
            <p:nvPr/>
          </p:nvGrpSpPr>
          <p:grpSpPr>
            <a:xfrm>
              <a:off x="670096" y="909844"/>
              <a:ext cx="7896403" cy="2860058"/>
              <a:chOff x="670096" y="909844"/>
              <a:chExt cx="7896403" cy="2860058"/>
            </a:xfrm>
          </p:grpSpPr>
          <p:sp>
            <p:nvSpPr>
              <p:cNvPr id="231" name="Google Shape;231;p16"/>
              <p:cNvSpPr/>
              <p:nvPr/>
            </p:nvSpPr>
            <p:spPr>
              <a:xfrm>
                <a:off x="7963671" y="24180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6"/>
              <p:cNvSpPr/>
              <p:nvPr/>
            </p:nvSpPr>
            <p:spPr>
              <a:xfrm>
                <a:off x="4925049" y="3610169"/>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6"/>
              <p:cNvSpPr/>
              <p:nvPr/>
            </p:nvSpPr>
            <p:spPr>
              <a:xfrm>
                <a:off x="5355123" y="90984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6"/>
              <p:cNvSpPr/>
              <p:nvPr/>
            </p:nvSpPr>
            <p:spPr>
              <a:xfrm>
                <a:off x="8424001" y="357953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16"/>
              <p:cNvGrpSpPr/>
              <p:nvPr/>
            </p:nvGrpSpPr>
            <p:grpSpPr>
              <a:xfrm>
                <a:off x="670096" y="3601405"/>
                <a:ext cx="99806" cy="99809"/>
                <a:chOff x="3688596" y="3879680"/>
                <a:chExt cx="99806" cy="99809"/>
              </a:xfrm>
            </p:grpSpPr>
            <p:sp>
              <p:nvSpPr>
                <p:cNvPr id="236" name="Google Shape;236;p16"/>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6"/>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16"/>
              <p:cNvSpPr/>
              <p:nvPr/>
            </p:nvSpPr>
            <p:spPr>
              <a:xfrm flipH="1">
                <a:off x="5857877" y="2879256"/>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16"/>
            <p:cNvSpPr/>
            <p:nvPr/>
          </p:nvSpPr>
          <p:spPr>
            <a:xfrm>
              <a:off x="7004576" y="217393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6"/>
            <p:cNvSpPr/>
            <p:nvPr/>
          </p:nvSpPr>
          <p:spPr>
            <a:xfrm>
              <a:off x="7574242" y="135235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3">
  <p:cSld name="SECTION_HEADER_1_1_1">
    <p:spTree>
      <p:nvGrpSpPr>
        <p:cNvPr id="1" name="Shape 241"/>
        <p:cNvGrpSpPr/>
        <p:nvPr/>
      </p:nvGrpSpPr>
      <p:grpSpPr>
        <a:xfrm>
          <a:off x="0" y="0"/>
          <a:ext cx="0" cy="0"/>
          <a:chOff x="0" y="0"/>
          <a:chExt cx="0" cy="0"/>
        </a:xfrm>
      </p:grpSpPr>
      <p:sp>
        <p:nvSpPr>
          <p:cNvPr id="242" name="Google Shape;242;p17"/>
          <p:cNvSpPr/>
          <p:nvPr/>
        </p:nvSpPr>
        <p:spPr>
          <a:xfrm>
            <a:off x="-53050" y="-21900"/>
            <a:ext cx="9250200" cy="5187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7"/>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7"/>
          <p:cNvSpPr txBox="1">
            <a:spLocks noGrp="1"/>
          </p:cNvSpPr>
          <p:nvPr>
            <p:ph type="title"/>
          </p:nvPr>
        </p:nvSpPr>
        <p:spPr>
          <a:xfrm>
            <a:off x="720000" y="681325"/>
            <a:ext cx="6035700" cy="1631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6000">
                <a:solidFill>
                  <a:schemeClr val="accent3"/>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45" name="Google Shape;245;p17"/>
          <p:cNvSpPr txBox="1">
            <a:spLocks noGrp="1"/>
          </p:cNvSpPr>
          <p:nvPr>
            <p:ph type="title" idx="2" hasCustomPrompt="1"/>
          </p:nvPr>
        </p:nvSpPr>
        <p:spPr>
          <a:xfrm>
            <a:off x="4920300" y="2698200"/>
            <a:ext cx="3503700" cy="19053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3"/>
              </a:buClr>
              <a:buSzPts val="6000"/>
              <a:buNone/>
              <a:defRPr sz="15000" b="0">
                <a:solidFill>
                  <a:schemeClr val="accent3"/>
                </a:solidFill>
              </a:defRPr>
            </a:lvl1pPr>
            <a:lvl2pPr lvl="1" algn="ctr" rtl="0">
              <a:spcBef>
                <a:spcPts val="0"/>
              </a:spcBef>
              <a:spcAft>
                <a:spcPts val="0"/>
              </a:spcAft>
              <a:buClr>
                <a:schemeClr val="accent3"/>
              </a:buClr>
              <a:buSzPts val="6000"/>
              <a:buNone/>
              <a:defRPr sz="6000">
                <a:solidFill>
                  <a:schemeClr val="accent3"/>
                </a:solidFill>
              </a:defRPr>
            </a:lvl2pPr>
            <a:lvl3pPr lvl="2" algn="ctr" rtl="0">
              <a:spcBef>
                <a:spcPts val="0"/>
              </a:spcBef>
              <a:spcAft>
                <a:spcPts val="0"/>
              </a:spcAft>
              <a:buClr>
                <a:schemeClr val="accent3"/>
              </a:buClr>
              <a:buSzPts val="6000"/>
              <a:buNone/>
              <a:defRPr sz="6000">
                <a:solidFill>
                  <a:schemeClr val="accent3"/>
                </a:solidFill>
              </a:defRPr>
            </a:lvl3pPr>
            <a:lvl4pPr lvl="3" algn="ctr" rtl="0">
              <a:spcBef>
                <a:spcPts val="0"/>
              </a:spcBef>
              <a:spcAft>
                <a:spcPts val="0"/>
              </a:spcAft>
              <a:buClr>
                <a:schemeClr val="accent3"/>
              </a:buClr>
              <a:buSzPts val="6000"/>
              <a:buNone/>
              <a:defRPr sz="6000">
                <a:solidFill>
                  <a:schemeClr val="accent3"/>
                </a:solidFill>
              </a:defRPr>
            </a:lvl4pPr>
            <a:lvl5pPr lvl="4" algn="ctr" rtl="0">
              <a:spcBef>
                <a:spcPts val="0"/>
              </a:spcBef>
              <a:spcAft>
                <a:spcPts val="0"/>
              </a:spcAft>
              <a:buClr>
                <a:schemeClr val="accent3"/>
              </a:buClr>
              <a:buSzPts val="6000"/>
              <a:buNone/>
              <a:defRPr sz="6000">
                <a:solidFill>
                  <a:schemeClr val="accent3"/>
                </a:solidFill>
              </a:defRPr>
            </a:lvl5pPr>
            <a:lvl6pPr lvl="5" algn="ctr" rtl="0">
              <a:spcBef>
                <a:spcPts val="0"/>
              </a:spcBef>
              <a:spcAft>
                <a:spcPts val="0"/>
              </a:spcAft>
              <a:buClr>
                <a:schemeClr val="accent3"/>
              </a:buClr>
              <a:buSzPts val="6000"/>
              <a:buNone/>
              <a:defRPr sz="6000">
                <a:solidFill>
                  <a:schemeClr val="accent3"/>
                </a:solidFill>
              </a:defRPr>
            </a:lvl6pPr>
            <a:lvl7pPr lvl="6" algn="ctr" rtl="0">
              <a:spcBef>
                <a:spcPts val="0"/>
              </a:spcBef>
              <a:spcAft>
                <a:spcPts val="0"/>
              </a:spcAft>
              <a:buClr>
                <a:schemeClr val="accent3"/>
              </a:buClr>
              <a:buSzPts val="6000"/>
              <a:buNone/>
              <a:defRPr sz="6000">
                <a:solidFill>
                  <a:schemeClr val="accent3"/>
                </a:solidFill>
              </a:defRPr>
            </a:lvl7pPr>
            <a:lvl8pPr lvl="7" algn="ctr" rtl="0">
              <a:spcBef>
                <a:spcPts val="0"/>
              </a:spcBef>
              <a:spcAft>
                <a:spcPts val="0"/>
              </a:spcAft>
              <a:buClr>
                <a:schemeClr val="accent3"/>
              </a:buClr>
              <a:buSzPts val="6000"/>
              <a:buNone/>
              <a:defRPr sz="6000">
                <a:solidFill>
                  <a:schemeClr val="accent3"/>
                </a:solidFill>
              </a:defRPr>
            </a:lvl8pPr>
            <a:lvl9pPr lvl="8" algn="ctr" rtl="0">
              <a:spcBef>
                <a:spcPts val="0"/>
              </a:spcBef>
              <a:spcAft>
                <a:spcPts val="0"/>
              </a:spcAft>
              <a:buClr>
                <a:schemeClr val="accent3"/>
              </a:buClr>
              <a:buSzPts val="6000"/>
              <a:buNone/>
              <a:defRPr sz="6000">
                <a:solidFill>
                  <a:schemeClr val="accent3"/>
                </a:solidFill>
              </a:defRPr>
            </a:lvl9pPr>
          </a:lstStyle>
          <a:p>
            <a:r>
              <a:t>xx%</a:t>
            </a:r>
          </a:p>
        </p:txBody>
      </p:sp>
      <p:sp>
        <p:nvSpPr>
          <p:cNvPr id="246" name="Google Shape;246;p17"/>
          <p:cNvSpPr txBox="1">
            <a:spLocks noGrp="1"/>
          </p:cNvSpPr>
          <p:nvPr>
            <p:ph type="subTitle" idx="1"/>
          </p:nvPr>
        </p:nvSpPr>
        <p:spPr>
          <a:xfrm>
            <a:off x="787175" y="2322575"/>
            <a:ext cx="2715300" cy="50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47" name="Google Shape;247;p17"/>
          <p:cNvGrpSpPr/>
          <p:nvPr/>
        </p:nvGrpSpPr>
        <p:grpSpPr>
          <a:xfrm>
            <a:off x="883374" y="742244"/>
            <a:ext cx="7477553" cy="3817369"/>
            <a:chOff x="883374" y="742244"/>
            <a:chExt cx="7477553" cy="3817369"/>
          </a:xfrm>
        </p:grpSpPr>
        <p:grpSp>
          <p:nvGrpSpPr>
            <p:cNvPr id="248" name="Google Shape;248;p17"/>
            <p:cNvGrpSpPr/>
            <p:nvPr/>
          </p:nvGrpSpPr>
          <p:grpSpPr>
            <a:xfrm>
              <a:off x="1349196" y="742244"/>
              <a:ext cx="7011731" cy="3817369"/>
              <a:chOff x="1349196" y="742244"/>
              <a:chExt cx="7011731" cy="3817369"/>
            </a:xfrm>
          </p:grpSpPr>
          <p:grpSp>
            <p:nvGrpSpPr>
              <p:cNvPr id="249" name="Google Shape;249;p17"/>
              <p:cNvGrpSpPr/>
              <p:nvPr/>
            </p:nvGrpSpPr>
            <p:grpSpPr>
              <a:xfrm>
                <a:off x="1349196" y="742244"/>
                <a:ext cx="7011731" cy="3817369"/>
                <a:chOff x="1349196" y="742244"/>
                <a:chExt cx="7011731" cy="3817369"/>
              </a:xfrm>
            </p:grpSpPr>
            <p:sp>
              <p:nvSpPr>
                <p:cNvPr id="250" name="Google Shape;250;p17"/>
                <p:cNvSpPr/>
                <p:nvPr/>
              </p:nvSpPr>
              <p:spPr>
                <a:xfrm>
                  <a:off x="2549921" y="34733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7"/>
                <p:cNvSpPr/>
                <p:nvPr/>
              </p:nvSpPr>
              <p:spPr>
                <a:xfrm>
                  <a:off x="5865626" y="4311631"/>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a:off x="5394551" y="2454122"/>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7"/>
                <p:cNvSpPr/>
                <p:nvPr/>
              </p:nvSpPr>
              <p:spPr>
                <a:xfrm>
                  <a:off x="6470274" y="74224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7"/>
                <p:cNvSpPr/>
                <p:nvPr/>
              </p:nvSpPr>
              <p:spPr>
                <a:xfrm>
                  <a:off x="4235800" y="2011035"/>
                  <a:ext cx="672408" cy="41821"/>
                </a:xfrm>
                <a:custGeom>
                  <a:avLst/>
                  <a:gdLst/>
                  <a:ahLst/>
                  <a:cxnLst/>
                  <a:rect l="l" t="t" r="r" b="b"/>
                  <a:pathLst>
                    <a:path w="6946" h="432" fill="none" extrusionOk="0">
                      <a:moveTo>
                        <a:pt x="0" y="0"/>
                      </a:moveTo>
                      <a:cubicBezTo>
                        <a:pt x="578" y="0"/>
                        <a:pt x="578" y="432"/>
                        <a:pt x="1156" y="432"/>
                      </a:cubicBezTo>
                      <a:cubicBezTo>
                        <a:pt x="1734" y="432"/>
                        <a:pt x="1734" y="0"/>
                        <a:pt x="2312" y="0"/>
                      </a:cubicBezTo>
                      <a:cubicBezTo>
                        <a:pt x="2890" y="0"/>
                        <a:pt x="2890" y="432"/>
                        <a:pt x="3467" y="432"/>
                      </a:cubicBezTo>
                      <a:cubicBezTo>
                        <a:pt x="4046" y="432"/>
                        <a:pt x="4046" y="0"/>
                        <a:pt x="4623" y="0"/>
                      </a:cubicBezTo>
                      <a:cubicBezTo>
                        <a:pt x="5201" y="0"/>
                        <a:pt x="5201" y="432"/>
                        <a:pt x="5790" y="432"/>
                      </a:cubicBezTo>
                      <a:cubicBezTo>
                        <a:pt x="6367" y="432"/>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 name="Google Shape;255;p17"/>
                <p:cNvGrpSpPr/>
                <p:nvPr/>
              </p:nvGrpSpPr>
              <p:grpSpPr>
                <a:xfrm>
                  <a:off x="8261121" y="2850605"/>
                  <a:ext cx="99806" cy="99809"/>
                  <a:chOff x="3688596" y="3879680"/>
                  <a:chExt cx="99806" cy="99809"/>
                </a:xfrm>
              </p:grpSpPr>
              <p:sp>
                <p:nvSpPr>
                  <p:cNvPr id="256" name="Google Shape;256;p17"/>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7"/>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17"/>
                <p:cNvGrpSpPr/>
                <p:nvPr/>
              </p:nvGrpSpPr>
              <p:grpSpPr>
                <a:xfrm>
                  <a:off x="1349196" y="4004505"/>
                  <a:ext cx="99806" cy="99809"/>
                  <a:chOff x="2774196" y="3879680"/>
                  <a:chExt cx="99806" cy="99809"/>
                </a:xfrm>
              </p:grpSpPr>
              <p:sp>
                <p:nvSpPr>
                  <p:cNvPr id="259" name="Google Shape;259;p17"/>
                  <p:cNvSpPr/>
                  <p:nvPr/>
                </p:nvSpPr>
                <p:spPr>
                  <a:xfrm>
                    <a:off x="27741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7"/>
                  <p:cNvSpPr/>
                  <p:nvPr/>
                </p:nvSpPr>
                <p:spPr>
                  <a:xfrm flipH="1">
                    <a:off x="27741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17"/>
                <p:cNvSpPr/>
                <p:nvPr/>
              </p:nvSpPr>
              <p:spPr>
                <a:xfrm flipH="1">
                  <a:off x="3335246" y="445980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17"/>
              <p:cNvSpPr/>
              <p:nvPr/>
            </p:nvSpPr>
            <p:spPr>
              <a:xfrm>
                <a:off x="3964892" y="2666368"/>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17"/>
            <p:cNvSpPr/>
            <p:nvPr/>
          </p:nvSpPr>
          <p:spPr>
            <a:xfrm>
              <a:off x="883374" y="326564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4">
  <p:cSld name="SECTION_HEADER_1_1_1_1">
    <p:spTree>
      <p:nvGrpSpPr>
        <p:cNvPr id="1" name="Shape 264"/>
        <p:cNvGrpSpPr/>
        <p:nvPr/>
      </p:nvGrpSpPr>
      <p:grpSpPr>
        <a:xfrm>
          <a:off x="0" y="0"/>
          <a:ext cx="0" cy="0"/>
          <a:chOff x="0" y="0"/>
          <a:chExt cx="0" cy="0"/>
        </a:xfrm>
      </p:grpSpPr>
      <p:sp>
        <p:nvSpPr>
          <p:cNvPr id="265" name="Google Shape;265;p18"/>
          <p:cNvSpPr/>
          <p:nvPr/>
        </p:nvSpPr>
        <p:spPr>
          <a:xfrm>
            <a:off x="-53050" y="-21900"/>
            <a:ext cx="9250200" cy="518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8"/>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8"/>
          <p:cNvSpPr txBox="1">
            <a:spLocks noGrp="1"/>
          </p:cNvSpPr>
          <p:nvPr>
            <p:ph type="title"/>
          </p:nvPr>
        </p:nvSpPr>
        <p:spPr>
          <a:xfrm>
            <a:off x="787175" y="706400"/>
            <a:ext cx="4308300" cy="16158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6000">
                <a:solidFill>
                  <a:schemeClr val="accent5"/>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8" name="Google Shape;268;p18"/>
          <p:cNvSpPr txBox="1">
            <a:spLocks noGrp="1"/>
          </p:cNvSpPr>
          <p:nvPr>
            <p:ph type="title" idx="2" hasCustomPrompt="1"/>
          </p:nvPr>
        </p:nvSpPr>
        <p:spPr>
          <a:xfrm>
            <a:off x="4920300" y="2698200"/>
            <a:ext cx="3503700" cy="19053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6000"/>
              <a:buNone/>
              <a:defRPr sz="15000" b="0">
                <a:solidFill>
                  <a:schemeClr val="accent5"/>
                </a:solidFill>
              </a:defRPr>
            </a:lvl1pPr>
            <a:lvl2pPr lvl="1" algn="ctr" rtl="0">
              <a:spcBef>
                <a:spcPts val="0"/>
              </a:spcBef>
              <a:spcAft>
                <a:spcPts val="0"/>
              </a:spcAft>
              <a:buClr>
                <a:schemeClr val="accent5"/>
              </a:buClr>
              <a:buSzPts val="6000"/>
              <a:buNone/>
              <a:defRPr sz="6000">
                <a:solidFill>
                  <a:schemeClr val="accent5"/>
                </a:solidFill>
              </a:defRPr>
            </a:lvl2pPr>
            <a:lvl3pPr lvl="2" algn="ctr" rtl="0">
              <a:spcBef>
                <a:spcPts val="0"/>
              </a:spcBef>
              <a:spcAft>
                <a:spcPts val="0"/>
              </a:spcAft>
              <a:buClr>
                <a:schemeClr val="accent5"/>
              </a:buClr>
              <a:buSzPts val="6000"/>
              <a:buNone/>
              <a:defRPr sz="6000">
                <a:solidFill>
                  <a:schemeClr val="accent5"/>
                </a:solidFill>
              </a:defRPr>
            </a:lvl3pPr>
            <a:lvl4pPr lvl="3" algn="ctr" rtl="0">
              <a:spcBef>
                <a:spcPts val="0"/>
              </a:spcBef>
              <a:spcAft>
                <a:spcPts val="0"/>
              </a:spcAft>
              <a:buClr>
                <a:schemeClr val="accent5"/>
              </a:buClr>
              <a:buSzPts val="6000"/>
              <a:buNone/>
              <a:defRPr sz="6000">
                <a:solidFill>
                  <a:schemeClr val="accent5"/>
                </a:solidFill>
              </a:defRPr>
            </a:lvl4pPr>
            <a:lvl5pPr lvl="4" algn="ctr" rtl="0">
              <a:spcBef>
                <a:spcPts val="0"/>
              </a:spcBef>
              <a:spcAft>
                <a:spcPts val="0"/>
              </a:spcAft>
              <a:buClr>
                <a:schemeClr val="accent5"/>
              </a:buClr>
              <a:buSzPts val="6000"/>
              <a:buNone/>
              <a:defRPr sz="6000">
                <a:solidFill>
                  <a:schemeClr val="accent5"/>
                </a:solidFill>
              </a:defRPr>
            </a:lvl5pPr>
            <a:lvl6pPr lvl="5" algn="ctr" rtl="0">
              <a:spcBef>
                <a:spcPts val="0"/>
              </a:spcBef>
              <a:spcAft>
                <a:spcPts val="0"/>
              </a:spcAft>
              <a:buClr>
                <a:schemeClr val="accent5"/>
              </a:buClr>
              <a:buSzPts val="6000"/>
              <a:buNone/>
              <a:defRPr sz="6000">
                <a:solidFill>
                  <a:schemeClr val="accent5"/>
                </a:solidFill>
              </a:defRPr>
            </a:lvl6pPr>
            <a:lvl7pPr lvl="6" algn="ctr" rtl="0">
              <a:spcBef>
                <a:spcPts val="0"/>
              </a:spcBef>
              <a:spcAft>
                <a:spcPts val="0"/>
              </a:spcAft>
              <a:buClr>
                <a:schemeClr val="accent5"/>
              </a:buClr>
              <a:buSzPts val="6000"/>
              <a:buNone/>
              <a:defRPr sz="6000">
                <a:solidFill>
                  <a:schemeClr val="accent5"/>
                </a:solidFill>
              </a:defRPr>
            </a:lvl7pPr>
            <a:lvl8pPr lvl="7" algn="ctr" rtl="0">
              <a:spcBef>
                <a:spcPts val="0"/>
              </a:spcBef>
              <a:spcAft>
                <a:spcPts val="0"/>
              </a:spcAft>
              <a:buClr>
                <a:schemeClr val="accent5"/>
              </a:buClr>
              <a:buSzPts val="6000"/>
              <a:buNone/>
              <a:defRPr sz="6000">
                <a:solidFill>
                  <a:schemeClr val="accent5"/>
                </a:solidFill>
              </a:defRPr>
            </a:lvl8pPr>
            <a:lvl9pPr lvl="8" algn="ctr" rtl="0">
              <a:spcBef>
                <a:spcPts val="0"/>
              </a:spcBef>
              <a:spcAft>
                <a:spcPts val="0"/>
              </a:spcAft>
              <a:buClr>
                <a:schemeClr val="accent5"/>
              </a:buClr>
              <a:buSzPts val="6000"/>
              <a:buNone/>
              <a:defRPr sz="6000">
                <a:solidFill>
                  <a:schemeClr val="accent5"/>
                </a:solidFill>
              </a:defRPr>
            </a:lvl9pPr>
          </a:lstStyle>
          <a:p>
            <a:r>
              <a:t>xx%</a:t>
            </a:r>
          </a:p>
        </p:txBody>
      </p:sp>
      <p:sp>
        <p:nvSpPr>
          <p:cNvPr id="269" name="Google Shape;269;p18"/>
          <p:cNvSpPr txBox="1">
            <a:spLocks noGrp="1"/>
          </p:cNvSpPr>
          <p:nvPr>
            <p:ph type="subTitle" idx="1"/>
          </p:nvPr>
        </p:nvSpPr>
        <p:spPr>
          <a:xfrm>
            <a:off x="787175" y="2317500"/>
            <a:ext cx="2763300" cy="50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0" name="Google Shape;270;p18"/>
          <p:cNvGrpSpPr/>
          <p:nvPr/>
        </p:nvGrpSpPr>
        <p:grpSpPr>
          <a:xfrm>
            <a:off x="1807746" y="835655"/>
            <a:ext cx="6257878" cy="3623612"/>
            <a:chOff x="1807746" y="835655"/>
            <a:chExt cx="6257878" cy="3623612"/>
          </a:xfrm>
        </p:grpSpPr>
        <p:sp>
          <p:nvSpPr>
            <p:cNvPr id="271" name="Google Shape;271;p18"/>
            <p:cNvSpPr/>
            <p:nvPr/>
          </p:nvSpPr>
          <p:spPr>
            <a:xfrm>
              <a:off x="5478826" y="3020931"/>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8"/>
            <p:cNvSpPr/>
            <p:nvPr/>
          </p:nvSpPr>
          <p:spPr>
            <a:xfrm>
              <a:off x="6873324" y="1842819"/>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4531706" y="416891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5785423" y="102911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7800642" y="83565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7923126" y="237633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4304056" y="269818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flipH="1">
              <a:off x="1807746" y="31983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8"/>
            <p:cNvSpPr/>
            <p:nvPr/>
          </p:nvSpPr>
          <p:spPr>
            <a:xfrm flipH="1">
              <a:off x="5577477" y="4359556"/>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5">
  <p:cSld name="SECTION_HEADER_1_1_1_1_1">
    <p:spTree>
      <p:nvGrpSpPr>
        <p:cNvPr id="1" name="Shape 280"/>
        <p:cNvGrpSpPr/>
        <p:nvPr/>
      </p:nvGrpSpPr>
      <p:grpSpPr>
        <a:xfrm>
          <a:off x="0" y="0"/>
          <a:ext cx="0" cy="0"/>
          <a:chOff x="0" y="0"/>
          <a:chExt cx="0" cy="0"/>
        </a:xfrm>
      </p:grpSpPr>
      <p:sp>
        <p:nvSpPr>
          <p:cNvPr id="281" name="Google Shape;281;p19"/>
          <p:cNvSpPr/>
          <p:nvPr/>
        </p:nvSpPr>
        <p:spPr>
          <a:xfrm>
            <a:off x="-53050" y="-21900"/>
            <a:ext cx="9250200" cy="5187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txBox="1">
            <a:spLocks noGrp="1"/>
          </p:cNvSpPr>
          <p:nvPr>
            <p:ph type="title"/>
          </p:nvPr>
        </p:nvSpPr>
        <p:spPr>
          <a:xfrm>
            <a:off x="787175" y="706400"/>
            <a:ext cx="4308300" cy="15681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6000">
                <a:solidFill>
                  <a:schemeClr val="accent4"/>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84" name="Google Shape;284;p19"/>
          <p:cNvSpPr txBox="1">
            <a:spLocks noGrp="1"/>
          </p:cNvSpPr>
          <p:nvPr>
            <p:ph type="title" idx="2" hasCustomPrompt="1"/>
          </p:nvPr>
        </p:nvSpPr>
        <p:spPr>
          <a:xfrm>
            <a:off x="4920300" y="2698200"/>
            <a:ext cx="3503700" cy="19053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4"/>
              </a:buClr>
              <a:buSzPts val="6000"/>
              <a:buNone/>
              <a:defRPr sz="15000" b="0">
                <a:solidFill>
                  <a:schemeClr val="accent4"/>
                </a:solidFill>
              </a:defRPr>
            </a:lvl1pPr>
            <a:lvl2pPr lvl="1" algn="ctr" rtl="0">
              <a:spcBef>
                <a:spcPts val="0"/>
              </a:spcBef>
              <a:spcAft>
                <a:spcPts val="0"/>
              </a:spcAft>
              <a:buClr>
                <a:schemeClr val="accent4"/>
              </a:buClr>
              <a:buSzPts val="6000"/>
              <a:buNone/>
              <a:defRPr sz="6000">
                <a:solidFill>
                  <a:schemeClr val="accent4"/>
                </a:solidFill>
              </a:defRPr>
            </a:lvl2pPr>
            <a:lvl3pPr lvl="2" algn="ctr" rtl="0">
              <a:spcBef>
                <a:spcPts val="0"/>
              </a:spcBef>
              <a:spcAft>
                <a:spcPts val="0"/>
              </a:spcAft>
              <a:buClr>
                <a:schemeClr val="accent4"/>
              </a:buClr>
              <a:buSzPts val="6000"/>
              <a:buNone/>
              <a:defRPr sz="6000">
                <a:solidFill>
                  <a:schemeClr val="accent4"/>
                </a:solidFill>
              </a:defRPr>
            </a:lvl3pPr>
            <a:lvl4pPr lvl="3" algn="ctr" rtl="0">
              <a:spcBef>
                <a:spcPts val="0"/>
              </a:spcBef>
              <a:spcAft>
                <a:spcPts val="0"/>
              </a:spcAft>
              <a:buClr>
                <a:schemeClr val="accent4"/>
              </a:buClr>
              <a:buSzPts val="6000"/>
              <a:buNone/>
              <a:defRPr sz="6000">
                <a:solidFill>
                  <a:schemeClr val="accent4"/>
                </a:solidFill>
              </a:defRPr>
            </a:lvl4pPr>
            <a:lvl5pPr lvl="4" algn="ctr" rtl="0">
              <a:spcBef>
                <a:spcPts val="0"/>
              </a:spcBef>
              <a:spcAft>
                <a:spcPts val="0"/>
              </a:spcAft>
              <a:buClr>
                <a:schemeClr val="accent4"/>
              </a:buClr>
              <a:buSzPts val="6000"/>
              <a:buNone/>
              <a:defRPr sz="6000">
                <a:solidFill>
                  <a:schemeClr val="accent4"/>
                </a:solidFill>
              </a:defRPr>
            </a:lvl5pPr>
            <a:lvl6pPr lvl="5" algn="ctr" rtl="0">
              <a:spcBef>
                <a:spcPts val="0"/>
              </a:spcBef>
              <a:spcAft>
                <a:spcPts val="0"/>
              </a:spcAft>
              <a:buClr>
                <a:schemeClr val="accent4"/>
              </a:buClr>
              <a:buSzPts val="6000"/>
              <a:buNone/>
              <a:defRPr sz="6000">
                <a:solidFill>
                  <a:schemeClr val="accent4"/>
                </a:solidFill>
              </a:defRPr>
            </a:lvl6pPr>
            <a:lvl7pPr lvl="6" algn="ctr" rtl="0">
              <a:spcBef>
                <a:spcPts val="0"/>
              </a:spcBef>
              <a:spcAft>
                <a:spcPts val="0"/>
              </a:spcAft>
              <a:buClr>
                <a:schemeClr val="accent4"/>
              </a:buClr>
              <a:buSzPts val="6000"/>
              <a:buNone/>
              <a:defRPr sz="6000">
                <a:solidFill>
                  <a:schemeClr val="accent4"/>
                </a:solidFill>
              </a:defRPr>
            </a:lvl7pPr>
            <a:lvl8pPr lvl="7" algn="ctr" rtl="0">
              <a:spcBef>
                <a:spcPts val="0"/>
              </a:spcBef>
              <a:spcAft>
                <a:spcPts val="0"/>
              </a:spcAft>
              <a:buClr>
                <a:schemeClr val="accent4"/>
              </a:buClr>
              <a:buSzPts val="6000"/>
              <a:buNone/>
              <a:defRPr sz="6000">
                <a:solidFill>
                  <a:schemeClr val="accent4"/>
                </a:solidFill>
              </a:defRPr>
            </a:lvl8pPr>
            <a:lvl9pPr lvl="8" algn="ctr" rtl="0">
              <a:spcBef>
                <a:spcPts val="0"/>
              </a:spcBef>
              <a:spcAft>
                <a:spcPts val="0"/>
              </a:spcAft>
              <a:buClr>
                <a:schemeClr val="accent4"/>
              </a:buClr>
              <a:buSzPts val="6000"/>
              <a:buNone/>
              <a:defRPr sz="6000">
                <a:solidFill>
                  <a:schemeClr val="accent4"/>
                </a:solidFill>
              </a:defRPr>
            </a:lvl9pPr>
          </a:lstStyle>
          <a:p>
            <a:r>
              <a:t>xx%</a:t>
            </a:r>
          </a:p>
        </p:txBody>
      </p:sp>
      <p:sp>
        <p:nvSpPr>
          <p:cNvPr id="285" name="Google Shape;285;p19"/>
          <p:cNvSpPr txBox="1">
            <a:spLocks noGrp="1"/>
          </p:cNvSpPr>
          <p:nvPr>
            <p:ph type="subTitle" idx="1"/>
          </p:nvPr>
        </p:nvSpPr>
        <p:spPr>
          <a:xfrm>
            <a:off x="787175" y="2309788"/>
            <a:ext cx="2740800" cy="50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86" name="Google Shape;286;p19"/>
          <p:cNvGrpSpPr/>
          <p:nvPr/>
        </p:nvGrpSpPr>
        <p:grpSpPr>
          <a:xfrm>
            <a:off x="1050227" y="912894"/>
            <a:ext cx="7255296" cy="3558251"/>
            <a:chOff x="1050227" y="912894"/>
            <a:chExt cx="7255296" cy="3558251"/>
          </a:xfrm>
        </p:grpSpPr>
        <p:sp>
          <p:nvSpPr>
            <p:cNvPr id="287" name="Google Shape;287;p19"/>
            <p:cNvSpPr/>
            <p:nvPr/>
          </p:nvSpPr>
          <p:spPr>
            <a:xfrm>
              <a:off x="8120171" y="105743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996826" y="2150056"/>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301306" y="4312381"/>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6009781" y="266346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5470223" y="91289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8163026" y="227448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19"/>
            <p:cNvGrpSpPr/>
            <p:nvPr/>
          </p:nvGrpSpPr>
          <p:grpSpPr>
            <a:xfrm>
              <a:off x="2138846" y="3487330"/>
              <a:ext cx="99806" cy="99809"/>
              <a:chOff x="3688596" y="3879680"/>
              <a:chExt cx="99806" cy="99809"/>
            </a:xfrm>
          </p:grpSpPr>
          <p:sp>
            <p:nvSpPr>
              <p:cNvPr id="294" name="Google Shape;294;p19"/>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19"/>
            <p:cNvSpPr/>
            <p:nvPr/>
          </p:nvSpPr>
          <p:spPr>
            <a:xfrm>
              <a:off x="7078631" y="16318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flipH="1">
              <a:off x="3527971" y="198963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flipH="1">
              <a:off x="1050227" y="4371431"/>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1" name="Google Shape;301;p20"/>
          <p:cNvSpPr/>
          <p:nvPr/>
        </p:nvSpPr>
        <p:spPr>
          <a:xfrm>
            <a:off x="25" y="4788450"/>
            <a:ext cx="9144000" cy="35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 name="Google Shape;302;p20"/>
          <p:cNvGrpSpPr/>
          <p:nvPr/>
        </p:nvGrpSpPr>
        <p:grpSpPr>
          <a:xfrm>
            <a:off x="476446" y="301472"/>
            <a:ext cx="8393673" cy="1827511"/>
            <a:chOff x="476446" y="301472"/>
            <a:chExt cx="8393673" cy="1827511"/>
          </a:xfrm>
        </p:grpSpPr>
        <p:grpSp>
          <p:nvGrpSpPr>
            <p:cNvPr id="303" name="Google Shape;303;p20"/>
            <p:cNvGrpSpPr/>
            <p:nvPr/>
          </p:nvGrpSpPr>
          <p:grpSpPr>
            <a:xfrm>
              <a:off x="476446" y="301472"/>
              <a:ext cx="8283760" cy="677667"/>
              <a:chOff x="476446" y="301472"/>
              <a:chExt cx="8283760" cy="677667"/>
            </a:xfrm>
          </p:grpSpPr>
          <p:sp>
            <p:nvSpPr>
              <p:cNvPr id="304" name="Google Shape;304;p20"/>
              <p:cNvSpPr/>
              <p:nvPr/>
            </p:nvSpPr>
            <p:spPr>
              <a:xfrm>
                <a:off x="8087798" y="90836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0"/>
              <p:cNvSpPr/>
              <p:nvPr/>
            </p:nvSpPr>
            <p:spPr>
              <a:xfrm>
                <a:off x="2628217" y="658093"/>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0"/>
              <p:cNvSpPr/>
              <p:nvPr/>
            </p:nvSpPr>
            <p:spPr>
              <a:xfrm>
                <a:off x="7023276" y="301472"/>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20"/>
              <p:cNvGrpSpPr/>
              <p:nvPr/>
            </p:nvGrpSpPr>
            <p:grpSpPr>
              <a:xfrm>
                <a:off x="1481671" y="389242"/>
                <a:ext cx="99806" cy="99809"/>
                <a:chOff x="3688596" y="3879680"/>
                <a:chExt cx="99806" cy="99809"/>
              </a:xfrm>
            </p:grpSpPr>
            <p:sp>
              <p:nvSpPr>
                <p:cNvPr id="308" name="Google Shape;308;p20"/>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0" name="Google Shape;310;p20"/>
              <p:cNvSpPr/>
              <p:nvPr/>
            </p:nvSpPr>
            <p:spPr>
              <a:xfrm>
                <a:off x="476446" y="87933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0"/>
              <p:cNvSpPr/>
              <p:nvPr/>
            </p:nvSpPr>
            <p:spPr>
              <a:xfrm>
                <a:off x="8660396" y="3014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2" name="Google Shape;312;p20"/>
            <p:cNvSpPr/>
            <p:nvPr/>
          </p:nvSpPr>
          <p:spPr>
            <a:xfrm>
              <a:off x="8701193" y="1970218"/>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2">
  <p:cSld name="TITLE_ONLY_1_1_1">
    <p:spTree>
      <p:nvGrpSpPr>
        <p:cNvPr id="1" name="Shape 313"/>
        <p:cNvGrpSpPr/>
        <p:nvPr/>
      </p:nvGrpSpPr>
      <p:grpSpPr>
        <a:xfrm>
          <a:off x="0" y="0"/>
          <a:ext cx="0" cy="0"/>
          <a:chOff x="0" y="0"/>
          <a:chExt cx="0" cy="0"/>
        </a:xfrm>
      </p:grpSpPr>
      <p:sp>
        <p:nvSpPr>
          <p:cNvPr id="314" name="Google Shape;314;p2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5" name="Google Shape;315;p21"/>
          <p:cNvSpPr/>
          <p:nvPr/>
        </p:nvSpPr>
        <p:spPr>
          <a:xfrm>
            <a:off x="25" y="4788450"/>
            <a:ext cx="9144000" cy="35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21"/>
          <p:cNvGrpSpPr/>
          <p:nvPr/>
        </p:nvGrpSpPr>
        <p:grpSpPr>
          <a:xfrm>
            <a:off x="411546" y="170884"/>
            <a:ext cx="8326928" cy="4178404"/>
            <a:chOff x="411546" y="170884"/>
            <a:chExt cx="8326928" cy="4178404"/>
          </a:xfrm>
        </p:grpSpPr>
        <p:grpSp>
          <p:nvGrpSpPr>
            <p:cNvPr id="317" name="Google Shape;317;p21"/>
            <p:cNvGrpSpPr/>
            <p:nvPr/>
          </p:nvGrpSpPr>
          <p:grpSpPr>
            <a:xfrm>
              <a:off x="411546" y="170884"/>
              <a:ext cx="6139926" cy="4178404"/>
              <a:chOff x="411546" y="170884"/>
              <a:chExt cx="6139926" cy="4178404"/>
            </a:xfrm>
          </p:grpSpPr>
          <p:sp>
            <p:nvSpPr>
              <p:cNvPr id="318" name="Google Shape;318;p21"/>
              <p:cNvSpPr/>
              <p:nvPr/>
            </p:nvSpPr>
            <p:spPr>
              <a:xfrm>
                <a:off x="6237871" y="8879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1"/>
              <p:cNvSpPr/>
              <p:nvPr/>
            </p:nvSpPr>
            <p:spPr>
              <a:xfrm>
                <a:off x="2238649" y="85799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1"/>
              <p:cNvSpPr/>
              <p:nvPr/>
            </p:nvSpPr>
            <p:spPr>
              <a:xfrm>
                <a:off x="511348" y="81626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 name="Google Shape;321;p21"/>
              <p:cNvGrpSpPr/>
              <p:nvPr/>
            </p:nvGrpSpPr>
            <p:grpSpPr>
              <a:xfrm>
                <a:off x="411546" y="4249480"/>
                <a:ext cx="99806" cy="99809"/>
                <a:chOff x="3688596" y="3879680"/>
                <a:chExt cx="99806" cy="99809"/>
              </a:xfrm>
            </p:grpSpPr>
            <p:sp>
              <p:nvSpPr>
                <p:cNvPr id="322" name="Google Shape;322;p21"/>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1"/>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 name="Google Shape;324;p21"/>
              <p:cNvSpPr/>
              <p:nvPr/>
            </p:nvSpPr>
            <p:spPr>
              <a:xfrm>
                <a:off x="1906976" y="17088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1"/>
              <p:cNvSpPr/>
              <p:nvPr/>
            </p:nvSpPr>
            <p:spPr>
              <a:xfrm flipH="1">
                <a:off x="6452827" y="264331"/>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 name="Google Shape;326;p21"/>
            <p:cNvSpPr/>
            <p:nvPr/>
          </p:nvSpPr>
          <p:spPr>
            <a:xfrm>
              <a:off x="8561417" y="276873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53050" y="-21900"/>
            <a:ext cx="9250200" cy="5187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title"/>
          </p:nvPr>
        </p:nvSpPr>
        <p:spPr>
          <a:xfrm>
            <a:off x="720000" y="681325"/>
            <a:ext cx="3713400" cy="17703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3600"/>
              <a:buNone/>
              <a:defRPr sz="6000">
                <a:solidFill>
                  <a:schemeClr val="accent4"/>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4920300" y="2698200"/>
            <a:ext cx="3503700" cy="1905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15000" b="0">
                <a:solidFill>
                  <a:schemeClr val="accent4"/>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a:spLocks noGrp="1"/>
          </p:cNvSpPr>
          <p:nvPr>
            <p:ph type="subTitle" idx="1"/>
          </p:nvPr>
        </p:nvSpPr>
        <p:spPr>
          <a:xfrm>
            <a:off x="808900" y="2451625"/>
            <a:ext cx="2777700" cy="50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8" name="Google Shape;18;p3"/>
          <p:cNvGrpSpPr/>
          <p:nvPr/>
        </p:nvGrpSpPr>
        <p:grpSpPr>
          <a:xfrm>
            <a:off x="720006" y="883338"/>
            <a:ext cx="8128549" cy="3770017"/>
            <a:chOff x="720006" y="883338"/>
            <a:chExt cx="8128549" cy="3770017"/>
          </a:xfrm>
        </p:grpSpPr>
        <p:grpSp>
          <p:nvGrpSpPr>
            <p:cNvPr id="19" name="Google Shape;19;p3"/>
            <p:cNvGrpSpPr/>
            <p:nvPr/>
          </p:nvGrpSpPr>
          <p:grpSpPr>
            <a:xfrm>
              <a:off x="720006" y="883338"/>
              <a:ext cx="8128549" cy="3770017"/>
              <a:chOff x="720006" y="883338"/>
              <a:chExt cx="8128549" cy="3770017"/>
            </a:xfrm>
          </p:grpSpPr>
          <p:sp>
            <p:nvSpPr>
              <p:cNvPr id="20" name="Google Shape;20;p3"/>
              <p:cNvSpPr/>
              <p:nvPr/>
            </p:nvSpPr>
            <p:spPr>
              <a:xfrm>
                <a:off x="3413808" y="29017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374676" y="1292243"/>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720006" y="34273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8176148" y="338561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3"/>
              <p:cNvGrpSpPr/>
              <p:nvPr/>
            </p:nvGrpSpPr>
            <p:grpSpPr>
              <a:xfrm>
                <a:off x="8011621" y="2521842"/>
                <a:ext cx="99806" cy="99809"/>
                <a:chOff x="3688596" y="3879680"/>
                <a:chExt cx="99806" cy="99809"/>
              </a:xfrm>
            </p:grpSpPr>
            <p:sp>
              <p:nvSpPr>
                <p:cNvPr id="25" name="Google Shape;25;p3"/>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3"/>
              <p:cNvSpPr/>
              <p:nvPr/>
            </p:nvSpPr>
            <p:spPr>
              <a:xfrm>
                <a:off x="6809951" y="1943409"/>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5986881" y="8833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flipH="1">
                <a:off x="4920296" y="40438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1908477" y="4553643"/>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3"/>
            <p:cNvSpPr/>
            <p:nvPr/>
          </p:nvSpPr>
          <p:spPr>
            <a:xfrm>
              <a:off x="4540873" y="349484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5618442" y="2632593"/>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TITLE_ONLY_1_1_1_1_1">
    <p:spTree>
      <p:nvGrpSpPr>
        <p:cNvPr id="1" name="Shape 343"/>
        <p:cNvGrpSpPr/>
        <p:nvPr/>
      </p:nvGrpSpPr>
      <p:grpSpPr>
        <a:xfrm>
          <a:off x="0" y="0"/>
          <a:ext cx="0" cy="0"/>
          <a:chOff x="0" y="0"/>
          <a:chExt cx="0" cy="0"/>
        </a:xfrm>
      </p:grpSpPr>
      <p:sp>
        <p:nvSpPr>
          <p:cNvPr id="344" name="Google Shape;344;p2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5" name="Google Shape;345;p23"/>
          <p:cNvSpPr/>
          <p:nvPr/>
        </p:nvSpPr>
        <p:spPr>
          <a:xfrm>
            <a:off x="25" y="4788450"/>
            <a:ext cx="9144000" cy="355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3"/>
          <p:cNvGrpSpPr/>
          <p:nvPr/>
        </p:nvGrpSpPr>
        <p:grpSpPr>
          <a:xfrm>
            <a:off x="373146" y="466718"/>
            <a:ext cx="8219778" cy="4105559"/>
            <a:chOff x="373146" y="466718"/>
            <a:chExt cx="8219778" cy="4105559"/>
          </a:xfrm>
        </p:grpSpPr>
        <p:grpSp>
          <p:nvGrpSpPr>
            <p:cNvPr id="347" name="Google Shape;347;p23"/>
            <p:cNvGrpSpPr/>
            <p:nvPr/>
          </p:nvGrpSpPr>
          <p:grpSpPr>
            <a:xfrm>
              <a:off x="373146" y="1017730"/>
              <a:ext cx="8219778" cy="3554547"/>
              <a:chOff x="373146" y="1017730"/>
              <a:chExt cx="8219778" cy="3554547"/>
            </a:xfrm>
          </p:grpSpPr>
          <p:sp>
            <p:nvSpPr>
              <p:cNvPr id="348" name="Google Shape;348;p23"/>
              <p:cNvSpPr/>
              <p:nvPr/>
            </p:nvSpPr>
            <p:spPr>
              <a:xfrm>
                <a:off x="4912071" y="153823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3"/>
              <p:cNvSpPr/>
              <p:nvPr/>
            </p:nvSpPr>
            <p:spPr>
              <a:xfrm>
                <a:off x="2739489" y="4211747"/>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8423999" y="441254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7584043" y="133436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3"/>
              <p:cNvSpPr/>
              <p:nvPr/>
            </p:nvSpPr>
            <p:spPr>
              <a:xfrm>
                <a:off x="528073" y="119771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23"/>
              <p:cNvGrpSpPr/>
              <p:nvPr/>
            </p:nvGrpSpPr>
            <p:grpSpPr>
              <a:xfrm>
                <a:off x="373146" y="2093142"/>
                <a:ext cx="99806" cy="99809"/>
                <a:chOff x="3688596" y="3879680"/>
                <a:chExt cx="99806" cy="99809"/>
              </a:xfrm>
            </p:grpSpPr>
            <p:sp>
              <p:nvSpPr>
                <p:cNvPr id="354" name="Google Shape;354;p23"/>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3"/>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23"/>
              <p:cNvGrpSpPr/>
              <p:nvPr/>
            </p:nvGrpSpPr>
            <p:grpSpPr>
              <a:xfrm>
                <a:off x="1956521" y="1017730"/>
                <a:ext cx="99806" cy="99809"/>
                <a:chOff x="3688596" y="3879680"/>
                <a:chExt cx="99806" cy="99809"/>
              </a:xfrm>
            </p:grpSpPr>
            <p:sp>
              <p:nvSpPr>
                <p:cNvPr id="357" name="Google Shape;357;p23"/>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3"/>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9" name="Google Shape;359;p23"/>
              <p:cNvSpPr/>
              <p:nvPr/>
            </p:nvSpPr>
            <p:spPr>
              <a:xfrm flipH="1">
                <a:off x="5947296" y="4233617"/>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23"/>
            <p:cNvSpPr/>
            <p:nvPr/>
          </p:nvSpPr>
          <p:spPr>
            <a:xfrm>
              <a:off x="8246942" y="466718"/>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5">
  <p:cSld name="TITLE_ONLY_1_1_1_1_1_1">
    <p:spTree>
      <p:nvGrpSpPr>
        <p:cNvPr id="1" name="Shape 361"/>
        <p:cNvGrpSpPr/>
        <p:nvPr/>
      </p:nvGrpSpPr>
      <p:grpSpPr>
        <a:xfrm>
          <a:off x="0" y="0"/>
          <a:ext cx="0" cy="0"/>
          <a:chOff x="0" y="0"/>
          <a:chExt cx="0" cy="0"/>
        </a:xfrm>
      </p:grpSpPr>
      <p:sp>
        <p:nvSpPr>
          <p:cNvPr id="362" name="Google Shape;362;p24"/>
          <p:cNvSpPr txBox="1">
            <a:spLocks noGrp="1"/>
          </p:cNvSpPr>
          <p:nvPr>
            <p:ph type="title"/>
          </p:nvPr>
        </p:nvSpPr>
        <p:spPr>
          <a:xfrm>
            <a:off x="720025" y="377852"/>
            <a:ext cx="2769900" cy="1154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3" name="Google Shape;363;p24"/>
          <p:cNvSpPr/>
          <p:nvPr/>
        </p:nvSpPr>
        <p:spPr>
          <a:xfrm>
            <a:off x="25" y="4788450"/>
            <a:ext cx="9144000" cy="355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 name="Google Shape;364;p24"/>
          <p:cNvGrpSpPr/>
          <p:nvPr/>
        </p:nvGrpSpPr>
        <p:grpSpPr>
          <a:xfrm>
            <a:off x="383746" y="540006"/>
            <a:ext cx="8322435" cy="3905200"/>
            <a:chOff x="383746" y="540006"/>
            <a:chExt cx="8322435" cy="3905200"/>
          </a:xfrm>
        </p:grpSpPr>
        <p:grpSp>
          <p:nvGrpSpPr>
            <p:cNvPr id="365" name="Google Shape;365;p24"/>
            <p:cNvGrpSpPr/>
            <p:nvPr/>
          </p:nvGrpSpPr>
          <p:grpSpPr>
            <a:xfrm>
              <a:off x="383746" y="540006"/>
              <a:ext cx="8322435" cy="3905200"/>
              <a:chOff x="383746" y="540006"/>
              <a:chExt cx="8322435" cy="3905200"/>
            </a:xfrm>
          </p:grpSpPr>
          <p:sp>
            <p:nvSpPr>
              <p:cNvPr id="366" name="Google Shape;366;p24"/>
              <p:cNvSpPr/>
              <p:nvPr/>
            </p:nvSpPr>
            <p:spPr>
              <a:xfrm>
                <a:off x="3914096" y="31983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4"/>
              <p:cNvSpPr/>
              <p:nvPr/>
            </p:nvSpPr>
            <p:spPr>
              <a:xfrm>
                <a:off x="4135501" y="540006"/>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4"/>
              <p:cNvSpPr/>
              <p:nvPr/>
            </p:nvSpPr>
            <p:spPr>
              <a:xfrm>
                <a:off x="3288181" y="1982481"/>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4"/>
              <p:cNvSpPr/>
              <p:nvPr/>
            </p:nvSpPr>
            <p:spPr>
              <a:xfrm>
                <a:off x="8537256" y="11519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4"/>
              <p:cNvSpPr/>
              <p:nvPr/>
            </p:nvSpPr>
            <p:spPr>
              <a:xfrm>
                <a:off x="383746" y="4403385"/>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4"/>
              <p:cNvSpPr/>
              <p:nvPr/>
            </p:nvSpPr>
            <p:spPr>
              <a:xfrm>
                <a:off x="566442" y="198858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4"/>
              <p:cNvSpPr/>
              <p:nvPr/>
            </p:nvSpPr>
            <p:spPr>
              <a:xfrm>
                <a:off x="3167431" y="4053325"/>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4"/>
              <p:cNvSpPr/>
              <p:nvPr/>
            </p:nvSpPr>
            <p:spPr>
              <a:xfrm flipH="1">
                <a:off x="2265396" y="187913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4"/>
              <p:cNvSpPr/>
              <p:nvPr/>
            </p:nvSpPr>
            <p:spPr>
              <a:xfrm flipH="1">
                <a:off x="8374677" y="2394656"/>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 name="Google Shape;375;p24"/>
            <p:cNvSpPr/>
            <p:nvPr/>
          </p:nvSpPr>
          <p:spPr>
            <a:xfrm>
              <a:off x="3912401" y="138868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6" name="Google Shape;376;p24"/>
            <p:cNvGrpSpPr/>
            <p:nvPr/>
          </p:nvGrpSpPr>
          <p:grpSpPr>
            <a:xfrm>
              <a:off x="4351683" y="2360905"/>
              <a:ext cx="99806" cy="99809"/>
              <a:chOff x="3688596" y="3879680"/>
              <a:chExt cx="99806" cy="99809"/>
            </a:xfrm>
          </p:grpSpPr>
          <p:sp>
            <p:nvSpPr>
              <p:cNvPr id="377" name="Google Shape;377;p24"/>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4"/>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6">
  <p:cSld name="TITLE_ONLY_1_1_1_1_1_1_1">
    <p:spTree>
      <p:nvGrpSpPr>
        <p:cNvPr id="1" name="Shape 379"/>
        <p:cNvGrpSpPr/>
        <p:nvPr/>
      </p:nvGrpSpPr>
      <p:grpSpPr>
        <a:xfrm>
          <a:off x="0" y="0"/>
          <a:ext cx="0" cy="0"/>
          <a:chOff x="0" y="0"/>
          <a:chExt cx="0" cy="0"/>
        </a:xfrm>
      </p:grpSpPr>
      <p:sp>
        <p:nvSpPr>
          <p:cNvPr id="380" name="Google Shape;380;p2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1" name="Google Shape;381;p25"/>
          <p:cNvSpPr/>
          <p:nvPr/>
        </p:nvSpPr>
        <p:spPr>
          <a:xfrm>
            <a:off x="25" y="4788450"/>
            <a:ext cx="9144000" cy="35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25"/>
          <p:cNvGrpSpPr/>
          <p:nvPr/>
        </p:nvGrpSpPr>
        <p:grpSpPr>
          <a:xfrm>
            <a:off x="432296" y="345205"/>
            <a:ext cx="8281272" cy="2853140"/>
            <a:chOff x="432296" y="345205"/>
            <a:chExt cx="8281272" cy="2853140"/>
          </a:xfrm>
        </p:grpSpPr>
        <p:grpSp>
          <p:nvGrpSpPr>
            <p:cNvPr id="383" name="Google Shape;383;p25"/>
            <p:cNvGrpSpPr/>
            <p:nvPr/>
          </p:nvGrpSpPr>
          <p:grpSpPr>
            <a:xfrm>
              <a:off x="432296" y="345205"/>
              <a:ext cx="8281272" cy="2853140"/>
              <a:chOff x="432296" y="345205"/>
              <a:chExt cx="8281272" cy="2853140"/>
            </a:xfrm>
          </p:grpSpPr>
          <p:sp>
            <p:nvSpPr>
              <p:cNvPr id="384" name="Google Shape;384;p25"/>
              <p:cNvSpPr/>
              <p:nvPr/>
            </p:nvSpPr>
            <p:spPr>
              <a:xfrm>
                <a:off x="8579776" y="1094406"/>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5"/>
              <p:cNvSpPr/>
              <p:nvPr/>
            </p:nvSpPr>
            <p:spPr>
              <a:xfrm>
                <a:off x="2010631" y="540006"/>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5"/>
              <p:cNvSpPr/>
              <p:nvPr/>
            </p:nvSpPr>
            <p:spPr>
              <a:xfrm>
                <a:off x="8544643" y="303861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5"/>
              <p:cNvSpPr/>
              <p:nvPr/>
            </p:nvSpPr>
            <p:spPr>
              <a:xfrm>
                <a:off x="967667" y="270258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 name="Google Shape;388;p25"/>
              <p:cNvGrpSpPr/>
              <p:nvPr/>
            </p:nvGrpSpPr>
            <p:grpSpPr>
              <a:xfrm>
                <a:off x="432296" y="1903980"/>
                <a:ext cx="99806" cy="99809"/>
                <a:chOff x="3688596" y="3879680"/>
                <a:chExt cx="99806" cy="99809"/>
              </a:xfrm>
            </p:grpSpPr>
            <p:sp>
              <p:nvSpPr>
                <p:cNvPr id="389" name="Google Shape;389;p25"/>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5"/>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1" name="Google Shape;391;p25"/>
              <p:cNvSpPr/>
              <p:nvPr/>
            </p:nvSpPr>
            <p:spPr>
              <a:xfrm>
                <a:off x="6186206" y="15791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5"/>
              <p:cNvSpPr/>
              <p:nvPr/>
            </p:nvSpPr>
            <p:spPr>
              <a:xfrm flipH="1">
                <a:off x="7133571" y="34520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5"/>
              <p:cNvSpPr/>
              <p:nvPr/>
            </p:nvSpPr>
            <p:spPr>
              <a:xfrm flipH="1">
                <a:off x="2371802" y="1429006"/>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 name="Google Shape;394;p25"/>
            <p:cNvSpPr/>
            <p:nvPr/>
          </p:nvSpPr>
          <p:spPr>
            <a:xfrm>
              <a:off x="8424001" y="198033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7">
  <p:cSld name="TITLE_ONLY_1_1_1_1_1_1_1_1">
    <p:spTree>
      <p:nvGrpSpPr>
        <p:cNvPr id="1" name="Shape 395"/>
        <p:cNvGrpSpPr/>
        <p:nvPr/>
      </p:nvGrpSpPr>
      <p:grpSpPr>
        <a:xfrm>
          <a:off x="0" y="0"/>
          <a:ext cx="0" cy="0"/>
          <a:chOff x="0" y="0"/>
          <a:chExt cx="0" cy="0"/>
        </a:xfrm>
      </p:grpSpPr>
      <p:sp>
        <p:nvSpPr>
          <p:cNvPr id="396" name="Google Shape;396;p2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7" name="Google Shape;397;p26"/>
          <p:cNvSpPr/>
          <p:nvPr/>
        </p:nvSpPr>
        <p:spPr>
          <a:xfrm>
            <a:off x="25" y="4788450"/>
            <a:ext cx="9144000" cy="355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398" name="Google Shape;398;p26"/>
          <p:cNvGrpSpPr/>
          <p:nvPr/>
        </p:nvGrpSpPr>
        <p:grpSpPr>
          <a:xfrm>
            <a:off x="550102" y="468222"/>
            <a:ext cx="8281024" cy="3927486"/>
            <a:chOff x="550102" y="468222"/>
            <a:chExt cx="8281024" cy="3927486"/>
          </a:xfrm>
        </p:grpSpPr>
        <p:grpSp>
          <p:nvGrpSpPr>
            <p:cNvPr id="399" name="Google Shape;399;p26"/>
            <p:cNvGrpSpPr/>
            <p:nvPr/>
          </p:nvGrpSpPr>
          <p:grpSpPr>
            <a:xfrm>
              <a:off x="550102" y="468222"/>
              <a:ext cx="8281024" cy="3927486"/>
              <a:chOff x="550102" y="468222"/>
              <a:chExt cx="8281024" cy="3927486"/>
            </a:xfrm>
          </p:grpSpPr>
          <p:sp>
            <p:nvSpPr>
              <p:cNvPr id="400" name="Google Shape;400;p26"/>
              <p:cNvSpPr/>
              <p:nvPr/>
            </p:nvSpPr>
            <p:spPr>
              <a:xfrm>
                <a:off x="8731321" y="2038067"/>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3779406" y="4235975"/>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1501271" y="944185"/>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719992" y="1724343"/>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6"/>
              <p:cNvSpPr/>
              <p:nvPr/>
            </p:nvSpPr>
            <p:spPr>
              <a:xfrm>
                <a:off x="8495856" y="3614250"/>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flipH="1">
                <a:off x="6560596" y="41361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flipH="1">
                <a:off x="550102" y="3881181"/>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648751" y="468222"/>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8" name="Google Shape;408;p26"/>
              <p:cNvGrpSpPr/>
              <p:nvPr/>
            </p:nvGrpSpPr>
            <p:grpSpPr>
              <a:xfrm>
                <a:off x="7759546" y="867730"/>
                <a:ext cx="99806" cy="99809"/>
                <a:chOff x="3688596" y="3879680"/>
                <a:chExt cx="99806" cy="99809"/>
              </a:xfrm>
            </p:grpSpPr>
            <p:sp>
              <p:nvSpPr>
                <p:cNvPr id="409" name="Google Shape;409;p26"/>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1" name="Google Shape;411;p26"/>
            <p:cNvSpPr/>
            <p:nvPr/>
          </p:nvSpPr>
          <p:spPr>
            <a:xfrm>
              <a:off x="2079076" y="4144568"/>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8">
  <p:cSld name="TITLE_ONLY_1_1_1_1_1_1_1_1_1">
    <p:spTree>
      <p:nvGrpSpPr>
        <p:cNvPr id="1" name="Shape 412"/>
        <p:cNvGrpSpPr/>
        <p:nvPr/>
      </p:nvGrpSpPr>
      <p:grpSpPr>
        <a:xfrm>
          <a:off x="0" y="0"/>
          <a:ext cx="0" cy="0"/>
          <a:chOff x="0" y="0"/>
          <a:chExt cx="0" cy="0"/>
        </a:xfrm>
      </p:grpSpPr>
      <p:sp>
        <p:nvSpPr>
          <p:cNvPr id="413" name="Google Shape;413;p2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14" name="Google Shape;414;p27"/>
          <p:cNvSpPr/>
          <p:nvPr/>
        </p:nvSpPr>
        <p:spPr>
          <a:xfrm>
            <a:off x="25" y="4788450"/>
            <a:ext cx="9144000" cy="355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415" name="Google Shape;415;p27"/>
          <p:cNvGrpSpPr/>
          <p:nvPr/>
        </p:nvGrpSpPr>
        <p:grpSpPr>
          <a:xfrm>
            <a:off x="383746" y="460132"/>
            <a:ext cx="8436034" cy="3881906"/>
            <a:chOff x="383746" y="460132"/>
            <a:chExt cx="8436034" cy="3881906"/>
          </a:xfrm>
        </p:grpSpPr>
        <p:grpSp>
          <p:nvGrpSpPr>
            <p:cNvPr id="416" name="Google Shape;416;p27"/>
            <p:cNvGrpSpPr/>
            <p:nvPr/>
          </p:nvGrpSpPr>
          <p:grpSpPr>
            <a:xfrm>
              <a:off x="383746" y="460132"/>
              <a:ext cx="8436034" cy="3881906"/>
              <a:chOff x="383746" y="460132"/>
              <a:chExt cx="8436034" cy="3881906"/>
            </a:xfrm>
          </p:grpSpPr>
          <p:sp>
            <p:nvSpPr>
              <p:cNvPr id="417" name="Google Shape;417;p27"/>
              <p:cNvSpPr/>
              <p:nvPr/>
            </p:nvSpPr>
            <p:spPr>
              <a:xfrm>
                <a:off x="1908599" y="460132"/>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7"/>
              <p:cNvSpPr/>
              <p:nvPr/>
            </p:nvSpPr>
            <p:spPr>
              <a:xfrm>
                <a:off x="8147373" y="418374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7"/>
              <p:cNvSpPr/>
              <p:nvPr/>
            </p:nvSpPr>
            <p:spPr>
              <a:xfrm>
                <a:off x="383746" y="1059847"/>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0" name="Google Shape;420;p27"/>
              <p:cNvGrpSpPr/>
              <p:nvPr/>
            </p:nvGrpSpPr>
            <p:grpSpPr>
              <a:xfrm>
                <a:off x="814571" y="4242230"/>
                <a:ext cx="99806" cy="99809"/>
                <a:chOff x="3688596" y="3879680"/>
                <a:chExt cx="99806" cy="99809"/>
              </a:xfrm>
            </p:grpSpPr>
            <p:sp>
              <p:nvSpPr>
                <p:cNvPr id="421" name="Google Shape;421;p27"/>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7"/>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3" name="Google Shape;423;p27"/>
              <p:cNvSpPr/>
              <p:nvPr/>
            </p:nvSpPr>
            <p:spPr>
              <a:xfrm>
                <a:off x="466951" y="2899009"/>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4" name="Google Shape;424;p27"/>
              <p:cNvGrpSpPr/>
              <p:nvPr/>
            </p:nvGrpSpPr>
            <p:grpSpPr>
              <a:xfrm>
                <a:off x="7445496" y="917905"/>
                <a:ext cx="99806" cy="99809"/>
                <a:chOff x="3688596" y="3879680"/>
                <a:chExt cx="99806" cy="99809"/>
              </a:xfrm>
            </p:grpSpPr>
            <p:sp>
              <p:nvSpPr>
                <p:cNvPr id="425" name="Google Shape;425;p27"/>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7"/>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7" name="Google Shape;427;p27"/>
            <p:cNvSpPr/>
            <p:nvPr/>
          </p:nvSpPr>
          <p:spPr>
            <a:xfrm>
              <a:off x="8475067" y="3152668"/>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9">
  <p:cSld name="TITLE_ONLY_1_1_1_1_1_1_1_1_1_1">
    <p:spTree>
      <p:nvGrpSpPr>
        <p:cNvPr id="1" name="Shape 428"/>
        <p:cNvGrpSpPr/>
        <p:nvPr/>
      </p:nvGrpSpPr>
      <p:grpSpPr>
        <a:xfrm>
          <a:off x="0" y="0"/>
          <a:ext cx="0" cy="0"/>
          <a:chOff x="0" y="0"/>
          <a:chExt cx="0" cy="0"/>
        </a:xfrm>
      </p:grpSpPr>
      <p:sp>
        <p:nvSpPr>
          <p:cNvPr id="429" name="Google Shape;429;p2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30" name="Google Shape;430;p28"/>
          <p:cNvSpPr/>
          <p:nvPr/>
        </p:nvSpPr>
        <p:spPr>
          <a:xfrm>
            <a:off x="25" y="4788450"/>
            <a:ext cx="9144000" cy="355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431" name="Google Shape;431;p28"/>
          <p:cNvGrpSpPr/>
          <p:nvPr/>
        </p:nvGrpSpPr>
        <p:grpSpPr>
          <a:xfrm>
            <a:off x="648996" y="264980"/>
            <a:ext cx="7685206" cy="4121659"/>
            <a:chOff x="648996" y="264980"/>
            <a:chExt cx="7685206" cy="4121659"/>
          </a:xfrm>
        </p:grpSpPr>
        <p:grpSp>
          <p:nvGrpSpPr>
            <p:cNvPr id="432" name="Google Shape;432;p28"/>
            <p:cNvGrpSpPr/>
            <p:nvPr/>
          </p:nvGrpSpPr>
          <p:grpSpPr>
            <a:xfrm>
              <a:off x="648996" y="264980"/>
              <a:ext cx="7685206" cy="4121659"/>
              <a:chOff x="648996" y="264980"/>
              <a:chExt cx="7685206" cy="4121659"/>
            </a:xfrm>
          </p:grpSpPr>
          <p:sp>
            <p:nvSpPr>
              <p:cNvPr id="433" name="Google Shape;433;p28"/>
              <p:cNvSpPr/>
              <p:nvPr/>
            </p:nvSpPr>
            <p:spPr>
              <a:xfrm>
                <a:off x="648996" y="225103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748806" y="651500"/>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8"/>
              <p:cNvSpPr/>
              <p:nvPr/>
            </p:nvSpPr>
            <p:spPr>
              <a:xfrm>
                <a:off x="7561998" y="104776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8"/>
              <p:cNvSpPr/>
              <p:nvPr/>
            </p:nvSpPr>
            <p:spPr>
              <a:xfrm>
                <a:off x="762014" y="3178209"/>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7" name="Google Shape;437;p28"/>
              <p:cNvGrpSpPr/>
              <p:nvPr/>
            </p:nvGrpSpPr>
            <p:grpSpPr>
              <a:xfrm>
                <a:off x="8234396" y="4286830"/>
                <a:ext cx="99806" cy="99809"/>
                <a:chOff x="3688596" y="3879680"/>
                <a:chExt cx="99806" cy="99809"/>
              </a:xfrm>
            </p:grpSpPr>
            <p:sp>
              <p:nvSpPr>
                <p:cNvPr id="438" name="Google Shape;438;p28"/>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28"/>
              <p:cNvSpPr/>
              <p:nvPr/>
            </p:nvSpPr>
            <p:spPr>
              <a:xfrm>
                <a:off x="3614456" y="122758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flipH="1">
                <a:off x="1635021" y="2649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8"/>
              <p:cNvSpPr/>
              <p:nvPr/>
            </p:nvSpPr>
            <p:spPr>
              <a:xfrm flipH="1">
                <a:off x="1763627" y="4187106"/>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3" name="Google Shape;443;p28"/>
            <p:cNvSpPr/>
            <p:nvPr/>
          </p:nvSpPr>
          <p:spPr>
            <a:xfrm>
              <a:off x="6913842" y="130015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10">
  <p:cSld name="TITLE_ONLY_1_1_1_1_1_1_1_1_1_1_1">
    <p:spTree>
      <p:nvGrpSpPr>
        <p:cNvPr id="1" name="Shape 444"/>
        <p:cNvGrpSpPr/>
        <p:nvPr/>
      </p:nvGrpSpPr>
      <p:grpSpPr>
        <a:xfrm>
          <a:off x="0" y="0"/>
          <a:ext cx="0" cy="0"/>
          <a:chOff x="0" y="0"/>
          <a:chExt cx="0" cy="0"/>
        </a:xfrm>
      </p:grpSpPr>
      <p:sp>
        <p:nvSpPr>
          <p:cNvPr id="445" name="Google Shape;445;p2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6" name="Google Shape;446;p29"/>
          <p:cNvSpPr/>
          <p:nvPr/>
        </p:nvSpPr>
        <p:spPr>
          <a:xfrm>
            <a:off x="25" y="4788450"/>
            <a:ext cx="9144000" cy="35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7" name="Google Shape;447;p29"/>
          <p:cNvGrpSpPr/>
          <p:nvPr/>
        </p:nvGrpSpPr>
        <p:grpSpPr>
          <a:xfrm>
            <a:off x="343701" y="381231"/>
            <a:ext cx="8436297" cy="4127591"/>
            <a:chOff x="343701" y="381231"/>
            <a:chExt cx="8436297" cy="4127591"/>
          </a:xfrm>
        </p:grpSpPr>
        <p:grpSp>
          <p:nvGrpSpPr>
            <p:cNvPr id="448" name="Google Shape;448;p29"/>
            <p:cNvGrpSpPr/>
            <p:nvPr/>
          </p:nvGrpSpPr>
          <p:grpSpPr>
            <a:xfrm>
              <a:off x="1286006" y="381231"/>
              <a:ext cx="7300421" cy="3976937"/>
              <a:chOff x="1286006" y="381231"/>
              <a:chExt cx="7300421" cy="3976937"/>
            </a:xfrm>
          </p:grpSpPr>
          <p:sp>
            <p:nvSpPr>
              <p:cNvPr id="449" name="Google Shape;449;p29"/>
              <p:cNvSpPr/>
              <p:nvPr/>
            </p:nvSpPr>
            <p:spPr>
              <a:xfrm>
                <a:off x="6774201" y="885581"/>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9"/>
              <p:cNvSpPr/>
              <p:nvPr/>
            </p:nvSpPr>
            <p:spPr>
              <a:xfrm>
                <a:off x="7882631" y="381231"/>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4013898" y="431644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2" name="Google Shape;452;p29"/>
              <p:cNvGrpSpPr/>
              <p:nvPr/>
            </p:nvGrpSpPr>
            <p:grpSpPr>
              <a:xfrm>
                <a:off x="5343921" y="4141030"/>
                <a:ext cx="99806" cy="99809"/>
                <a:chOff x="3688596" y="3879680"/>
                <a:chExt cx="99806" cy="99809"/>
              </a:xfrm>
            </p:grpSpPr>
            <p:sp>
              <p:nvSpPr>
                <p:cNvPr id="453" name="Google Shape;453;p29"/>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5" name="Google Shape;455;p29"/>
              <p:cNvSpPr/>
              <p:nvPr/>
            </p:nvSpPr>
            <p:spPr>
              <a:xfrm>
                <a:off x="1286006" y="82556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flipH="1">
                <a:off x="8486621" y="110630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flipH="1">
                <a:off x="2489652" y="490143"/>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8" name="Google Shape;458;p29"/>
            <p:cNvSpPr/>
            <p:nvPr/>
          </p:nvSpPr>
          <p:spPr>
            <a:xfrm>
              <a:off x="343701" y="1382109"/>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8602942" y="436225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1">
  <p:cSld name="BLANK_1_1_1_2">
    <p:spTree>
      <p:nvGrpSpPr>
        <p:cNvPr id="1" name="Shape 475"/>
        <p:cNvGrpSpPr/>
        <p:nvPr/>
      </p:nvGrpSpPr>
      <p:grpSpPr>
        <a:xfrm>
          <a:off x="0" y="0"/>
          <a:ext cx="0" cy="0"/>
          <a:chOff x="0" y="0"/>
          <a:chExt cx="0" cy="0"/>
        </a:xfrm>
      </p:grpSpPr>
      <p:sp>
        <p:nvSpPr>
          <p:cNvPr id="476" name="Google Shape;476;p31"/>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1"/>
          <p:cNvSpPr txBox="1">
            <a:spLocks noGrp="1"/>
          </p:cNvSpPr>
          <p:nvPr>
            <p:ph type="subTitle" idx="1"/>
          </p:nvPr>
        </p:nvSpPr>
        <p:spPr>
          <a:xfrm>
            <a:off x="720000" y="1095650"/>
            <a:ext cx="4279500" cy="68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8" name="Google Shape;478;p31"/>
          <p:cNvSpPr txBox="1">
            <a:spLocks noGrp="1"/>
          </p:cNvSpPr>
          <p:nvPr>
            <p:ph type="title"/>
          </p:nvPr>
        </p:nvSpPr>
        <p:spPr>
          <a:xfrm>
            <a:off x="720000" y="445025"/>
            <a:ext cx="4279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9" name="Google Shape;479;p31"/>
          <p:cNvSpPr txBox="1">
            <a:spLocks noGrp="1"/>
          </p:cNvSpPr>
          <p:nvPr>
            <p:ph type="subTitle" idx="2"/>
          </p:nvPr>
        </p:nvSpPr>
        <p:spPr>
          <a:xfrm>
            <a:off x="719988" y="1757439"/>
            <a:ext cx="29076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200" b="1">
                <a:latin typeface="Titillium Web"/>
                <a:ea typeface="Titillium Web"/>
                <a:cs typeface="Titillium Web"/>
                <a:sym typeface="Titillium Web"/>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480" name="Google Shape;480;p31"/>
          <p:cNvSpPr txBox="1">
            <a:spLocks noGrp="1"/>
          </p:cNvSpPr>
          <p:nvPr>
            <p:ph type="subTitle" idx="3"/>
          </p:nvPr>
        </p:nvSpPr>
        <p:spPr>
          <a:xfrm>
            <a:off x="787000" y="2234000"/>
            <a:ext cx="3126600" cy="23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481" name="Google Shape;481;p31"/>
          <p:cNvSpPr/>
          <p:nvPr/>
        </p:nvSpPr>
        <p:spPr>
          <a:xfrm>
            <a:off x="25" y="4788450"/>
            <a:ext cx="9144000" cy="35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482" name="Google Shape;482;p31"/>
          <p:cNvGrpSpPr/>
          <p:nvPr/>
        </p:nvGrpSpPr>
        <p:grpSpPr>
          <a:xfrm>
            <a:off x="3555992" y="327317"/>
            <a:ext cx="5644165" cy="4083296"/>
            <a:chOff x="3555992" y="327317"/>
            <a:chExt cx="5644165" cy="4083296"/>
          </a:xfrm>
        </p:grpSpPr>
        <p:grpSp>
          <p:nvGrpSpPr>
            <p:cNvPr id="483" name="Google Shape;483;p31"/>
            <p:cNvGrpSpPr/>
            <p:nvPr/>
          </p:nvGrpSpPr>
          <p:grpSpPr>
            <a:xfrm>
              <a:off x="3555992" y="327317"/>
              <a:ext cx="5644165" cy="3872795"/>
              <a:chOff x="3555992" y="327317"/>
              <a:chExt cx="5644165" cy="3872795"/>
            </a:xfrm>
          </p:grpSpPr>
          <p:sp>
            <p:nvSpPr>
              <p:cNvPr id="484" name="Google Shape;484;p31"/>
              <p:cNvSpPr/>
              <p:nvPr/>
            </p:nvSpPr>
            <p:spPr>
              <a:xfrm>
                <a:off x="7821914" y="4056547"/>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6471071" y="427135"/>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a:off x="8527750" y="3693073"/>
                <a:ext cx="672408" cy="41821"/>
              </a:xfrm>
              <a:custGeom>
                <a:avLst/>
                <a:gdLst/>
                <a:ahLst/>
                <a:cxnLst/>
                <a:rect l="l" t="t" r="r" b="b"/>
                <a:pathLst>
                  <a:path w="6946" h="432" fill="none" extrusionOk="0">
                    <a:moveTo>
                      <a:pt x="0" y="0"/>
                    </a:moveTo>
                    <a:cubicBezTo>
                      <a:pt x="578" y="0"/>
                      <a:pt x="578" y="432"/>
                      <a:pt x="1156" y="432"/>
                    </a:cubicBezTo>
                    <a:cubicBezTo>
                      <a:pt x="1734" y="432"/>
                      <a:pt x="1734" y="0"/>
                      <a:pt x="2312" y="0"/>
                    </a:cubicBezTo>
                    <a:cubicBezTo>
                      <a:pt x="2890" y="0"/>
                      <a:pt x="2890" y="432"/>
                      <a:pt x="3467" y="432"/>
                    </a:cubicBezTo>
                    <a:cubicBezTo>
                      <a:pt x="4046" y="432"/>
                      <a:pt x="4046" y="0"/>
                      <a:pt x="4623" y="0"/>
                    </a:cubicBezTo>
                    <a:cubicBezTo>
                      <a:pt x="5201" y="0"/>
                      <a:pt x="5201" y="432"/>
                      <a:pt x="5790" y="432"/>
                    </a:cubicBezTo>
                    <a:cubicBezTo>
                      <a:pt x="6367" y="432"/>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a:off x="8882996" y="327317"/>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a:off x="5372481" y="773493"/>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3555992" y="1936093"/>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31"/>
            <p:cNvGrpSpPr/>
            <p:nvPr/>
          </p:nvGrpSpPr>
          <p:grpSpPr>
            <a:xfrm>
              <a:off x="3813796" y="4310805"/>
              <a:ext cx="99806" cy="99809"/>
              <a:chOff x="3688596" y="3879680"/>
              <a:chExt cx="99806" cy="99809"/>
            </a:xfrm>
          </p:grpSpPr>
          <p:sp>
            <p:nvSpPr>
              <p:cNvPr id="491" name="Google Shape;491;p31"/>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2">
  <p:cSld name="BLANK_1_1_1_2_1">
    <p:spTree>
      <p:nvGrpSpPr>
        <p:cNvPr id="1" name="Shape 493"/>
        <p:cNvGrpSpPr/>
        <p:nvPr/>
      </p:nvGrpSpPr>
      <p:grpSpPr>
        <a:xfrm>
          <a:off x="0" y="0"/>
          <a:ext cx="0" cy="0"/>
          <a:chOff x="0" y="0"/>
          <a:chExt cx="0" cy="0"/>
        </a:xfrm>
      </p:grpSpPr>
      <p:sp>
        <p:nvSpPr>
          <p:cNvPr id="494" name="Google Shape;494;p32"/>
          <p:cNvSpPr/>
          <p:nvPr/>
        </p:nvSpPr>
        <p:spPr>
          <a:xfrm>
            <a:off x="-53050" y="-21900"/>
            <a:ext cx="9250200" cy="5187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txBox="1">
            <a:spLocks noGrp="1"/>
          </p:cNvSpPr>
          <p:nvPr>
            <p:ph type="title"/>
          </p:nvPr>
        </p:nvSpPr>
        <p:spPr>
          <a:xfrm>
            <a:off x="1908825" y="1389225"/>
            <a:ext cx="3082500" cy="1209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97" name="Google Shape;497;p32"/>
          <p:cNvSpPr txBox="1">
            <a:spLocks noGrp="1"/>
          </p:cNvSpPr>
          <p:nvPr>
            <p:ph type="subTitle" idx="1"/>
          </p:nvPr>
        </p:nvSpPr>
        <p:spPr>
          <a:xfrm>
            <a:off x="1908825" y="2684700"/>
            <a:ext cx="3082500" cy="120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3">
  <p:cSld name="BLANK_1_1_1_2_1_1">
    <p:spTree>
      <p:nvGrpSpPr>
        <p:cNvPr id="1" name="Shape 498"/>
        <p:cNvGrpSpPr/>
        <p:nvPr/>
      </p:nvGrpSpPr>
      <p:grpSpPr>
        <a:xfrm>
          <a:off x="0" y="0"/>
          <a:ext cx="0" cy="0"/>
          <a:chOff x="0" y="0"/>
          <a:chExt cx="0" cy="0"/>
        </a:xfrm>
      </p:grpSpPr>
      <p:sp>
        <p:nvSpPr>
          <p:cNvPr id="499" name="Google Shape;499;p33"/>
          <p:cNvSpPr txBox="1">
            <a:spLocks noGrp="1"/>
          </p:cNvSpPr>
          <p:nvPr>
            <p:ph type="title"/>
          </p:nvPr>
        </p:nvSpPr>
        <p:spPr>
          <a:xfrm>
            <a:off x="720000" y="943600"/>
            <a:ext cx="2351100" cy="1260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00" name="Google Shape;500;p33"/>
          <p:cNvSpPr txBox="1">
            <a:spLocks noGrp="1"/>
          </p:cNvSpPr>
          <p:nvPr>
            <p:ph type="body" idx="1"/>
          </p:nvPr>
        </p:nvSpPr>
        <p:spPr>
          <a:xfrm>
            <a:off x="720000" y="2203600"/>
            <a:ext cx="2804700" cy="1379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4"/>
              </a:buClr>
              <a:buSzPts val="1400"/>
              <a:buChar char="●"/>
              <a:defRPr sz="16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501" name="Google Shape;501;p33"/>
          <p:cNvSpPr/>
          <p:nvPr/>
        </p:nvSpPr>
        <p:spPr>
          <a:xfrm>
            <a:off x="25" y="4788450"/>
            <a:ext cx="9144000" cy="355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 name="Google Shape;35;p4"/>
          <p:cNvSpPr txBox="1">
            <a:spLocks noGrp="1"/>
          </p:cNvSpPr>
          <p:nvPr>
            <p:ph type="body" idx="1"/>
          </p:nvPr>
        </p:nvSpPr>
        <p:spPr>
          <a:xfrm>
            <a:off x="720000" y="1187100"/>
            <a:ext cx="7704000" cy="3416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AutoNum type="arabicPeriod"/>
              <a:defRPr sz="1200">
                <a:solidFill>
                  <a:srgbClr val="434343"/>
                </a:solidFill>
              </a:defRPr>
            </a:lvl1pPr>
            <a:lvl2pPr marL="914400" lvl="1" indent="-304800" rtl="0">
              <a:lnSpc>
                <a:spcPct val="100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00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00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00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00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00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00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00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grpSp>
        <p:nvGrpSpPr>
          <p:cNvPr id="36" name="Google Shape;36;p4"/>
          <p:cNvGrpSpPr/>
          <p:nvPr/>
        </p:nvGrpSpPr>
        <p:grpSpPr>
          <a:xfrm>
            <a:off x="47598" y="151506"/>
            <a:ext cx="9129315" cy="4417364"/>
            <a:chOff x="47598" y="151506"/>
            <a:chExt cx="9129315" cy="4417364"/>
          </a:xfrm>
        </p:grpSpPr>
        <p:sp>
          <p:nvSpPr>
            <p:cNvPr id="37" name="Google Shape;37;p4"/>
            <p:cNvSpPr/>
            <p:nvPr/>
          </p:nvSpPr>
          <p:spPr>
            <a:xfrm>
              <a:off x="8790746" y="378243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8020376" y="904981"/>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312551" y="1937472"/>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1470368" y="151506"/>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8020381" y="44091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47598" y="350076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8504408" y="710460"/>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7569767" y="29845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4"/>
            <p:cNvGrpSpPr/>
            <p:nvPr/>
          </p:nvGrpSpPr>
          <p:grpSpPr>
            <a:xfrm>
              <a:off x="586321" y="805155"/>
              <a:ext cx="99806" cy="99809"/>
              <a:chOff x="3688596" y="3879680"/>
              <a:chExt cx="99806" cy="99809"/>
            </a:xfrm>
          </p:grpSpPr>
          <p:sp>
            <p:nvSpPr>
              <p:cNvPr id="46" name="Google Shape;46;p4"/>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4"/>
            <p:cNvGrpSpPr/>
            <p:nvPr/>
          </p:nvGrpSpPr>
          <p:grpSpPr>
            <a:xfrm>
              <a:off x="1019921" y="3882255"/>
              <a:ext cx="99806" cy="99809"/>
              <a:chOff x="3688596" y="3879680"/>
              <a:chExt cx="99806" cy="99809"/>
            </a:xfrm>
          </p:grpSpPr>
          <p:sp>
            <p:nvSpPr>
              <p:cNvPr id="49" name="Google Shape;49;p4"/>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4"/>
            <p:cNvSpPr/>
            <p:nvPr/>
          </p:nvSpPr>
          <p:spPr>
            <a:xfrm>
              <a:off x="8756193" y="145536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1">
  <p:cSld name="BLANK_1_1_1_1">
    <p:spTree>
      <p:nvGrpSpPr>
        <p:cNvPr id="1" name="Shape 502"/>
        <p:cNvGrpSpPr/>
        <p:nvPr/>
      </p:nvGrpSpPr>
      <p:grpSpPr>
        <a:xfrm>
          <a:off x="0" y="0"/>
          <a:ext cx="0" cy="0"/>
          <a:chOff x="0" y="0"/>
          <a:chExt cx="0" cy="0"/>
        </a:xfrm>
      </p:grpSpPr>
      <p:sp>
        <p:nvSpPr>
          <p:cNvPr id="503" name="Google Shape;503;p34"/>
          <p:cNvSpPr txBox="1">
            <a:spLocks noGrp="1"/>
          </p:cNvSpPr>
          <p:nvPr>
            <p:ph type="subTitle" idx="1"/>
          </p:nvPr>
        </p:nvSpPr>
        <p:spPr>
          <a:xfrm>
            <a:off x="1712325" y="1885100"/>
            <a:ext cx="24465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200" b="1">
                <a:latin typeface="Titillium Web"/>
                <a:ea typeface="Titillium Web"/>
                <a:cs typeface="Titillium Web"/>
                <a:sym typeface="Titillium Web"/>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04" name="Google Shape;504;p34"/>
          <p:cNvSpPr txBox="1">
            <a:spLocks noGrp="1"/>
          </p:cNvSpPr>
          <p:nvPr>
            <p:ph type="subTitle" idx="2"/>
          </p:nvPr>
        </p:nvSpPr>
        <p:spPr>
          <a:xfrm>
            <a:off x="4985225" y="1885100"/>
            <a:ext cx="24465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200" b="1">
                <a:latin typeface="Titillium Web"/>
                <a:ea typeface="Titillium Web"/>
                <a:cs typeface="Titillium Web"/>
                <a:sym typeface="Titillium Web"/>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05" name="Google Shape;505;p34"/>
          <p:cNvSpPr txBox="1">
            <a:spLocks noGrp="1"/>
          </p:cNvSpPr>
          <p:nvPr>
            <p:ph type="subTitle" idx="3"/>
          </p:nvPr>
        </p:nvSpPr>
        <p:spPr>
          <a:xfrm>
            <a:off x="1712250" y="2361625"/>
            <a:ext cx="2446500" cy="85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6" name="Google Shape;506;p34"/>
          <p:cNvSpPr txBox="1">
            <a:spLocks noGrp="1"/>
          </p:cNvSpPr>
          <p:nvPr>
            <p:ph type="subTitle" idx="4"/>
          </p:nvPr>
        </p:nvSpPr>
        <p:spPr>
          <a:xfrm>
            <a:off x="4985275" y="2361625"/>
            <a:ext cx="2446500" cy="85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7" name="Google Shape;507;p3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08" name="Google Shape;508;p34"/>
          <p:cNvSpPr/>
          <p:nvPr/>
        </p:nvSpPr>
        <p:spPr>
          <a:xfrm>
            <a:off x="25" y="4788450"/>
            <a:ext cx="9144000" cy="355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9" name="Google Shape;509;p34"/>
          <p:cNvGrpSpPr/>
          <p:nvPr/>
        </p:nvGrpSpPr>
        <p:grpSpPr>
          <a:xfrm>
            <a:off x="388744" y="858000"/>
            <a:ext cx="8106504" cy="3712663"/>
            <a:chOff x="388744" y="858000"/>
            <a:chExt cx="8106504" cy="3712663"/>
          </a:xfrm>
        </p:grpSpPr>
        <p:sp>
          <p:nvSpPr>
            <p:cNvPr id="510" name="Google Shape;510;p34"/>
            <p:cNvSpPr/>
            <p:nvPr/>
          </p:nvSpPr>
          <p:spPr>
            <a:xfrm flipH="1">
              <a:off x="1085201" y="4333393"/>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4"/>
            <p:cNvSpPr/>
            <p:nvPr/>
          </p:nvSpPr>
          <p:spPr>
            <a:xfrm>
              <a:off x="4911419" y="44708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2" name="Google Shape;512;p34"/>
            <p:cNvGrpSpPr/>
            <p:nvPr/>
          </p:nvGrpSpPr>
          <p:grpSpPr>
            <a:xfrm>
              <a:off x="388744" y="858000"/>
              <a:ext cx="8106504" cy="3303030"/>
              <a:chOff x="388744" y="858000"/>
              <a:chExt cx="8106504" cy="3303030"/>
            </a:xfrm>
          </p:grpSpPr>
          <p:grpSp>
            <p:nvGrpSpPr>
              <p:cNvPr id="513" name="Google Shape;513;p34"/>
              <p:cNvGrpSpPr/>
              <p:nvPr/>
            </p:nvGrpSpPr>
            <p:grpSpPr>
              <a:xfrm>
                <a:off x="422523" y="858000"/>
                <a:ext cx="8072726" cy="2914680"/>
                <a:chOff x="422523" y="858000"/>
                <a:chExt cx="8072726" cy="2914680"/>
              </a:xfrm>
            </p:grpSpPr>
            <p:grpSp>
              <p:nvGrpSpPr>
                <p:cNvPr id="514" name="Google Shape;514;p34"/>
                <p:cNvGrpSpPr/>
                <p:nvPr/>
              </p:nvGrpSpPr>
              <p:grpSpPr>
                <a:xfrm>
                  <a:off x="422523" y="858000"/>
                  <a:ext cx="8072726" cy="2914680"/>
                  <a:chOff x="422523" y="858000"/>
                  <a:chExt cx="8072726" cy="2914680"/>
                </a:xfrm>
              </p:grpSpPr>
              <p:sp>
                <p:nvSpPr>
                  <p:cNvPr id="515" name="Google Shape;515;p34"/>
                  <p:cNvSpPr/>
                  <p:nvPr/>
                </p:nvSpPr>
                <p:spPr>
                  <a:xfrm>
                    <a:off x="4878521" y="14116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4"/>
                  <p:cNvSpPr/>
                  <p:nvPr/>
                </p:nvSpPr>
                <p:spPr>
                  <a:xfrm>
                    <a:off x="7733926" y="1887643"/>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4"/>
                  <p:cNvSpPr/>
                  <p:nvPr/>
                </p:nvSpPr>
                <p:spPr>
                  <a:xfrm>
                    <a:off x="4709599" y="2616457"/>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4"/>
                  <p:cNvSpPr/>
                  <p:nvPr/>
                </p:nvSpPr>
                <p:spPr>
                  <a:xfrm>
                    <a:off x="1724031" y="858000"/>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4"/>
                  <p:cNvSpPr/>
                  <p:nvPr/>
                </p:nvSpPr>
                <p:spPr>
                  <a:xfrm>
                    <a:off x="422523" y="2321806"/>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4"/>
                  <p:cNvSpPr/>
                  <p:nvPr/>
                </p:nvSpPr>
                <p:spPr>
                  <a:xfrm>
                    <a:off x="8352751" y="227088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1" name="Google Shape;521;p34"/>
                  <p:cNvGrpSpPr/>
                  <p:nvPr/>
                </p:nvGrpSpPr>
                <p:grpSpPr>
                  <a:xfrm>
                    <a:off x="7221171" y="1017730"/>
                    <a:ext cx="99806" cy="99809"/>
                    <a:chOff x="3688596" y="3879680"/>
                    <a:chExt cx="99806" cy="99809"/>
                  </a:xfrm>
                </p:grpSpPr>
                <p:sp>
                  <p:nvSpPr>
                    <p:cNvPr id="522" name="Google Shape;522;p34"/>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4"/>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4" name="Google Shape;524;p34"/>
                  <p:cNvSpPr/>
                  <p:nvPr/>
                </p:nvSpPr>
                <p:spPr>
                  <a:xfrm flipH="1">
                    <a:off x="3906546" y="202510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4"/>
                  <p:cNvSpPr/>
                  <p:nvPr/>
                </p:nvSpPr>
                <p:spPr>
                  <a:xfrm flipH="1">
                    <a:off x="2398052" y="3672968"/>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6" name="Google Shape;526;p34"/>
                <p:cNvSpPr/>
                <p:nvPr/>
              </p:nvSpPr>
              <p:spPr>
                <a:xfrm>
                  <a:off x="542942" y="140315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7" name="Google Shape;527;p34"/>
              <p:cNvSpPr/>
              <p:nvPr/>
            </p:nvSpPr>
            <p:spPr>
              <a:xfrm flipH="1">
                <a:off x="3939444" y="385740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4"/>
              <p:cNvSpPr/>
              <p:nvPr/>
            </p:nvSpPr>
            <p:spPr>
              <a:xfrm flipH="1">
                <a:off x="6034040" y="3797500"/>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9" name="Google Shape;529;p34"/>
              <p:cNvGrpSpPr/>
              <p:nvPr/>
            </p:nvGrpSpPr>
            <p:grpSpPr>
              <a:xfrm flipH="1">
                <a:off x="388744" y="3567255"/>
                <a:ext cx="99806" cy="99809"/>
                <a:chOff x="3688596" y="3879680"/>
                <a:chExt cx="99806" cy="99809"/>
              </a:xfrm>
            </p:grpSpPr>
            <p:sp>
              <p:nvSpPr>
                <p:cNvPr id="530" name="Google Shape;530;p34"/>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4"/>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2" name="Google Shape;532;p34"/>
              <p:cNvSpPr/>
              <p:nvPr/>
            </p:nvSpPr>
            <p:spPr>
              <a:xfrm>
                <a:off x="7259274" y="4061318"/>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flipH="1">
                <a:off x="8197772" y="384890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2">
  <p:cSld name="BLANK_1_1_1_1_3">
    <p:spTree>
      <p:nvGrpSpPr>
        <p:cNvPr id="1" name="Shape 534"/>
        <p:cNvGrpSpPr/>
        <p:nvPr/>
      </p:nvGrpSpPr>
      <p:grpSpPr>
        <a:xfrm>
          <a:off x="0" y="0"/>
          <a:ext cx="0" cy="0"/>
          <a:chOff x="0" y="0"/>
          <a:chExt cx="0" cy="0"/>
        </a:xfrm>
      </p:grpSpPr>
      <p:sp>
        <p:nvSpPr>
          <p:cNvPr id="535" name="Google Shape;535;p35"/>
          <p:cNvSpPr txBox="1">
            <a:spLocks noGrp="1"/>
          </p:cNvSpPr>
          <p:nvPr>
            <p:ph type="subTitle" idx="1"/>
          </p:nvPr>
        </p:nvSpPr>
        <p:spPr>
          <a:xfrm>
            <a:off x="719988" y="1999039"/>
            <a:ext cx="29076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200" b="1">
                <a:latin typeface="Titillium Web"/>
                <a:ea typeface="Titillium Web"/>
                <a:cs typeface="Titillium Web"/>
                <a:sym typeface="Titillium Web"/>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36" name="Google Shape;536;p35"/>
          <p:cNvSpPr txBox="1">
            <a:spLocks noGrp="1"/>
          </p:cNvSpPr>
          <p:nvPr>
            <p:ph type="subTitle" idx="2"/>
          </p:nvPr>
        </p:nvSpPr>
        <p:spPr>
          <a:xfrm>
            <a:off x="5516388" y="1999039"/>
            <a:ext cx="29076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200" b="1">
                <a:latin typeface="Titillium Web"/>
                <a:ea typeface="Titillium Web"/>
                <a:cs typeface="Titillium Web"/>
                <a:sym typeface="Titillium Web"/>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37" name="Google Shape;537;p35"/>
          <p:cNvSpPr txBox="1">
            <a:spLocks noGrp="1"/>
          </p:cNvSpPr>
          <p:nvPr>
            <p:ph type="subTitle" idx="3"/>
          </p:nvPr>
        </p:nvSpPr>
        <p:spPr>
          <a:xfrm>
            <a:off x="787000" y="2475575"/>
            <a:ext cx="4452600" cy="130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538" name="Google Shape;538;p35"/>
          <p:cNvSpPr txBox="1">
            <a:spLocks noGrp="1"/>
          </p:cNvSpPr>
          <p:nvPr>
            <p:ph type="subTitle" idx="4"/>
          </p:nvPr>
        </p:nvSpPr>
        <p:spPr>
          <a:xfrm>
            <a:off x="5584925" y="2475576"/>
            <a:ext cx="2772000" cy="109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539" name="Google Shape;539;p3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0" name="Google Shape;540;p35"/>
          <p:cNvSpPr txBox="1">
            <a:spLocks noGrp="1"/>
          </p:cNvSpPr>
          <p:nvPr>
            <p:ph type="subTitle" idx="5"/>
          </p:nvPr>
        </p:nvSpPr>
        <p:spPr>
          <a:xfrm>
            <a:off x="720000" y="1095650"/>
            <a:ext cx="4279500" cy="68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1" name="Google Shape;541;p35"/>
          <p:cNvSpPr/>
          <p:nvPr/>
        </p:nvSpPr>
        <p:spPr>
          <a:xfrm>
            <a:off x="25" y="4788450"/>
            <a:ext cx="9144000" cy="35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542" name="Google Shape;542;p35"/>
          <p:cNvGrpSpPr/>
          <p:nvPr/>
        </p:nvGrpSpPr>
        <p:grpSpPr>
          <a:xfrm>
            <a:off x="489698" y="918006"/>
            <a:ext cx="8159513" cy="3438803"/>
            <a:chOff x="489698" y="918006"/>
            <a:chExt cx="8159513" cy="3438803"/>
          </a:xfrm>
        </p:grpSpPr>
        <p:grpSp>
          <p:nvGrpSpPr>
            <p:cNvPr id="543" name="Google Shape;543;p35"/>
            <p:cNvGrpSpPr/>
            <p:nvPr/>
          </p:nvGrpSpPr>
          <p:grpSpPr>
            <a:xfrm>
              <a:off x="489698" y="918006"/>
              <a:ext cx="8159513" cy="3438803"/>
              <a:chOff x="489698" y="918006"/>
              <a:chExt cx="8159513" cy="3438803"/>
            </a:xfrm>
          </p:grpSpPr>
          <p:sp>
            <p:nvSpPr>
              <p:cNvPr id="544" name="Google Shape;544;p35"/>
              <p:cNvSpPr/>
              <p:nvPr/>
            </p:nvSpPr>
            <p:spPr>
              <a:xfrm>
                <a:off x="7945026" y="918006"/>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5"/>
              <p:cNvSpPr/>
              <p:nvPr/>
            </p:nvSpPr>
            <p:spPr>
              <a:xfrm>
                <a:off x="8506714" y="1641197"/>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5"/>
              <p:cNvSpPr/>
              <p:nvPr/>
            </p:nvSpPr>
            <p:spPr>
              <a:xfrm>
                <a:off x="489706" y="3318243"/>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5"/>
              <p:cNvSpPr/>
              <p:nvPr/>
            </p:nvSpPr>
            <p:spPr>
              <a:xfrm>
                <a:off x="489698" y="427339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5"/>
              <p:cNvSpPr/>
              <p:nvPr/>
            </p:nvSpPr>
            <p:spPr>
              <a:xfrm>
                <a:off x="5919242" y="4210243"/>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5"/>
              <p:cNvSpPr/>
              <p:nvPr/>
            </p:nvSpPr>
            <p:spPr>
              <a:xfrm>
                <a:off x="6522056" y="101771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5"/>
              <p:cNvSpPr/>
              <p:nvPr/>
            </p:nvSpPr>
            <p:spPr>
              <a:xfrm flipH="1">
                <a:off x="3627602" y="2127931"/>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35"/>
            <p:cNvGrpSpPr/>
            <p:nvPr/>
          </p:nvGrpSpPr>
          <p:grpSpPr>
            <a:xfrm>
              <a:off x="7460246" y="4069505"/>
              <a:ext cx="99806" cy="99809"/>
              <a:chOff x="3688596" y="3879680"/>
              <a:chExt cx="99806" cy="99809"/>
            </a:xfrm>
          </p:grpSpPr>
          <p:sp>
            <p:nvSpPr>
              <p:cNvPr id="552" name="Google Shape;552;p35"/>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5"/>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wo columns 2">
  <p:cSld name="BLANK_1_1_1_1_2">
    <p:spTree>
      <p:nvGrpSpPr>
        <p:cNvPr id="1" name="Shape 554"/>
        <p:cNvGrpSpPr/>
        <p:nvPr/>
      </p:nvGrpSpPr>
      <p:grpSpPr>
        <a:xfrm>
          <a:off x="0" y="0"/>
          <a:ext cx="0" cy="0"/>
          <a:chOff x="0" y="0"/>
          <a:chExt cx="0" cy="0"/>
        </a:xfrm>
      </p:grpSpPr>
      <p:sp>
        <p:nvSpPr>
          <p:cNvPr id="555" name="Google Shape;555;p36"/>
          <p:cNvSpPr txBox="1">
            <a:spLocks noGrp="1"/>
          </p:cNvSpPr>
          <p:nvPr>
            <p:ph type="subTitle" idx="1"/>
          </p:nvPr>
        </p:nvSpPr>
        <p:spPr>
          <a:xfrm>
            <a:off x="4685688" y="981413"/>
            <a:ext cx="1947600" cy="572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Font typeface="Bebas Neue"/>
              <a:buNone/>
              <a:defRPr sz="2200" b="1">
                <a:latin typeface="Titillium Web"/>
                <a:ea typeface="Titillium Web"/>
                <a:cs typeface="Titillium Web"/>
                <a:sym typeface="Titillium Web"/>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56" name="Google Shape;556;p36"/>
          <p:cNvSpPr txBox="1">
            <a:spLocks noGrp="1"/>
          </p:cNvSpPr>
          <p:nvPr>
            <p:ph type="subTitle" idx="2"/>
          </p:nvPr>
        </p:nvSpPr>
        <p:spPr>
          <a:xfrm>
            <a:off x="4685688" y="2977425"/>
            <a:ext cx="1947600" cy="572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Font typeface="Bebas Neue"/>
              <a:buNone/>
              <a:defRPr sz="2200" b="1">
                <a:latin typeface="Titillium Web"/>
                <a:ea typeface="Titillium Web"/>
                <a:cs typeface="Titillium Web"/>
                <a:sym typeface="Titillium Web"/>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57" name="Google Shape;557;p36"/>
          <p:cNvSpPr txBox="1">
            <a:spLocks noGrp="1"/>
          </p:cNvSpPr>
          <p:nvPr>
            <p:ph type="subTitle" idx="3"/>
          </p:nvPr>
        </p:nvSpPr>
        <p:spPr>
          <a:xfrm>
            <a:off x="4273188" y="1457938"/>
            <a:ext cx="2360100" cy="64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8" name="Google Shape;558;p36"/>
          <p:cNvSpPr txBox="1">
            <a:spLocks noGrp="1"/>
          </p:cNvSpPr>
          <p:nvPr>
            <p:ph type="subTitle" idx="4"/>
          </p:nvPr>
        </p:nvSpPr>
        <p:spPr>
          <a:xfrm>
            <a:off x="4273188" y="3453950"/>
            <a:ext cx="2360100" cy="64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9" name="Google Shape;559;p3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60" name="Google Shape;560;p36"/>
          <p:cNvSpPr/>
          <p:nvPr/>
        </p:nvSpPr>
        <p:spPr>
          <a:xfrm>
            <a:off x="25" y="4788450"/>
            <a:ext cx="9144000" cy="35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36"/>
          <p:cNvGrpSpPr/>
          <p:nvPr/>
        </p:nvGrpSpPr>
        <p:grpSpPr>
          <a:xfrm>
            <a:off x="591751" y="389731"/>
            <a:ext cx="7691179" cy="3750637"/>
            <a:chOff x="591751" y="389731"/>
            <a:chExt cx="7691179" cy="3750637"/>
          </a:xfrm>
        </p:grpSpPr>
        <p:sp>
          <p:nvSpPr>
            <p:cNvPr id="562" name="Google Shape;562;p36"/>
            <p:cNvSpPr/>
            <p:nvPr/>
          </p:nvSpPr>
          <p:spPr>
            <a:xfrm>
              <a:off x="3365126" y="2144256"/>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8114006" y="389731"/>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6"/>
            <p:cNvSpPr/>
            <p:nvPr/>
          </p:nvSpPr>
          <p:spPr>
            <a:xfrm>
              <a:off x="1992873" y="409864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6"/>
            <p:cNvSpPr/>
            <p:nvPr/>
          </p:nvSpPr>
          <p:spPr>
            <a:xfrm>
              <a:off x="734242" y="182280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6" name="Google Shape;566;p36"/>
            <p:cNvGrpSpPr/>
            <p:nvPr/>
          </p:nvGrpSpPr>
          <p:grpSpPr>
            <a:xfrm>
              <a:off x="3521071" y="3639205"/>
              <a:ext cx="99806" cy="99809"/>
              <a:chOff x="3688596" y="3879680"/>
              <a:chExt cx="99806" cy="99809"/>
            </a:xfrm>
          </p:grpSpPr>
          <p:sp>
            <p:nvSpPr>
              <p:cNvPr id="567" name="Google Shape;567;p36"/>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6"/>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36"/>
            <p:cNvSpPr/>
            <p:nvPr/>
          </p:nvSpPr>
          <p:spPr>
            <a:xfrm>
              <a:off x="591751" y="395508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6"/>
            <p:cNvSpPr/>
            <p:nvPr/>
          </p:nvSpPr>
          <p:spPr>
            <a:xfrm>
              <a:off x="3681256" y="82861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6"/>
            <p:cNvSpPr/>
            <p:nvPr/>
          </p:nvSpPr>
          <p:spPr>
            <a:xfrm flipH="1">
              <a:off x="1643315" y="1685043"/>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hree columns 1">
  <p:cSld name="BLANK_1_1_1_1_1_1">
    <p:spTree>
      <p:nvGrpSpPr>
        <p:cNvPr id="1" name="Shape 593"/>
        <p:cNvGrpSpPr/>
        <p:nvPr/>
      </p:nvGrpSpPr>
      <p:grpSpPr>
        <a:xfrm>
          <a:off x="0" y="0"/>
          <a:ext cx="0" cy="0"/>
          <a:chOff x="0" y="0"/>
          <a:chExt cx="0" cy="0"/>
        </a:xfrm>
      </p:grpSpPr>
      <p:grpSp>
        <p:nvGrpSpPr>
          <p:cNvPr id="594" name="Google Shape;594;p38"/>
          <p:cNvGrpSpPr/>
          <p:nvPr/>
        </p:nvGrpSpPr>
        <p:grpSpPr>
          <a:xfrm>
            <a:off x="442186" y="301459"/>
            <a:ext cx="8310475" cy="4421558"/>
            <a:chOff x="442186" y="301459"/>
            <a:chExt cx="8310475" cy="4421558"/>
          </a:xfrm>
        </p:grpSpPr>
        <p:grpSp>
          <p:nvGrpSpPr>
            <p:cNvPr id="595" name="Google Shape;595;p38"/>
            <p:cNvGrpSpPr/>
            <p:nvPr/>
          </p:nvGrpSpPr>
          <p:grpSpPr>
            <a:xfrm>
              <a:off x="442186" y="332969"/>
              <a:ext cx="8310453" cy="1978405"/>
              <a:chOff x="442186" y="332969"/>
              <a:chExt cx="8310453" cy="1978405"/>
            </a:xfrm>
          </p:grpSpPr>
          <p:sp>
            <p:nvSpPr>
              <p:cNvPr id="596" name="Google Shape;596;p38"/>
              <p:cNvSpPr/>
              <p:nvPr/>
            </p:nvSpPr>
            <p:spPr>
              <a:xfrm>
                <a:off x="6686213" y="480081"/>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442186" y="332969"/>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2576910" y="1023606"/>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9" name="Google Shape;599;p38"/>
              <p:cNvGrpSpPr/>
              <p:nvPr/>
            </p:nvGrpSpPr>
            <p:grpSpPr>
              <a:xfrm>
                <a:off x="5879558" y="1484155"/>
                <a:ext cx="99806" cy="99809"/>
                <a:chOff x="3688596" y="3879680"/>
                <a:chExt cx="99806" cy="99809"/>
              </a:xfrm>
            </p:grpSpPr>
            <p:sp>
              <p:nvSpPr>
                <p:cNvPr id="600" name="Google Shape;600;p38"/>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2" name="Google Shape;602;p38"/>
              <p:cNvSpPr/>
              <p:nvPr/>
            </p:nvSpPr>
            <p:spPr>
              <a:xfrm>
                <a:off x="522789" y="2167809"/>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8"/>
              <p:cNvGrpSpPr/>
              <p:nvPr/>
            </p:nvGrpSpPr>
            <p:grpSpPr>
              <a:xfrm>
                <a:off x="8652833" y="2189680"/>
                <a:ext cx="99806" cy="99809"/>
                <a:chOff x="3688596" y="3879680"/>
                <a:chExt cx="99806" cy="99809"/>
              </a:xfrm>
            </p:grpSpPr>
            <p:sp>
              <p:nvSpPr>
                <p:cNvPr id="604" name="Google Shape;604;p38"/>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38"/>
              <p:cNvSpPr/>
              <p:nvPr/>
            </p:nvSpPr>
            <p:spPr>
              <a:xfrm flipH="1">
                <a:off x="3249327" y="1643931"/>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38"/>
            <p:cNvSpPr/>
            <p:nvPr/>
          </p:nvSpPr>
          <p:spPr>
            <a:xfrm>
              <a:off x="8610164" y="301459"/>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8" name="Google Shape;608;p38"/>
            <p:cNvGrpSpPr/>
            <p:nvPr/>
          </p:nvGrpSpPr>
          <p:grpSpPr>
            <a:xfrm>
              <a:off x="442186" y="3312344"/>
              <a:ext cx="8171471" cy="1410673"/>
              <a:chOff x="442186" y="332969"/>
              <a:chExt cx="8171471" cy="1410673"/>
            </a:xfrm>
          </p:grpSpPr>
          <p:sp>
            <p:nvSpPr>
              <p:cNvPr id="609" name="Google Shape;609;p38"/>
              <p:cNvSpPr/>
              <p:nvPr/>
            </p:nvSpPr>
            <p:spPr>
              <a:xfrm>
                <a:off x="8515013" y="1165881"/>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442186" y="332969"/>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2576910" y="1023606"/>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38"/>
              <p:cNvGrpSpPr/>
              <p:nvPr/>
            </p:nvGrpSpPr>
            <p:grpSpPr>
              <a:xfrm>
                <a:off x="5879558" y="1484155"/>
                <a:ext cx="99806" cy="99809"/>
                <a:chOff x="3688596" y="3879680"/>
                <a:chExt cx="99806" cy="99809"/>
              </a:xfrm>
            </p:grpSpPr>
            <p:sp>
              <p:nvSpPr>
                <p:cNvPr id="613" name="Google Shape;613;p38"/>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8"/>
              <p:cNvSpPr/>
              <p:nvPr/>
            </p:nvSpPr>
            <p:spPr>
              <a:xfrm flipH="1">
                <a:off x="3249327" y="1643931"/>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16" name="Google Shape;616;p3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17" name="Google Shape;617;p38"/>
          <p:cNvSpPr txBox="1">
            <a:spLocks noGrp="1"/>
          </p:cNvSpPr>
          <p:nvPr>
            <p:ph type="subTitle" idx="1"/>
          </p:nvPr>
        </p:nvSpPr>
        <p:spPr>
          <a:xfrm>
            <a:off x="1268350" y="2848313"/>
            <a:ext cx="1514100" cy="342000"/>
          </a:xfrm>
          <a:prstGeom prst="rect">
            <a:avLst/>
          </a:prstGeom>
          <a:solidFill>
            <a:srgbClr val="4D9DFF">
              <a:alpha val="17880"/>
            </a:srgbClr>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b="1">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8" name="Google Shape;618;p38"/>
          <p:cNvSpPr txBox="1">
            <a:spLocks noGrp="1"/>
          </p:cNvSpPr>
          <p:nvPr>
            <p:ph type="subTitle" idx="2"/>
          </p:nvPr>
        </p:nvSpPr>
        <p:spPr>
          <a:xfrm>
            <a:off x="3815000" y="2848313"/>
            <a:ext cx="1514100" cy="342000"/>
          </a:xfrm>
          <a:prstGeom prst="rect">
            <a:avLst/>
          </a:prstGeom>
          <a:solidFill>
            <a:srgbClr val="4D9DFF">
              <a:alpha val="17880"/>
            </a:srgbClr>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b="1">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9" name="Google Shape;619;p38"/>
          <p:cNvSpPr txBox="1">
            <a:spLocks noGrp="1"/>
          </p:cNvSpPr>
          <p:nvPr>
            <p:ph type="subTitle" idx="3"/>
          </p:nvPr>
        </p:nvSpPr>
        <p:spPr>
          <a:xfrm>
            <a:off x="6361650" y="2848313"/>
            <a:ext cx="1514100" cy="342000"/>
          </a:xfrm>
          <a:prstGeom prst="rect">
            <a:avLst/>
          </a:prstGeom>
          <a:solidFill>
            <a:srgbClr val="4D9DFF">
              <a:alpha val="17880"/>
            </a:srgbClr>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b="1">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0" name="Google Shape;620;p38"/>
          <p:cNvSpPr txBox="1">
            <a:spLocks noGrp="1"/>
          </p:cNvSpPr>
          <p:nvPr>
            <p:ph type="title" idx="4"/>
          </p:nvPr>
        </p:nvSpPr>
        <p:spPr>
          <a:xfrm>
            <a:off x="977350" y="2106550"/>
            <a:ext cx="2096100" cy="40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21" name="Google Shape;621;p38"/>
          <p:cNvSpPr txBox="1">
            <a:spLocks noGrp="1"/>
          </p:cNvSpPr>
          <p:nvPr>
            <p:ph type="subTitle" idx="5"/>
          </p:nvPr>
        </p:nvSpPr>
        <p:spPr>
          <a:xfrm>
            <a:off x="977350" y="2453200"/>
            <a:ext cx="2096100" cy="85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2" name="Google Shape;622;p38"/>
          <p:cNvSpPr txBox="1">
            <a:spLocks noGrp="1"/>
          </p:cNvSpPr>
          <p:nvPr>
            <p:ph type="title" idx="6"/>
          </p:nvPr>
        </p:nvSpPr>
        <p:spPr>
          <a:xfrm>
            <a:off x="3523852" y="2106550"/>
            <a:ext cx="2096100" cy="40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23" name="Google Shape;623;p38"/>
          <p:cNvSpPr txBox="1">
            <a:spLocks noGrp="1"/>
          </p:cNvSpPr>
          <p:nvPr>
            <p:ph type="subTitle" idx="7"/>
          </p:nvPr>
        </p:nvSpPr>
        <p:spPr>
          <a:xfrm>
            <a:off x="3523850" y="2453200"/>
            <a:ext cx="2096100" cy="85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4" name="Google Shape;624;p38"/>
          <p:cNvSpPr txBox="1">
            <a:spLocks noGrp="1"/>
          </p:cNvSpPr>
          <p:nvPr>
            <p:ph type="title" idx="8"/>
          </p:nvPr>
        </p:nvSpPr>
        <p:spPr>
          <a:xfrm>
            <a:off x="6070553" y="2106550"/>
            <a:ext cx="2096100" cy="40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25" name="Google Shape;625;p38"/>
          <p:cNvSpPr txBox="1">
            <a:spLocks noGrp="1"/>
          </p:cNvSpPr>
          <p:nvPr>
            <p:ph type="subTitle" idx="9"/>
          </p:nvPr>
        </p:nvSpPr>
        <p:spPr>
          <a:xfrm>
            <a:off x="6070550" y="2453200"/>
            <a:ext cx="2096100" cy="85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6" name="Google Shape;626;p38"/>
          <p:cNvSpPr/>
          <p:nvPr/>
        </p:nvSpPr>
        <p:spPr>
          <a:xfrm>
            <a:off x="25" y="4788450"/>
            <a:ext cx="9144000" cy="355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four columns">
  <p:cSld name="BLANK_1_1_1_1_1_1_1">
    <p:spTree>
      <p:nvGrpSpPr>
        <p:cNvPr id="1" name="Shape 651"/>
        <p:cNvGrpSpPr/>
        <p:nvPr/>
      </p:nvGrpSpPr>
      <p:grpSpPr>
        <a:xfrm>
          <a:off x="0" y="0"/>
          <a:ext cx="0" cy="0"/>
          <a:chOff x="0" y="0"/>
          <a:chExt cx="0" cy="0"/>
        </a:xfrm>
      </p:grpSpPr>
      <p:sp>
        <p:nvSpPr>
          <p:cNvPr id="652" name="Google Shape;652;p40"/>
          <p:cNvSpPr txBox="1">
            <a:spLocks noGrp="1"/>
          </p:cNvSpPr>
          <p:nvPr>
            <p:ph type="title"/>
          </p:nvPr>
        </p:nvSpPr>
        <p:spPr>
          <a:xfrm>
            <a:off x="720000" y="1586300"/>
            <a:ext cx="22647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53" name="Google Shape;653;p40"/>
          <p:cNvSpPr txBox="1">
            <a:spLocks noGrp="1"/>
          </p:cNvSpPr>
          <p:nvPr>
            <p:ph type="subTitle" idx="1"/>
          </p:nvPr>
        </p:nvSpPr>
        <p:spPr>
          <a:xfrm>
            <a:off x="720000" y="2049000"/>
            <a:ext cx="2264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4" name="Google Shape;654;p40"/>
          <p:cNvSpPr txBox="1">
            <a:spLocks noGrp="1"/>
          </p:cNvSpPr>
          <p:nvPr>
            <p:ph type="title" idx="2"/>
          </p:nvPr>
        </p:nvSpPr>
        <p:spPr>
          <a:xfrm>
            <a:off x="6159289" y="1586300"/>
            <a:ext cx="22647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55" name="Google Shape;655;p40"/>
          <p:cNvSpPr txBox="1">
            <a:spLocks noGrp="1"/>
          </p:cNvSpPr>
          <p:nvPr>
            <p:ph type="subTitle" idx="3"/>
          </p:nvPr>
        </p:nvSpPr>
        <p:spPr>
          <a:xfrm>
            <a:off x="6159289" y="2049000"/>
            <a:ext cx="2264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6" name="Google Shape;656;p40"/>
          <p:cNvSpPr txBox="1">
            <a:spLocks noGrp="1"/>
          </p:cNvSpPr>
          <p:nvPr>
            <p:ph type="title" idx="4"/>
          </p:nvPr>
        </p:nvSpPr>
        <p:spPr>
          <a:xfrm>
            <a:off x="720000" y="3182850"/>
            <a:ext cx="22647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57" name="Google Shape;657;p40"/>
          <p:cNvSpPr txBox="1">
            <a:spLocks noGrp="1"/>
          </p:cNvSpPr>
          <p:nvPr>
            <p:ph type="subTitle" idx="5"/>
          </p:nvPr>
        </p:nvSpPr>
        <p:spPr>
          <a:xfrm>
            <a:off x="720000" y="3645550"/>
            <a:ext cx="2264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8" name="Google Shape;658;p40"/>
          <p:cNvSpPr txBox="1">
            <a:spLocks noGrp="1"/>
          </p:cNvSpPr>
          <p:nvPr>
            <p:ph type="title" idx="6"/>
          </p:nvPr>
        </p:nvSpPr>
        <p:spPr>
          <a:xfrm>
            <a:off x="6159289" y="3182850"/>
            <a:ext cx="22647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59" name="Google Shape;659;p40"/>
          <p:cNvSpPr txBox="1">
            <a:spLocks noGrp="1"/>
          </p:cNvSpPr>
          <p:nvPr>
            <p:ph type="subTitle" idx="7"/>
          </p:nvPr>
        </p:nvSpPr>
        <p:spPr>
          <a:xfrm>
            <a:off x="6159289" y="3645550"/>
            <a:ext cx="2264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0" name="Google Shape;660;p40"/>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1" name="Google Shape;661;p40"/>
          <p:cNvSpPr/>
          <p:nvPr/>
        </p:nvSpPr>
        <p:spPr>
          <a:xfrm>
            <a:off x="25" y="4788450"/>
            <a:ext cx="9144000" cy="35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662" name="Google Shape;662;p40"/>
          <p:cNvGrpSpPr/>
          <p:nvPr/>
        </p:nvGrpSpPr>
        <p:grpSpPr>
          <a:xfrm>
            <a:off x="810696" y="445019"/>
            <a:ext cx="8047178" cy="3746345"/>
            <a:chOff x="810696" y="445019"/>
            <a:chExt cx="8047178" cy="3746345"/>
          </a:xfrm>
        </p:grpSpPr>
        <p:sp>
          <p:nvSpPr>
            <p:cNvPr id="663" name="Google Shape;663;p40"/>
            <p:cNvSpPr/>
            <p:nvPr/>
          </p:nvSpPr>
          <p:spPr>
            <a:xfrm>
              <a:off x="5522546" y="1266842"/>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8688949" y="158629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a:off x="3131881" y="30782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1739923" y="44501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p:cNvSpPr/>
            <p:nvPr/>
          </p:nvSpPr>
          <p:spPr>
            <a:xfrm>
              <a:off x="3749401" y="159438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8" name="Google Shape;668;p40"/>
            <p:cNvGrpSpPr/>
            <p:nvPr/>
          </p:nvGrpSpPr>
          <p:grpSpPr>
            <a:xfrm>
              <a:off x="810696" y="837430"/>
              <a:ext cx="99806" cy="99809"/>
              <a:chOff x="3383796" y="3879680"/>
              <a:chExt cx="99806" cy="99809"/>
            </a:xfrm>
          </p:grpSpPr>
          <p:sp>
            <p:nvSpPr>
              <p:cNvPr id="669" name="Google Shape;669;p40"/>
              <p:cNvSpPr/>
              <p:nvPr/>
            </p:nvSpPr>
            <p:spPr>
              <a:xfrm>
                <a:off x="33837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0"/>
              <p:cNvSpPr/>
              <p:nvPr/>
            </p:nvSpPr>
            <p:spPr>
              <a:xfrm flipH="1">
                <a:off x="33837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1" name="Google Shape;671;p40"/>
            <p:cNvSpPr/>
            <p:nvPr/>
          </p:nvSpPr>
          <p:spPr>
            <a:xfrm flipH="1">
              <a:off x="5158746" y="40915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0"/>
            <p:cNvSpPr/>
            <p:nvPr/>
          </p:nvSpPr>
          <p:spPr>
            <a:xfrm>
              <a:off x="6945467" y="54000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six columns">
  <p:cSld name="BLANK_1_1_1_1_1_1_1_1">
    <p:spTree>
      <p:nvGrpSpPr>
        <p:cNvPr id="1" name="Shape 673"/>
        <p:cNvGrpSpPr/>
        <p:nvPr/>
      </p:nvGrpSpPr>
      <p:grpSpPr>
        <a:xfrm>
          <a:off x="0" y="0"/>
          <a:ext cx="0" cy="0"/>
          <a:chOff x="0" y="0"/>
          <a:chExt cx="0" cy="0"/>
        </a:xfrm>
      </p:grpSpPr>
      <p:sp>
        <p:nvSpPr>
          <p:cNvPr id="674" name="Google Shape;674;p41"/>
          <p:cNvSpPr txBox="1">
            <a:spLocks noGrp="1"/>
          </p:cNvSpPr>
          <p:nvPr>
            <p:ph type="title"/>
          </p:nvPr>
        </p:nvSpPr>
        <p:spPr>
          <a:xfrm>
            <a:off x="802486" y="1680575"/>
            <a:ext cx="2140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75" name="Google Shape;675;p41"/>
          <p:cNvSpPr txBox="1">
            <a:spLocks noGrp="1"/>
          </p:cNvSpPr>
          <p:nvPr>
            <p:ph type="subTitle" idx="1"/>
          </p:nvPr>
        </p:nvSpPr>
        <p:spPr>
          <a:xfrm>
            <a:off x="802486" y="2178200"/>
            <a:ext cx="2140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76" name="Google Shape;676;p41"/>
          <p:cNvSpPr txBox="1">
            <a:spLocks noGrp="1"/>
          </p:cNvSpPr>
          <p:nvPr>
            <p:ph type="title" idx="2"/>
          </p:nvPr>
        </p:nvSpPr>
        <p:spPr>
          <a:xfrm>
            <a:off x="3501700" y="1680575"/>
            <a:ext cx="2140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77" name="Google Shape;677;p41"/>
          <p:cNvSpPr txBox="1">
            <a:spLocks noGrp="1"/>
          </p:cNvSpPr>
          <p:nvPr>
            <p:ph type="subTitle" idx="3"/>
          </p:nvPr>
        </p:nvSpPr>
        <p:spPr>
          <a:xfrm>
            <a:off x="3501700" y="2178200"/>
            <a:ext cx="2140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78" name="Google Shape;678;p41"/>
          <p:cNvSpPr txBox="1">
            <a:spLocks noGrp="1"/>
          </p:cNvSpPr>
          <p:nvPr>
            <p:ph type="title" idx="4"/>
          </p:nvPr>
        </p:nvSpPr>
        <p:spPr>
          <a:xfrm>
            <a:off x="802486" y="3190175"/>
            <a:ext cx="2140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79" name="Google Shape;679;p41"/>
          <p:cNvSpPr txBox="1">
            <a:spLocks noGrp="1"/>
          </p:cNvSpPr>
          <p:nvPr>
            <p:ph type="subTitle" idx="5"/>
          </p:nvPr>
        </p:nvSpPr>
        <p:spPr>
          <a:xfrm>
            <a:off x="802486" y="3681450"/>
            <a:ext cx="2140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0" name="Google Shape;680;p41"/>
          <p:cNvSpPr txBox="1">
            <a:spLocks noGrp="1"/>
          </p:cNvSpPr>
          <p:nvPr>
            <p:ph type="title" idx="6"/>
          </p:nvPr>
        </p:nvSpPr>
        <p:spPr>
          <a:xfrm>
            <a:off x="3501700" y="3190175"/>
            <a:ext cx="2140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81" name="Google Shape;681;p41"/>
          <p:cNvSpPr txBox="1">
            <a:spLocks noGrp="1"/>
          </p:cNvSpPr>
          <p:nvPr>
            <p:ph type="subTitle" idx="7"/>
          </p:nvPr>
        </p:nvSpPr>
        <p:spPr>
          <a:xfrm>
            <a:off x="3501700" y="3681450"/>
            <a:ext cx="2140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2" name="Google Shape;682;p41"/>
          <p:cNvSpPr txBox="1">
            <a:spLocks noGrp="1"/>
          </p:cNvSpPr>
          <p:nvPr>
            <p:ph type="title" idx="8"/>
          </p:nvPr>
        </p:nvSpPr>
        <p:spPr>
          <a:xfrm>
            <a:off x="6201101" y="1680575"/>
            <a:ext cx="2140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83" name="Google Shape;683;p41"/>
          <p:cNvSpPr txBox="1">
            <a:spLocks noGrp="1"/>
          </p:cNvSpPr>
          <p:nvPr>
            <p:ph type="subTitle" idx="9"/>
          </p:nvPr>
        </p:nvSpPr>
        <p:spPr>
          <a:xfrm>
            <a:off x="6201101" y="2178200"/>
            <a:ext cx="2140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4" name="Google Shape;684;p41"/>
          <p:cNvSpPr txBox="1">
            <a:spLocks noGrp="1"/>
          </p:cNvSpPr>
          <p:nvPr>
            <p:ph type="title" idx="13"/>
          </p:nvPr>
        </p:nvSpPr>
        <p:spPr>
          <a:xfrm>
            <a:off x="6201101" y="3190175"/>
            <a:ext cx="2140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85" name="Google Shape;685;p41"/>
          <p:cNvSpPr txBox="1">
            <a:spLocks noGrp="1"/>
          </p:cNvSpPr>
          <p:nvPr>
            <p:ph type="subTitle" idx="14"/>
          </p:nvPr>
        </p:nvSpPr>
        <p:spPr>
          <a:xfrm>
            <a:off x="6201101" y="3681450"/>
            <a:ext cx="2140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6" name="Google Shape;686;p41"/>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7" name="Google Shape;687;p41"/>
          <p:cNvSpPr/>
          <p:nvPr/>
        </p:nvSpPr>
        <p:spPr>
          <a:xfrm>
            <a:off x="25" y="4788450"/>
            <a:ext cx="9144000" cy="355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8" name="Google Shape;688;p41"/>
          <p:cNvGrpSpPr/>
          <p:nvPr/>
        </p:nvGrpSpPr>
        <p:grpSpPr>
          <a:xfrm>
            <a:off x="215396" y="381231"/>
            <a:ext cx="8567803" cy="4117399"/>
            <a:chOff x="215396" y="381231"/>
            <a:chExt cx="8567803" cy="4117399"/>
          </a:xfrm>
        </p:grpSpPr>
        <p:grpSp>
          <p:nvGrpSpPr>
            <p:cNvPr id="689" name="Google Shape;689;p41"/>
            <p:cNvGrpSpPr/>
            <p:nvPr/>
          </p:nvGrpSpPr>
          <p:grpSpPr>
            <a:xfrm>
              <a:off x="215396" y="381231"/>
              <a:ext cx="8567803" cy="4117399"/>
              <a:chOff x="215396" y="381231"/>
              <a:chExt cx="8567803" cy="4117399"/>
            </a:xfrm>
          </p:grpSpPr>
          <p:sp>
            <p:nvSpPr>
              <p:cNvPr id="690" name="Google Shape;690;p41"/>
              <p:cNvSpPr/>
              <p:nvPr/>
            </p:nvSpPr>
            <p:spPr>
              <a:xfrm>
                <a:off x="392926" y="381231"/>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1"/>
              <p:cNvSpPr/>
              <p:nvPr/>
            </p:nvSpPr>
            <p:spPr>
              <a:xfrm>
                <a:off x="2330681" y="381231"/>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1"/>
              <p:cNvSpPr/>
              <p:nvPr/>
            </p:nvSpPr>
            <p:spPr>
              <a:xfrm>
                <a:off x="215396" y="2968822"/>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1"/>
              <p:cNvSpPr/>
              <p:nvPr/>
            </p:nvSpPr>
            <p:spPr>
              <a:xfrm>
                <a:off x="8606142" y="190513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1"/>
              <p:cNvSpPr/>
              <p:nvPr/>
            </p:nvSpPr>
            <p:spPr>
              <a:xfrm>
                <a:off x="1040018" y="651500"/>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1"/>
              <p:cNvSpPr/>
              <p:nvPr/>
            </p:nvSpPr>
            <p:spPr>
              <a:xfrm flipH="1">
                <a:off x="2585602" y="1099181"/>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p:cNvSpPr/>
              <p:nvPr/>
            </p:nvSpPr>
            <p:spPr>
              <a:xfrm>
                <a:off x="8118201" y="4398918"/>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41"/>
            <p:cNvSpPr/>
            <p:nvPr/>
          </p:nvSpPr>
          <p:spPr>
            <a:xfrm>
              <a:off x="7595401" y="468222"/>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41"/>
            <p:cNvGrpSpPr/>
            <p:nvPr/>
          </p:nvGrpSpPr>
          <p:grpSpPr>
            <a:xfrm>
              <a:off x="8512446" y="1017730"/>
              <a:ext cx="99806" cy="99809"/>
              <a:chOff x="3688596" y="3879680"/>
              <a:chExt cx="99806" cy="99809"/>
            </a:xfrm>
          </p:grpSpPr>
          <p:sp>
            <p:nvSpPr>
              <p:cNvPr id="699" name="Google Shape;699;p41"/>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Numbers and text 1">
  <p:cSld name="BLANK_1_1_1_1_1_1_1_1_1_2">
    <p:spTree>
      <p:nvGrpSpPr>
        <p:cNvPr id="1" name="Shape 721"/>
        <p:cNvGrpSpPr/>
        <p:nvPr/>
      </p:nvGrpSpPr>
      <p:grpSpPr>
        <a:xfrm>
          <a:off x="0" y="0"/>
          <a:ext cx="0" cy="0"/>
          <a:chOff x="0" y="0"/>
          <a:chExt cx="0" cy="0"/>
        </a:xfrm>
      </p:grpSpPr>
      <p:sp>
        <p:nvSpPr>
          <p:cNvPr id="722" name="Google Shape;722;p43"/>
          <p:cNvSpPr txBox="1">
            <a:spLocks noGrp="1"/>
          </p:cNvSpPr>
          <p:nvPr>
            <p:ph type="title" hasCustomPrompt="1"/>
          </p:nvPr>
        </p:nvSpPr>
        <p:spPr>
          <a:xfrm>
            <a:off x="939975" y="2103513"/>
            <a:ext cx="1063800" cy="57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5"/>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723" name="Google Shape;723;p43"/>
          <p:cNvSpPr txBox="1">
            <a:spLocks noGrp="1"/>
          </p:cNvSpPr>
          <p:nvPr>
            <p:ph type="title" idx="2"/>
          </p:nvPr>
        </p:nvSpPr>
        <p:spPr>
          <a:xfrm>
            <a:off x="720000" y="3121900"/>
            <a:ext cx="1716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24" name="Google Shape;724;p43"/>
          <p:cNvSpPr txBox="1">
            <a:spLocks noGrp="1"/>
          </p:cNvSpPr>
          <p:nvPr>
            <p:ph type="subTitle" idx="1"/>
          </p:nvPr>
        </p:nvSpPr>
        <p:spPr>
          <a:xfrm>
            <a:off x="720000" y="3619525"/>
            <a:ext cx="1716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5" name="Google Shape;725;p43"/>
          <p:cNvSpPr txBox="1">
            <a:spLocks noGrp="1"/>
          </p:cNvSpPr>
          <p:nvPr>
            <p:ph type="title" idx="3" hasCustomPrompt="1"/>
          </p:nvPr>
        </p:nvSpPr>
        <p:spPr>
          <a:xfrm>
            <a:off x="2986950" y="2103513"/>
            <a:ext cx="1063800" cy="57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5"/>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726" name="Google Shape;726;p43"/>
          <p:cNvSpPr txBox="1">
            <a:spLocks noGrp="1"/>
          </p:cNvSpPr>
          <p:nvPr>
            <p:ph type="title" idx="4"/>
          </p:nvPr>
        </p:nvSpPr>
        <p:spPr>
          <a:xfrm>
            <a:off x="2680650" y="3121900"/>
            <a:ext cx="1716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27" name="Google Shape;727;p43"/>
          <p:cNvSpPr txBox="1">
            <a:spLocks noGrp="1"/>
          </p:cNvSpPr>
          <p:nvPr>
            <p:ph type="subTitle" idx="5"/>
          </p:nvPr>
        </p:nvSpPr>
        <p:spPr>
          <a:xfrm>
            <a:off x="2680650" y="3619525"/>
            <a:ext cx="1716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8" name="Google Shape;728;p43"/>
          <p:cNvSpPr txBox="1">
            <a:spLocks noGrp="1"/>
          </p:cNvSpPr>
          <p:nvPr>
            <p:ph type="title" idx="6" hasCustomPrompt="1"/>
          </p:nvPr>
        </p:nvSpPr>
        <p:spPr>
          <a:xfrm>
            <a:off x="4967700" y="2103525"/>
            <a:ext cx="1063800" cy="57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5"/>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729" name="Google Shape;729;p43"/>
          <p:cNvSpPr txBox="1">
            <a:spLocks noGrp="1"/>
          </p:cNvSpPr>
          <p:nvPr>
            <p:ph type="title" idx="7"/>
          </p:nvPr>
        </p:nvSpPr>
        <p:spPr>
          <a:xfrm>
            <a:off x="4641288" y="3121900"/>
            <a:ext cx="1716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30" name="Google Shape;730;p43"/>
          <p:cNvSpPr txBox="1">
            <a:spLocks noGrp="1"/>
          </p:cNvSpPr>
          <p:nvPr>
            <p:ph type="subTitle" idx="8"/>
          </p:nvPr>
        </p:nvSpPr>
        <p:spPr>
          <a:xfrm>
            <a:off x="4641288" y="3619525"/>
            <a:ext cx="1716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1" name="Google Shape;731;p43"/>
          <p:cNvSpPr txBox="1">
            <a:spLocks noGrp="1"/>
          </p:cNvSpPr>
          <p:nvPr>
            <p:ph type="title" idx="9" hasCustomPrompt="1"/>
          </p:nvPr>
        </p:nvSpPr>
        <p:spPr>
          <a:xfrm>
            <a:off x="6948442" y="2103525"/>
            <a:ext cx="1023600" cy="57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5"/>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732" name="Google Shape;732;p43"/>
          <p:cNvSpPr txBox="1">
            <a:spLocks noGrp="1"/>
          </p:cNvSpPr>
          <p:nvPr>
            <p:ph type="title" idx="13"/>
          </p:nvPr>
        </p:nvSpPr>
        <p:spPr>
          <a:xfrm>
            <a:off x="6601950" y="3121900"/>
            <a:ext cx="1716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33" name="Google Shape;733;p43"/>
          <p:cNvSpPr txBox="1">
            <a:spLocks noGrp="1"/>
          </p:cNvSpPr>
          <p:nvPr>
            <p:ph type="subTitle" idx="14"/>
          </p:nvPr>
        </p:nvSpPr>
        <p:spPr>
          <a:xfrm>
            <a:off x="6601950" y="3619525"/>
            <a:ext cx="1716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4" name="Google Shape;734;p43"/>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35" name="Google Shape;735;p43"/>
          <p:cNvSpPr/>
          <p:nvPr/>
        </p:nvSpPr>
        <p:spPr>
          <a:xfrm>
            <a:off x="25" y="4788450"/>
            <a:ext cx="9144000" cy="35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43"/>
          <p:cNvGrpSpPr/>
          <p:nvPr/>
        </p:nvGrpSpPr>
        <p:grpSpPr>
          <a:xfrm>
            <a:off x="319199" y="468222"/>
            <a:ext cx="8638007" cy="3011818"/>
            <a:chOff x="319199" y="468222"/>
            <a:chExt cx="8638007" cy="3011818"/>
          </a:xfrm>
        </p:grpSpPr>
        <p:grpSp>
          <p:nvGrpSpPr>
            <p:cNvPr id="737" name="Google Shape;737;p43"/>
            <p:cNvGrpSpPr/>
            <p:nvPr/>
          </p:nvGrpSpPr>
          <p:grpSpPr>
            <a:xfrm>
              <a:off x="319199" y="485930"/>
              <a:ext cx="8638007" cy="2994109"/>
              <a:chOff x="319199" y="485930"/>
              <a:chExt cx="8638007" cy="2994109"/>
            </a:xfrm>
          </p:grpSpPr>
          <p:sp>
            <p:nvSpPr>
              <p:cNvPr id="738" name="Google Shape;738;p43"/>
              <p:cNvSpPr/>
              <p:nvPr/>
            </p:nvSpPr>
            <p:spPr>
              <a:xfrm>
                <a:off x="4153371" y="309993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3"/>
              <p:cNvSpPr/>
              <p:nvPr/>
            </p:nvSpPr>
            <p:spPr>
              <a:xfrm>
                <a:off x="6383088" y="3099981"/>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3"/>
              <p:cNvSpPr/>
              <p:nvPr/>
            </p:nvSpPr>
            <p:spPr>
              <a:xfrm>
                <a:off x="319199" y="3320307"/>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3"/>
              <p:cNvSpPr/>
              <p:nvPr/>
            </p:nvSpPr>
            <p:spPr>
              <a:xfrm>
                <a:off x="8788281" y="8685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3"/>
              <p:cNvSpPr/>
              <p:nvPr/>
            </p:nvSpPr>
            <p:spPr>
              <a:xfrm>
                <a:off x="1852548" y="80276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3"/>
              <p:cNvSpPr/>
              <p:nvPr/>
            </p:nvSpPr>
            <p:spPr>
              <a:xfrm>
                <a:off x="8692517" y="317498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4" name="Google Shape;744;p43"/>
              <p:cNvGrpSpPr/>
              <p:nvPr/>
            </p:nvGrpSpPr>
            <p:grpSpPr>
              <a:xfrm>
                <a:off x="7195971" y="485930"/>
                <a:ext cx="99806" cy="99809"/>
                <a:chOff x="3688596" y="3879680"/>
                <a:chExt cx="99806" cy="99809"/>
              </a:xfrm>
            </p:grpSpPr>
            <p:sp>
              <p:nvSpPr>
                <p:cNvPr id="745" name="Google Shape;745;p43"/>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3"/>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7" name="Google Shape;747;p43"/>
              <p:cNvSpPr/>
              <p:nvPr/>
            </p:nvSpPr>
            <p:spPr>
              <a:xfrm>
                <a:off x="4073506" y="134056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3"/>
              <p:cNvSpPr/>
              <p:nvPr/>
            </p:nvSpPr>
            <p:spPr>
              <a:xfrm flipH="1">
                <a:off x="867871" y="12407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9" name="Google Shape;749;p43"/>
            <p:cNvSpPr/>
            <p:nvPr/>
          </p:nvSpPr>
          <p:spPr>
            <a:xfrm>
              <a:off x="505526" y="468222"/>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p:cSld name="BLANK_1_1_1_1_1_1_1_1_1_1_1">
    <p:spTree>
      <p:nvGrpSpPr>
        <p:cNvPr id="1" name="Shape 766"/>
        <p:cNvGrpSpPr/>
        <p:nvPr/>
      </p:nvGrpSpPr>
      <p:grpSpPr>
        <a:xfrm>
          <a:off x="0" y="0"/>
          <a:ext cx="0" cy="0"/>
          <a:chOff x="0" y="0"/>
          <a:chExt cx="0" cy="0"/>
        </a:xfrm>
      </p:grpSpPr>
      <p:sp>
        <p:nvSpPr>
          <p:cNvPr id="767" name="Google Shape;767;p45"/>
          <p:cNvSpPr/>
          <p:nvPr/>
        </p:nvSpPr>
        <p:spPr>
          <a:xfrm>
            <a:off x="-53050" y="-21900"/>
            <a:ext cx="9250200" cy="5187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5"/>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ackground 1">
  <p:cSld name="BLANK_1_1_1_1_1_1_1_1_1_1_1_1">
    <p:spTree>
      <p:nvGrpSpPr>
        <p:cNvPr id="1" name="Shape 769"/>
        <p:cNvGrpSpPr/>
        <p:nvPr/>
      </p:nvGrpSpPr>
      <p:grpSpPr>
        <a:xfrm>
          <a:off x="0" y="0"/>
          <a:ext cx="0" cy="0"/>
          <a:chOff x="0" y="0"/>
          <a:chExt cx="0" cy="0"/>
        </a:xfrm>
      </p:grpSpPr>
      <p:sp>
        <p:nvSpPr>
          <p:cNvPr id="770" name="Google Shape;770;p46"/>
          <p:cNvSpPr/>
          <p:nvPr/>
        </p:nvSpPr>
        <p:spPr>
          <a:xfrm>
            <a:off x="-53050" y="-21900"/>
            <a:ext cx="9250200" cy="518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6"/>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ackground 2">
  <p:cSld name="BLANK_1_1_1_1_1_1_1_1_1_1_1_1_1">
    <p:spTree>
      <p:nvGrpSpPr>
        <p:cNvPr id="1" name="Shape 772"/>
        <p:cNvGrpSpPr/>
        <p:nvPr/>
      </p:nvGrpSpPr>
      <p:grpSpPr>
        <a:xfrm>
          <a:off x="0" y="0"/>
          <a:ext cx="0" cy="0"/>
          <a:chOff x="0" y="0"/>
          <a:chExt cx="0" cy="0"/>
        </a:xfrm>
      </p:grpSpPr>
      <p:sp>
        <p:nvSpPr>
          <p:cNvPr id="773" name="Google Shape;773;p47"/>
          <p:cNvSpPr/>
          <p:nvPr/>
        </p:nvSpPr>
        <p:spPr>
          <a:xfrm>
            <a:off x="-53050" y="-21900"/>
            <a:ext cx="9250200" cy="5187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7"/>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sp>
        <p:nvSpPr>
          <p:cNvPr id="53" name="Google Shape;53;p5"/>
          <p:cNvSpPr txBox="1">
            <a:spLocks noGrp="1"/>
          </p:cNvSpPr>
          <p:nvPr>
            <p:ph type="subTitle" idx="1"/>
          </p:nvPr>
        </p:nvSpPr>
        <p:spPr>
          <a:xfrm>
            <a:off x="787100" y="1757450"/>
            <a:ext cx="27735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200" b="1">
                <a:latin typeface="Titillium Web"/>
                <a:ea typeface="Titillium Web"/>
                <a:cs typeface="Titillium Web"/>
                <a:sym typeface="Titillium Web"/>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4" name="Google Shape;54;p5"/>
          <p:cNvSpPr txBox="1">
            <a:spLocks noGrp="1"/>
          </p:cNvSpPr>
          <p:nvPr>
            <p:ph type="subTitle" idx="2"/>
          </p:nvPr>
        </p:nvSpPr>
        <p:spPr>
          <a:xfrm>
            <a:off x="5583475" y="1757450"/>
            <a:ext cx="27735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200" b="1">
                <a:latin typeface="Titillium Web"/>
                <a:ea typeface="Titillium Web"/>
                <a:cs typeface="Titillium Web"/>
                <a:sym typeface="Titillium Web"/>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5" name="Google Shape;55;p5"/>
          <p:cNvSpPr txBox="1">
            <a:spLocks noGrp="1"/>
          </p:cNvSpPr>
          <p:nvPr>
            <p:ph type="subTitle" idx="3"/>
          </p:nvPr>
        </p:nvSpPr>
        <p:spPr>
          <a:xfrm>
            <a:off x="1104750" y="2233975"/>
            <a:ext cx="2137800" cy="157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 name="Google Shape;56;p5"/>
          <p:cNvSpPr txBox="1">
            <a:spLocks noGrp="1"/>
          </p:cNvSpPr>
          <p:nvPr>
            <p:ph type="subTitle" idx="4"/>
          </p:nvPr>
        </p:nvSpPr>
        <p:spPr>
          <a:xfrm>
            <a:off x="5901300" y="2233975"/>
            <a:ext cx="2137800" cy="157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 name="Google Shape;57;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8" name="Google Shape;58;p5"/>
          <p:cNvSpPr/>
          <p:nvPr/>
        </p:nvSpPr>
        <p:spPr>
          <a:xfrm>
            <a:off x="25" y="4788450"/>
            <a:ext cx="9144000" cy="355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5"/>
          <p:cNvGrpSpPr/>
          <p:nvPr/>
        </p:nvGrpSpPr>
        <p:grpSpPr>
          <a:xfrm>
            <a:off x="2167596" y="1296043"/>
            <a:ext cx="4791724" cy="3091200"/>
            <a:chOff x="2167596" y="1296043"/>
            <a:chExt cx="4791724" cy="3091200"/>
          </a:xfrm>
        </p:grpSpPr>
        <p:sp>
          <p:nvSpPr>
            <p:cNvPr id="60" name="Google Shape;60;p5"/>
            <p:cNvSpPr/>
            <p:nvPr/>
          </p:nvSpPr>
          <p:spPr>
            <a:xfrm>
              <a:off x="5731399" y="1679719"/>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5690748" y="434551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2806042" y="1296043"/>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2983101" y="4201959"/>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a:off x="3914121" y="1709680"/>
              <a:ext cx="99806" cy="99809"/>
              <a:chOff x="3688596" y="3879680"/>
              <a:chExt cx="99806" cy="99809"/>
            </a:xfrm>
          </p:grpSpPr>
          <p:sp>
            <p:nvSpPr>
              <p:cNvPr id="65" name="Google Shape;65;p5"/>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5"/>
            <p:cNvSpPr/>
            <p:nvPr/>
          </p:nvSpPr>
          <p:spPr>
            <a:xfrm>
              <a:off x="2167596" y="409903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6860676" y="1567356"/>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ackground 3">
  <p:cSld name="BLANK_1_1_1_1_1_1_1_1_1_1_1_1_1_1">
    <p:spTree>
      <p:nvGrpSpPr>
        <p:cNvPr id="1" name="Shape 775"/>
        <p:cNvGrpSpPr/>
        <p:nvPr/>
      </p:nvGrpSpPr>
      <p:grpSpPr>
        <a:xfrm>
          <a:off x="0" y="0"/>
          <a:ext cx="0" cy="0"/>
          <a:chOff x="0" y="0"/>
          <a:chExt cx="0" cy="0"/>
        </a:xfrm>
      </p:grpSpPr>
      <p:sp>
        <p:nvSpPr>
          <p:cNvPr id="776" name="Google Shape;776;p48"/>
          <p:cNvSpPr/>
          <p:nvPr/>
        </p:nvSpPr>
        <p:spPr>
          <a:xfrm>
            <a:off x="-53050" y="-21900"/>
            <a:ext cx="9250200" cy="518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8"/>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ackground 4">
  <p:cSld name="BLANK_1_1_1_1_1_1_1_1_1_1_1_1_1_1_1">
    <p:spTree>
      <p:nvGrpSpPr>
        <p:cNvPr id="1" name="Shape 778"/>
        <p:cNvGrpSpPr/>
        <p:nvPr/>
      </p:nvGrpSpPr>
      <p:grpSpPr>
        <a:xfrm>
          <a:off x="0" y="0"/>
          <a:ext cx="0" cy="0"/>
          <a:chOff x="0" y="0"/>
          <a:chExt cx="0" cy="0"/>
        </a:xfrm>
      </p:grpSpPr>
      <p:sp>
        <p:nvSpPr>
          <p:cNvPr id="779" name="Google Shape;779;p49"/>
          <p:cNvSpPr/>
          <p:nvPr/>
        </p:nvSpPr>
        <p:spPr>
          <a:xfrm>
            <a:off x="-53050" y="-21900"/>
            <a:ext cx="9250200" cy="5187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9"/>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0"/>
        <p:cNvGrpSpPr/>
        <p:nvPr/>
      </p:nvGrpSpPr>
      <p:grpSpPr>
        <a:xfrm>
          <a:off x="0" y="0"/>
          <a:ext cx="0" cy="0"/>
          <a:chOff x="0" y="0"/>
          <a:chExt cx="0" cy="0"/>
        </a:xfrm>
      </p:grpSpPr>
      <p:sp>
        <p:nvSpPr>
          <p:cNvPr id="81" name="Google Shape;81;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2" name="Google Shape;82;p7"/>
          <p:cNvSpPr txBox="1">
            <a:spLocks noGrp="1"/>
          </p:cNvSpPr>
          <p:nvPr>
            <p:ph type="body" idx="1"/>
          </p:nvPr>
        </p:nvSpPr>
        <p:spPr>
          <a:xfrm>
            <a:off x="705100" y="1600950"/>
            <a:ext cx="4259400" cy="2139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4"/>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83" name="Google Shape;83;p7"/>
          <p:cNvSpPr/>
          <p:nvPr/>
        </p:nvSpPr>
        <p:spPr>
          <a:xfrm>
            <a:off x="25" y="4788450"/>
            <a:ext cx="9144000" cy="355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84" name="Google Shape;84;p7"/>
          <p:cNvGrpSpPr/>
          <p:nvPr/>
        </p:nvGrpSpPr>
        <p:grpSpPr>
          <a:xfrm>
            <a:off x="1263306" y="786881"/>
            <a:ext cx="7083039" cy="3866520"/>
            <a:chOff x="-3069719" y="786881"/>
            <a:chExt cx="7083039" cy="3866520"/>
          </a:xfrm>
        </p:grpSpPr>
        <p:sp>
          <p:nvSpPr>
            <p:cNvPr id="85" name="Google Shape;85;p7"/>
            <p:cNvSpPr/>
            <p:nvPr/>
          </p:nvSpPr>
          <p:spPr>
            <a:xfrm>
              <a:off x="2407546" y="4553592"/>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p:nvPr/>
          </p:nvSpPr>
          <p:spPr>
            <a:xfrm>
              <a:off x="3914676" y="1511806"/>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3227018" y="1537981"/>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767973" y="425886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a:off x="631467" y="182685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a:off x="3751751" y="392593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7"/>
            <p:cNvGrpSpPr/>
            <p:nvPr/>
          </p:nvGrpSpPr>
          <p:grpSpPr>
            <a:xfrm>
              <a:off x="3127221" y="4069505"/>
              <a:ext cx="99806" cy="99809"/>
              <a:chOff x="3688596" y="3879680"/>
              <a:chExt cx="99806" cy="99809"/>
            </a:xfrm>
          </p:grpSpPr>
          <p:sp>
            <p:nvSpPr>
              <p:cNvPr id="92" name="Google Shape;92;p7"/>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7"/>
            <p:cNvSpPr/>
            <p:nvPr/>
          </p:nvSpPr>
          <p:spPr>
            <a:xfrm>
              <a:off x="-3069719" y="394346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7"/>
            <p:cNvSpPr/>
            <p:nvPr/>
          </p:nvSpPr>
          <p:spPr>
            <a:xfrm flipH="1">
              <a:off x="-1095704" y="45161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flipH="1">
              <a:off x="2849315" y="786881"/>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7"/>
        <p:cNvGrpSpPr/>
        <p:nvPr/>
      </p:nvGrpSpPr>
      <p:grpSpPr>
        <a:xfrm>
          <a:off x="0" y="0"/>
          <a:ext cx="0" cy="0"/>
          <a:chOff x="0" y="0"/>
          <a:chExt cx="0" cy="0"/>
        </a:xfrm>
      </p:grpSpPr>
      <p:sp>
        <p:nvSpPr>
          <p:cNvPr id="98" name="Google Shape;98;p8"/>
          <p:cNvSpPr/>
          <p:nvPr/>
        </p:nvSpPr>
        <p:spPr>
          <a:xfrm>
            <a:off x="-53050" y="-21900"/>
            <a:ext cx="9250200" cy="518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8"/>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01" name="Google Shape;101;p8"/>
          <p:cNvGrpSpPr/>
          <p:nvPr/>
        </p:nvGrpSpPr>
        <p:grpSpPr>
          <a:xfrm>
            <a:off x="892748" y="782638"/>
            <a:ext cx="6910108" cy="3663376"/>
            <a:chOff x="892748" y="782638"/>
            <a:chExt cx="6910108" cy="3663376"/>
          </a:xfrm>
        </p:grpSpPr>
        <p:grpSp>
          <p:nvGrpSpPr>
            <p:cNvPr id="102" name="Google Shape;102;p8"/>
            <p:cNvGrpSpPr/>
            <p:nvPr/>
          </p:nvGrpSpPr>
          <p:grpSpPr>
            <a:xfrm>
              <a:off x="892748" y="782638"/>
              <a:ext cx="6910108" cy="3663376"/>
              <a:chOff x="892748" y="782638"/>
              <a:chExt cx="6910108" cy="3663376"/>
            </a:xfrm>
          </p:grpSpPr>
          <p:grpSp>
            <p:nvGrpSpPr>
              <p:cNvPr id="103" name="Google Shape;103;p8"/>
              <p:cNvGrpSpPr/>
              <p:nvPr/>
            </p:nvGrpSpPr>
            <p:grpSpPr>
              <a:xfrm>
                <a:off x="1565143" y="782638"/>
                <a:ext cx="6237713" cy="3663376"/>
                <a:chOff x="1565143" y="782638"/>
                <a:chExt cx="6237713" cy="3663376"/>
              </a:xfrm>
            </p:grpSpPr>
            <p:sp>
              <p:nvSpPr>
                <p:cNvPr id="104" name="Google Shape;104;p8"/>
                <p:cNvSpPr/>
                <p:nvPr/>
              </p:nvSpPr>
              <p:spPr>
                <a:xfrm>
                  <a:off x="6326646" y="434620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7633931" y="1864281"/>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a:off x="1565143" y="12224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8"/>
                <p:cNvSpPr/>
                <p:nvPr/>
              </p:nvSpPr>
              <p:spPr>
                <a:xfrm>
                  <a:off x="2673967" y="78923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8"/>
                <p:cNvGrpSpPr/>
                <p:nvPr/>
              </p:nvGrpSpPr>
              <p:grpSpPr>
                <a:xfrm>
                  <a:off x="3196746" y="4090105"/>
                  <a:ext cx="99806" cy="99809"/>
                  <a:chOff x="3688596" y="3879680"/>
                  <a:chExt cx="99806" cy="99809"/>
                </a:xfrm>
              </p:grpSpPr>
              <p:sp>
                <p:nvSpPr>
                  <p:cNvPr id="109" name="Google Shape;109;p8"/>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8"/>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8"/>
                <p:cNvSpPr/>
                <p:nvPr/>
              </p:nvSpPr>
              <p:spPr>
                <a:xfrm>
                  <a:off x="5044281" y="7826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8"/>
                <p:cNvSpPr/>
                <p:nvPr/>
              </p:nvSpPr>
              <p:spPr>
                <a:xfrm flipH="1">
                  <a:off x="7157452" y="3052631"/>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8"/>
              <p:cNvSpPr/>
              <p:nvPr/>
            </p:nvSpPr>
            <p:spPr>
              <a:xfrm>
                <a:off x="892748" y="219944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8"/>
            <p:cNvSpPr/>
            <p:nvPr/>
          </p:nvSpPr>
          <p:spPr>
            <a:xfrm>
              <a:off x="7531901" y="116353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5"/>
        <p:cNvGrpSpPr/>
        <p:nvPr/>
      </p:nvGrpSpPr>
      <p:grpSpPr>
        <a:xfrm>
          <a:off x="0" y="0"/>
          <a:ext cx="0" cy="0"/>
          <a:chOff x="0" y="0"/>
          <a:chExt cx="0" cy="0"/>
        </a:xfrm>
      </p:grpSpPr>
      <p:sp>
        <p:nvSpPr>
          <p:cNvPr id="116" name="Google Shape;116;p9"/>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txBox="1">
            <a:spLocks noGrp="1"/>
          </p:cNvSpPr>
          <p:nvPr>
            <p:ph type="title"/>
          </p:nvPr>
        </p:nvSpPr>
        <p:spPr>
          <a:xfrm>
            <a:off x="3156400" y="1683438"/>
            <a:ext cx="2831100" cy="70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8" name="Google Shape;118;p9"/>
          <p:cNvSpPr txBox="1">
            <a:spLocks noGrp="1"/>
          </p:cNvSpPr>
          <p:nvPr>
            <p:ph type="subTitle" idx="1"/>
          </p:nvPr>
        </p:nvSpPr>
        <p:spPr>
          <a:xfrm>
            <a:off x="2215775" y="2425050"/>
            <a:ext cx="4712700" cy="120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9"/>
          <p:cNvSpPr/>
          <p:nvPr/>
        </p:nvSpPr>
        <p:spPr>
          <a:xfrm>
            <a:off x="25" y="4788450"/>
            <a:ext cx="9144000" cy="355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9"/>
          <p:cNvGrpSpPr/>
          <p:nvPr/>
        </p:nvGrpSpPr>
        <p:grpSpPr>
          <a:xfrm>
            <a:off x="485951" y="490092"/>
            <a:ext cx="7775897" cy="3768771"/>
            <a:chOff x="485951" y="490092"/>
            <a:chExt cx="7775897" cy="3768771"/>
          </a:xfrm>
        </p:grpSpPr>
        <p:grpSp>
          <p:nvGrpSpPr>
            <p:cNvPr id="121" name="Google Shape;121;p9"/>
            <p:cNvGrpSpPr/>
            <p:nvPr/>
          </p:nvGrpSpPr>
          <p:grpSpPr>
            <a:xfrm>
              <a:off x="1223481" y="490092"/>
              <a:ext cx="6384146" cy="3768771"/>
              <a:chOff x="1223481" y="490092"/>
              <a:chExt cx="6384146" cy="3768771"/>
            </a:xfrm>
          </p:grpSpPr>
          <p:sp>
            <p:nvSpPr>
              <p:cNvPr id="122" name="Google Shape;122;p9"/>
              <p:cNvSpPr/>
              <p:nvPr/>
            </p:nvSpPr>
            <p:spPr>
              <a:xfrm>
                <a:off x="4235683" y="4090560"/>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2292371" y="490092"/>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a:off x="7180399" y="63374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1223481" y="14111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9"/>
              <p:cNvGrpSpPr/>
              <p:nvPr/>
            </p:nvGrpSpPr>
            <p:grpSpPr>
              <a:xfrm>
                <a:off x="2014096" y="4159055"/>
                <a:ext cx="99806" cy="99809"/>
                <a:chOff x="3688596" y="3879680"/>
                <a:chExt cx="99806" cy="99809"/>
              </a:xfrm>
            </p:grpSpPr>
            <p:sp>
              <p:nvSpPr>
                <p:cNvPr id="127" name="Google Shape;127;p9"/>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9"/>
              <p:cNvSpPr/>
              <p:nvPr/>
            </p:nvSpPr>
            <p:spPr>
              <a:xfrm flipH="1">
                <a:off x="7507821" y="37567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9"/>
            <p:cNvSpPr/>
            <p:nvPr/>
          </p:nvSpPr>
          <p:spPr>
            <a:xfrm>
              <a:off x="485951" y="2967297"/>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a:off x="8084792" y="1962518"/>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2"/>
        <p:cNvGrpSpPr/>
        <p:nvPr/>
      </p:nvGrpSpPr>
      <p:grpSpPr>
        <a:xfrm>
          <a:off x="0" y="0"/>
          <a:ext cx="0" cy="0"/>
          <a:chOff x="0" y="0"/>
          <a:chExt cx="0" cy="0"/>
        </a:xfrm>
      </p:grpSpPr>
      <p:sp>
        <p:nvSpPr>
          <p:cNvPr id="133" name="Google Shape;133;p10"/>
          <p:cNvSpPr txBox="1">
            <a:spLocks noGrp="1"/>
          </p:cNvSpPr>
          <p:nvPr>
            <p:ph type="title"/>
          </p:nvPr>
        </p:nvSpPr>
        <p:spPr>
          <a:xfrm>
            <a:off x="720000" y="4511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4" name="Google Shape;134;p10"/>
          <p:cNvSpPr/>
          <p:nvPr/>
        </p:nvSpPr>
        <p:spPr>
          <a:xfrm>
            <a:off x="25" y="4788450"/>
            <a:ext cx="9144000" cy="355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5"/>
        <p:cNvGrpSpPr/>
        <p:nvPr/>
      </p:nvGrpSpPr>
      <p:grpSpPr>
        <a:xfrm>
          <a:off x="0" y="0"/>
          <a:ext cx="0" cy="0"/>
          <a:chOff x="0" y="0"/>
          <a:chExt cx="0" cy="0"/>
        </a:xfrm>
      </p:grpSpPr>
      <p:sp>
        <p:nvSpPr>
          <p:cNvPr id="136" name="Google Shape;136;p11"/>
          <p:cNvSpPr txBox="1">
            <a:spLocks noGrp="1"/>
          </p:cNvSpPr>
          <p:nvPr>
            <p:ph type="title" hasCustomPrompt="1"/>
          </p:nvPr>
        </p:nvSpPr>
        <p:spPr>
          <a:xfrm>
            <a:off x="720000" y="1558475"/>
            <a:ext cx="5297700" cy="1511100"/>
          </a:xfrm>
          <a:prstGeom prst="rect">
            <a:avLst/>
          </a:prstGeom>
        </p:spPr>
        <p:txBody>
          <a:bodyPr spcFirstLastPara="1" wrap="square" lIns="91425" tIns="91425" rIns="91425" bIns="91425" anchor="b" anchorCtr="0">
            <a:noAutofit/>
          </a:bodyPr>
          <a:lstStyle>
            <a:lvl1pPr lvl="0"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37" name="Google Shape;137;p11"/>
          <p:cNvSpPr txBox="1">
            <a:spLocks noGrp="1"/>
          </p:cNvSpPr>
          <p:nvPr>
            <p:ph type="subTitle" idx="1"/>
          </p:nvPr>
        </p:nvSpPr>
        <p:spPr>
          <a:xfrm>
            <a:off x="815950" y="2942625"/>
            <a:ext cx="5201700" cy="44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38" name="Google Shape;138;p11"/>
          <p:cNvSpPr/>
          <p:nvPr/>
        </p:nvSpPr>
        <p:spPr>
          <a:xfrm>
            <a:off x="25" y="4788450"/>
            <a:ext cx="9144000" cy="355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139" name="Google Shape;139;p11"/>
          <p:cNvGrpSpPr/>
          <p:nvPr/>
        </p:nvGrpSpPr>
        <p:grpSpPr>
          <a:xfrm>
            <a:off x="719998" y="641544"/>
            <a:ext cx="7767629" cy="3787918"/>
            <a:chOff x="719998" y="641544"/>
            <a:chExt cx="7767629" cy="3787918"/>
          </a:xfrm>
        </p:grpSpPr>
        <p:grpSp>
          <p:nvGrpSpPr>
            <p:cNvPr id="140" name="Google Shape;140;p11"/>
            <p:cNvGrpSpPr/>
            <p:nvPr/>
          </p:nvGrpSpPr>
          <p:grpSpPr>
            <a:xfrm>
              <a:off x="719998" y="641544"/>
              <a:ext cx="6915241" cy="3787918"/>
              <a:chOff x="719998" y="641544"/>
              <a:chExt cx="6915241" cy="3787918"/>
            </a:xfrm>
          </p:grpSpPr>
          <p:sp>
            <p:nvSpPr>
              <p:cNvPr id="141" name="Google Shape;141;p11"/>
              <p:cNvSpPr/>
              <p:nvPr/>
            </p:nvSpPr>
            <p:spPr>
              <a:xfrm>
                <a:off x="3053474" y="64154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p:nvPr/>
            </p:nvSpPr>
            <p:spPr>
              <a:xfrm>
                <a:off x="719998" y="358714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1"/>
              <p:cNvSpPr/>
              <p:nvPr/>
            </p:nvSpPr>
            <p:spPr>
              <a:xfrm>
                <a:off x="7011476" y="4285897"/>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 name="Google Shape;144;p11"/>
              <p:cNvGrpSpPr/>
              <p:nvPr/>
            </p:nvGrpSpPr>
            <p:grpSpPr>
              <a:xfrm>
                <a:off x="1725396" y="4269180"/>
                <a:ext cx="99806" cy="99809"/>
                <a:chOff x="3688596" y="3879680"/>
                <a:chExt cx="99806" cy="99809"/>
              </a:xfrm>
            </p:grpSpPr>
            <p:sp>
              <p:nvSpPr>
                <p:cNvPr id="145" name="Google Shape;145;p11"/>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11"/>
              <p:cNvSpPr/>
              <p:nvPr/>
            </p:nvSpPr>
            <p:spPr>
              <a:xfrm>
                <a:off x="7535433" y="10380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1"/>
              <p:cNvSpPr/>
              <p:nvPr/>
            </p:nvSpPr>
            <p:spPr>
              <a:xfrm>
                <a:off x="2361251" y="950368"/>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1"/>
              <p:cNvSpPr/>
              <p:nvPr/>
            </p:nvSpPr>
            <p:spPr>
              <a:xfrm>
                <a:off x="4119224" y="384914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a:off x="769876" y="101618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11"/>
            <p:cNvSpPr/>
            <p:nvPr/>
          </p:nvSpPr>
          <p:spPr>
            <a:xfrm>
              <a:off x="5732742" y="117290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11"/>
            <p:cNvGrpSpPr/>
            <p:nvPr/>
          </p:nvGrpSpPr>
          <p:grpSpPr>
            <a:xfrm>
              <a:off x="8387821" y="2072780"/>
              <a:ext cx="99806" cy="99809"/>
              <a:chOff x="3688596" y="3879680"/>
              <a:chExt cx="99806" cy="99809"/>
            </a:xfrm>
          </p:grpSpPr>
          <p:sp>
            <p:nvSpPr>
              <p:cNvPr id="153" name="Google Shape;153;p11"/>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1pPr>
            <a:lvl2pPr lvl="1">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2pPr>
            <a:lvl3pPr lvl="2">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3pPr>
            <a:lvl4pPr lvl="3">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4pPr>
            <a:lvl5pPr lvl="4">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5pPr>
            <a:lvl6pPr lvl="5">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6pPr>
            <a:lvl7pPr lvl="6">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7pPr>
            <a:lvl8pPr lvl="7">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8pPr>
            <a:lvl9pPr lvl="8">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0"/>
              </a:spcBef>
              <a:spcAft>
                <a:spcPts val="0"/>
              </a:spcAft>
              <a:buClr>
                <a:schemeClr val="dk1"/>
              </a:buClr>
              <a:buSzPts val="1400"/>
              <a:buChar char="○"/>
              <a:defRPr>
                <a:solidFill>
                  <a:schemeClr val="dk1"/>
                </a:solidFill>
              </a:defRPr>
            </a:lvl2pPr>
            <a:lvl3pPr marL="1371600" lvl="2" indent="-317500">
              <a:lnSpc>
                <a:spcPct val="100000"/>
              </a:lnSpc>
              <a:spcBef>
                <a:spcPts val="0"/>
              </a:spcBef>
              <a:spcAft>
                <a:spcPts val="0"/>
              </a:spcAft>
              <a:buClr>
                <a:schemeClr val="dk1"/>
              </a:buClr>
              <a:buSzPts val="1400"/>
              <a:buChar char="■"/>
              <a:defRPr>
                <a:solidFill>
                  <a:schemeClr val="dk1"/>
                </a:solidFill>
              </a:defRPr>
            </a:lvl3pPr>
            <a:lvl4pPr marL="1828800" lvl="3" indent="-317500">
              <a:lnSpc>
                <a:spcPct val="100000"/>
              </a:lnSpc>
              <a:spcBef>
                <a:spcPts val="0"/>
              </a:spcBef>
              <a:spcAft>
                <a:spcPts val="0"/>
              </a:spcAft>
              <a:buClr>
                <a:schemeClr val="dk1"/>
              </a:buClr>
              <a:buSzPts val="1400"/>
              <a:buChar char="●"/>
              <a:defRPr>
                <a:solidFill>
                  <a:schemeClr val="dk1"/>
                </a:solidFill>
              </a:defRPr>
            </a:lvl4pPr>
            <a:lvl5pPr marL="2286000" lvl="4" indent="-317500">
              <a:lnSpc>
                <a:spcPct val="100000"/>
              </a:lnSpc>
              <a:spcBef>
                <a:spcPts val="0"/>
              </a:spcBef>
              <a:spcAft>
                <a:spcPts val="0"/>
              </a:spcAft>
              <a:buClr>
                <a:schemeClr val="dk1"/>
              </a:buClr>
              <a:buSzPts val="1400"/>
              <a:buChar char="○"/>
              <a:defRPr>
                <a:solidFill>
                  <a:schemeClr val="dk1"/>
                </a:solidFill>
              </a:defRPr>
            </a:lvl5pPr>
            <a:lvl6pPr marL="2743200" lvl="5" indent="-317500">
              <a:lnSpc>
                <a:spcPct val="100000"/>
              </a:lnSpc>
              <a:spcBef>
                <a:spcPts val="0"/>
              </a:spcBef>
              <a:spcAft>
                <a:spcPts val="0"/>
              </a:spcAft>
              <a:buClr>
                <a:schemeClr val="dk1"/>
              </a:buClr>
              <a:buSzPts val="1400"/>
              <a:buChar char="■"/>
              <a:defRPr>
                <a:solidFill>
                  <a:schemeClr val="dk1"/>
                </a:solidFill>
              </a:defRPr>
            </a:lvl6pPr>
            <a:lvl7pPr marL="3200400" lvl="6" indent="-317500">
              <a:lnSpc>
                <a:spcPct val="100000"/>
              </a:lnSpc>
              <a:spcBef>
                <a:spcPts val="0"/>
              </a:spcBef>
              <a:spcAft>
                <a:spcPts val="0"/>
              </a:spcAft>
              <a:buClr>
                <a:schemeClr val="dk1"/>
              </a:buClr>
              <a:buSzPts val="1400"/>
              <a:buChar char="●"/>
              <a:defRPr>
                <a:solidFill>
                  <a:schemeClr val="dk1"/>
                </a:solidFill>
              </a:defRPr>
            </a:lvl7pPr>
            <a:lvl8pPr marL="3657600" lvl="7" indent="-317500">
              <a:lnSpc>
                <a:spcPct val="100000"/>
              </a:lnSpc>
              <a:spcBef>
                <a:spcPts val="0"/>
              </a:spcBef>
              <a:spcAft>
                <a:spcPts val="0"/>
              </a:spcAft>
              <a:buClr>
                <a:schemeClr val="dk1"/>
              </a:buClr>
              <a:buSzPts val="1400"/>
              <a:buChar char="○"/>
              <a:defRPr>
                <a:solidFill>
                  <a:schemeClr val="dk1"/>
                </a:solidFill>
              </a:defRPr>
            </a:lvl8pPr>
            <a:lvl9pPr marL="4114800" lvl="8" indent="-317500">
              <a:lnSpc>
                <a:spcPct val="100000"/>
              </a:lnSpc>
              <a:spcBef>
                <a:spcPts val="0"/>
              </a:spcBef>
              <a:spcAft>
                <a:spcPts val="0"/>
              </a:spcAft>
              <a:buClr>
                <a:schemeClr val="dk1"/>
              </a:buClr>
              <a:buSzPts val="1400"/>
              <a:buChar char="■"/>
              <a:defRPr>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9" r:id="rId20"/>
    <p:sldLayoutId id="2147483670" r:id="rId21"/>
    <p:sldLayoutId id="2147483671" r:id="rId22"/>
    <p:sldLayoutId id="2147483672" r:id="rId23"/>
    <p:sldLayoutId id="2147483673" r:id="rId24"/>
    <p:sldLayoutId id="2147483674" r:id="rId25"/>
    <p:sldLayoutId id="2147483675" r:id="rId26"/>
    <p:sldLayoutId id="2147483677" r:id="rId27"/>
    <p:sldLayoutId id="2147483678" r:id="rId28"/>
    <p:sldLayoutId id="2147483679" r:id="rId29"/>
    <p:sldLayoutId id="2147483680" r:id="rId30"/>
    <p:sldLayoutId id="2147483681" r:id="rId31"/>
    <p:sldLayoutId id="2147483682" r:id="rId32"/>
    <p:sldLayoutId id="2147483684" r:id="rId33"/>
    <p:sldLayoutId id="2147483686" r:id="rId34"/>
    <p:sldLayoutId id="2147483687" r:id="rId35"/>
    <p:sldLayoutId id="2147483689" r:id="rId36"/>
    <p:sldLayoutId id="2147483691" r:id="rId37"/>
    <p:sldLayoutId id="2147483692" r:id="rId38"/>
    <p:sldLayoutId id="2147483693" r:id="rId39"/>
    <p:sldLayoutId id="2147483694" r:id="rId40"/>
    <p:sldLayoutId id="2147483695" r:id="rId4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6.xml"/><Relationship Id="rId4" Type="http://schemas.openxmlformats.org/officeDocument/2006/relationships/hyperlink" Target="https://geldarchitekt.de/inflation-einfach-erklart/"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mailto:geldgeister.gamil.com?subject=Hilfe!!!"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19.xml"/><Relationship Id="rId6" Type="http://schemas.openxmlformats.org/officeDocument/2006/relationships/hyperlink" Target="https://www.oenb.at/Geldpolitik/Umsetzung-der-Geldpolitik/mindestreserve.html" TargetMode="External"/><Relationship Id="rId5" Type="http://schemas.openxmlformats.org/officeDocument/2006/relationships/hyperlink" Target="https://www.oenb.at/Geldpolitik/Umsetzung-der-Geldpolitik/Zinspolitik/Staendige-Fazilitaeten.html" TargetMode="External"/><Relationship Id="rId4" Type="http://schemas.openxmlformats.org/officeDocument/2006/relationships/hyperlink" Target="https://www.oenb.at/Geldpolitik/Umsetzung-der-Geldpolitik/Zinspolitik/Offenmarktgeschaefte.html"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hyperlink" Target="https://dasfinanzen.de/wann-wurde-das-erste-geld-erfunden" TargetMode="External"/><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3" Type="http://schemas.openxmlformats.org/officeDocument/2006/relationships/hyperlink" Target="https://www.bankaustria.at/blog-aktien-anleihen-und-fonds.jsp" TargetMode="External"/><Relationship Id="rId2" Type="http://schemas.openxmlformats.org/officeDocument/2006/relationships/notesSlide" Target="../notesSlides/notesSlide26.xml"/><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3" Type="http://schemas.openxmlformats.org/officeDocument/2006/relationships/hyperlink" Target="https://www.finanzderivate.net/was-ist-das-marktrisiko/" TargetMode="External"/><Relationship Id="rId2" Type="http://schemas.openxmlformats.org/officeDocument/2006/relationships/notesSlide" Target="../notesSlides/notesSlide27.xml"/><Relationship Id="rId1" Type="http://schemas.openxmlformats.org/officeDocument/2006/relationships/slideLayout" Target="../slideLayouts/slideLayout22.xml"/><Relationship Id="rId6" Type="http://schemas.openxmlformats.org/officeDocument/2006/relationships/hyperlink" Target="https://de.wikipedia.org/wiki/Liquidit%C3%A4tsrisiko" TargetMode="External"/><Relationship Id="rId5" Type="http://schemas.openxmlformats.org/officeDocument/2006/relationships/hyperlink" Target="https://wirtschaftslexikon.gabler.de/definition/kreditrisiko-38599" TargetMode="External"/><Relationship Id="rId4" Type="http://schemas.openxmlformats.org/officeDocument/2006/relationships/hyperlink" Target="https://de.wikipedia.org/wiki/Inflation"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hyperlink" Target="https://www.schuldnerberatung.de/umgang-mit-geld/" TargetMode="External"/><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3" Type="http://schemas.openxmlformats.org/officeDocument/2006/relationships/hyperlink" Target="https://finanzentdecker.de/50-30-20-regel/" TargetMode="External"/><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3" Type="http://schemas.openxmlformats.org/officeDocument/2006/relationships/hyperlink" Target="https://www.nationalgeographic.de/geschichte-und-kultur/die-medici-geld-macht-mord" TargetMode="External"/><Relationship Id="rId2" Type="http://schemas.openxmlformats.org/officeDocument/2006/relationships/notesSlide" Target="../notesSlides/notesSlide36.xml"/><Relationship Id="rId1" Type="http://schemas.openxmlformats.org/officeDocument/2006/relationships/slideLayout" Target="../slideLayouts/slideLayout27.xml"/><Relationship Id="rId5" Type="http://schemas.openxmlformats.org/officeDocument/2006/relationships/hyperlink" Target="https://pixabay.com/de/geld-bank-notizen-bill-rechnungen-1835/" TargetMode="External"/><Relationship Id="rId4" Type="http://schemas.openxmlformats.org/officeDocument/2006/relationships/image" Target="../media/image6.jpg"/></Relationships>
</file>

<file path=ppt/slides/_rels/slide37.xml.rels><?xml version="1.0" encoding="UTF-8" standalone="yes"?>
<Relationships xmlns="http://schemas.openxmlformats.org/package/2006/relationships"><Relationship Id="rId3" Type="http://schemas.openxmlformats.org/officeDocument/2006/relationships/hyperlink" Target="https://www.onpulson.de/lexikon/soziale-verantwortung/" TargetMode="External"/><Relationship Id="rId7" Type="http://schemas.openxmlformats.org/officeDocument/2006/relationships/hyperlink" Target="https://emotionalspirit.de/eLearning/KundenauftraegeBearbeiten/organisation.html" TargetMode="External"/><Relationship Id="rId2" Type="http://schemas.openxmlformats.org/officeDocument/2006/relationships/notesSlide" Target="../notesSlides/notesSlide37.xml"/><Relationship Id="rId1" Type="http://schemas.openxmlformats.org/officeDocument/2006/relationships/slideLayout" Target="../slideLayouts/slideLayout31.xml"/><Relationship Id="rId6" Type="http://schemas.openxmlformats.org/officeDocument/2006/relationships/image" Target="../media/image8.png"/><Relationship Id="rId5" Type="http://schemas.openxmlformats.org/officeDocument/2006/relationships/hyperlink" Target="https://svgsilh.com/de/image/2696768.html" TargetMode="External"/><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hyperlink" Target="https://foto.wuestenigel.com/viel-geld-in-der-hand/"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30.xml"/><Relationship Id="rId4" Type="http://schemas.openxmlformats.org/officeDocument/2006/relationships/hyperlink" Target="https://pixabay.com/de/sparschwein-geld-einsparungen-970340/"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790"/>
        <p:cNvGrpSpPr/>
        <p:nvPr/>
      </p:nvGrpSpPr>
      <p:grpSpPr>
        <a:xfrm>
          <a:off x="0" y="0"/>
          <a:ext cx="0" cy="0"/>
          <a:chOff x="0" y="0"/>
          <a:chExt cx="0" cy="0"/>
        </a:xfrm>
      </p:grpSpPr>
      <p:sp>
        <p:nvSpPr>
          <p:cNvPr id="791" name="Google Shape;791;p53"/>
          <p:cNvSpPr txBox="1">
            <a:spLocks noGrp="1"/>
          </p:cNvSpPr>
          <p:nvPr>
            <p:ph type="ctrTitle"/>
          </p:nvPr>
        </p:nvSpPr>
        <p:spPr>
          <a:xfrm>
            <a:off x="4087455" y="1843882"/>
            <a:ext cx="4476681" cy="803737"/>
          </a:xfrm>
          <a:prstGeom prst="rect">
            <a:avLst/>
          </a:prstGeom>
        </p:spPr>
        <p:txBody>
          <a:bodyPr spcFirstLastPara="1" wrap="square" lIns="91425" tIns="91425" rIns="91425" bIns="91425" anchor="ctr" anchorCtr="0">
            <a:noAutofit/>
          </a:bodyPr>
          <a:lstStyle/>
          <a:p>
            <a:pPr algn="ctr"/>
            <a:r>
              <a:rPr lang="de-AT" sz="4000" i="0" dirty="0">
                <a:solidFill>
                  <a:schemeClr val="tx1"/>
                </a:solidFill>
                <a:effectLst/>
                <a:latin typeface="Söhne"/>
              </a:rPr>
              <a:t>Die Welt des Geldes</a:t>
            </a:r>
            <a:endParaRPr lang="de-DE" sz="19900" dirty="0">
              <a:solidFill>
                <a:schemeClr val="tx1"/>
              </a:solidFill>
              <a:effectLst/>
              <a:latin typeface="Segoe UI Web (West European)"/>
            </a:endParaRPr>
          </a:p>
        </p:txBody>
      </p:sp>
      <p:sp>
        <p:nvSpPr>
          <p:cNvPr id="792" name="Google Shape;792;p53"/>
          <p:cNvSpPr txBox="1">
            <a:spLocks noGrp="1"/>
          </p:cNvSpPr>
          <p:nvPr>
            <p:ph type="subTitle" idx="1"/>
          </p:nvPr>
        </p:nvSpPr>
        <p:spPr>
          <a:xfrm>
            <a:off x="4185589" y="3581675"/>
            <a:ext cx="4280400" cy="409500"/>
          </a:xfrm>
          <a:prstGeom prst="rect">
            <a:avLst/>
          </a:prstGeom>
        </p:spPr>
        <p:txBody>
          <a:bodyPr spcFirstLastPara="1" wrap="square" lIns="91425" tIns="91425" rIns="91425" bIns="91425" anchor="ctr" anchorCtr="0">
            <a:noAutofit/>
          </a:bodyPr>
          <a:lstStyle/>
          <a:p>
            <a:r>
              <a:rPr lang="de-DE" dirty="0">
                <a:effectLst/>
                <a:latin typeface="Segoe UI Web (West European)"/>
              </a:rPr>
              <a:t>Hier beginnt unsere Präsentation</a:t>
            </a:r>
          </a:p>
        </p:txBody>
      </p:sp>
      <p:grpSp>
        <p:nvGrpSpPr>
          <p:cNvPr id="793" name="Google Shape;793;p53"/>
          <p:cNvGrpSpPr/>
          <p:nvPr/>
        </p:nvGrpSpPr>
        <p:grpSpPr>
          <a:xfrm>
            <a:off x="720023" y="1118374"/>
            <a:ext cx="3217179" cy="2906760"/>
            <a:chOff x="720023" y="1118374"/>
            <a:chExt cx="3217179" cy="2906760"/>
          </a:xfrm>
        </p:grpSpPr>
        <p:grpSp>
          <p:nvGrpSpPr>
            <p:cNvPr id="794" name="Google Shape;794;p53"/>
            <p:cNvGrpSpPr/>
            <p:nvPr/>
          </p:nvGrpSpPr>
          <p:grpSpPr>
            <a:xfrm>
              <a:off x="720023" y="1118374"/>
              <a:ext cx="2459727" cy="2108357"/>
              <a:chOff x="1187043" y="662769"/>
              <a:chExt cx="2921985" cy="2504582"/>
            </a:xfrm>
          </p:grpSpPr>
          <p:sp>
            <p:nvSpPr>
              <p:cNvPr id="795" name="Google Shape;795;p53"/>
              <p:cNvSpPr/>
              <p:nvPr/>
            </p:nvSpPr>
            <p:spPr>
              <a:xfrm>
                <a:off x="1930095" y="662769"/>
                <a:ext cx="2178934" cy="2500683"/>
              </a:xfrm>
              <a:custGeom>
                <a:avLst/>
                <a:gdLst/>
                <a:ahLst/>
                <a:cxnLst/>
                <a:rect l="l" t="t" r="r" b="b"/>
                <a:pathLst>
                  <a:path w="48773" h="55975" extrusionOk="0">
                    <a:moveTo>
                      <a:pt x="24489" y="0"/>
                    </a:moveTo>
                    <a:cubicBezTo>
                      <a:pt x="24370" y="0"/>
                      <a:pt x="24261" y="27"/>
                      <a:pt x="24166" y="79"/>
                    </a:cubicBezTo>
                    <a:cubicBezTo>
                      <a:pt x="16108" y="4765"/>
                      <a:pt x="8059" y="9441"/>
                      <a:pt x="0" y="14127"/>
                    </a:cubicBezTo>
                    <a:cubicBezTo>
                      <a:pt x="400" y="15009"/>
                      <a:pt x="23767" y="55040"/>
                      <a:pt x="24240" y="55975"/>
                    </a:cubicBezTo>
                    <a:cubicBezTo>
                      <a:pt x="32298" y="51289"/>
                      <a:pt x="40357" y="46614"/>
                      <a:pt x="48415" y="41928"/>
                    </a:cubicBezTo>
                    <a:cubicBezTo>
                      <a:pt x="48636" y="41802"/>
                      <a:pt x="48772" y="41518"/>
                      <a:pt x="48772" y="41129"/>
                    </a:cubicBezTo>
                    <a:lnTo>
                      <a:pt x="48772" y="15304"/>
                    </a:lnTo>
                    <a:cubicBezTo>
                      <a:pt x="48772" y="14505"/>
                      <a:pt x="48216" y="13549"/>
                      <a:pt x="47533" y="13149"/>
                    </a:cubicBezTo>
                    <a:lnTo>
                      <a:pt x="25059" y="174"/>
                    </a:lnTo>
                    <a:cubicBezTo>
                      <a:pt x="24855" y="56"/>
                      <a:pt x="24661" y="0"/>
                      <a:pt x="24489" y="0"/>
                    </a:cubicBezTo>
                    <a:close/>
                  </a:path>
                </a:pathLst>
              </a:custGeom>
              <a:solidFill>
                <a:schemeClr val="lt1"/>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3"/>
              <p:cNvSpPr/>
              <p:nvPr/>
            </p:nvSpPr>
            <p:spPr>
              <a:xfrm>
                <a:off x="3446265" y="1856420"/>
                <a:ext cx="424859" cy="765640"/>
              </a:xfrm>
              <a:custGeom>
                <a:avLst/>
                <a:gdLst/>
                <a:ahLst/>
                <a:cxnLst/>
                <a:rect l="l" t="t" r="r" b="b"/>
                <a:pathLst>
                  <a:path w="9510" h="17138" extrusionOk="0">
                    <a:moveTo>
                      <a:pt x="5586" y="1307"/>
                    </a:moveTo>
                    <a:cubicBezTo>
                      <a:pt x="6015" y="1307"/>
                      <a:pt x="6315" y="1649"/>
                      <a:pt x="6315" y="2244"/>
                    </a:cubicBezTo>
                    <a:lnTo>
                      <a:pt x="6325" y="3746"/>
                    </a:lnTo>
                    <a:lnTo>
                      <a:pt x="3163" y="5575"/>
                    </a:lnTo>
                    <a:lnTo>
                      <a:pt x="3152" y="4073"/>
                    </a:lnTo>
                    <a:cubicBezTo>
                      <a:pt x="3152" y="3232"/>
                      <a:pt x="3740" y="2223"/>
                      <a:pt x="4466" y="1792"/>
                    </a:cubicBezTo>
                    <a:lnTo>
                      <a:pt x="5001" y="1488"/>
                    </a:lnTo>
                    <a:cubicBezTo>
                      <a:pt x="5210" y="1365"/>
                      <a:pt x="5409" y="1307"/>
                      <a:pt x="5586" y="1307"/>
                    </a:cubicBezTo>
                    <a:close/>
                    <a:moveTo>
                      <a:pt x="7746" y="4249"/>
                    </a:moveTo>
                    <a:cubicBezTo>
                      <a:pt x="8179" y="4249"/>
                      <a:pt x="8479" y="4591"/>
                      <a:pt x="8479" y="5186"/>
                    </a:cubicBezTo>
                    <a:lnTo>
                      <a:pt x="8489" y="10597"/>
                    </a:lnTo>
                    <a:cubicBezTo>
                      <a:pt x="8500" y="11437"/>
                      <a:pt x="7901" y="12446"/>
                      <a:pt x="7177" y="12866"/>
                    </a:cubicBezTo>
                    <a:lnTo>
                      <a:pt x="2354" y="15651"/>
                    </a:lnTo>
                    <a:cubicBezTo>
                      <a:pt x="2142" y="15774"/>
                      <a:pt x="1942" y="15832"/>
                      <a:pt x="1765" y="15832"/>
                    </a:cubicBezTo>
                    <a:cubicBezTo>
                      <a:pt x="1335" y="15832"/>
                      <a:pt x="1037" y="15490"/>
                      <a:pt x="1030" y="14894"/>
                    </a:cubicBezTo>
                    <a:lnTo>
                      <a:pt x="1020" y="9494"/>
                    </a:lnTo>
                    <a:cubicBezTo>
                      <a:pt x="1020" y="8653"/>
                      <a:pt x="1608" y="7634"/>
                      <a:pt x="2333" y="7214"/>
                    </a:cubicBezTo>
                    <a:lnTo>
                      <a:pt x="7156" y="4430"/>
                    </a:lnTo>
                    <a:cubicBezTo>
                      <a:pt x="7367" y="4307"/>
                      <a:pt x="7568" y="4249"/>
                      <a:pt x="7746" y="4249"/>
                    </a:cubicBezTo>
                    <a:close/>
                    <a:moveTo>
                      <a:pt x="6041" y="0"/>
                    </a:moveTo>
                    <a:cubicBezTo>
                      <a:pt x="5725" y="0"/>
                      <a:pt x="5368" y="104"/>
                      <a:pt x="4991" y="321"/>
                    </a:cubicBezTo>
                    <a:lnTo>
                      <a:pt x="4466" y="626"/>
                    </a:lnTo>
                    <a:cubicBezTo>
                      <a:pt x="3173" y="1372"/>
                      <a:pt x="2133" y="3169"/>
                      <a:pt x="2143" y="4650"/>
                    </a:cubicBezTo>
                    <a:lnTo>
                      <a:pt x="2143" y="6174"/>
                    </a:lnTo>
                    <a:cubicBezTo>
                      <a:pt x="946" y="6972"/>
                      <a:pt x="0" y="8664"/>
                      <a:pt x="0" y="10071"/>
                    </a:cubicBezTo>
                    <a:lnTo>
                      <a:pt x="21" y="15483"/>
                    </a:lnTo>
                    <a:cubicBezTo>
                      <a:pt x="21" y="16531"/>
                      <a:pt x="548" y="17138"/>
                      <a:pt x="1310" y="17138"/>
                    </a:cubicBezTo>
                    <a:cubicBezTo>
                      <a:pt x="1625" y="17138"/>
                      <a:pt x="1979" y="17035"/>
                      <a:pt x="2354" y="16817"/>
                    </a:cubicBezTo>
                    <a:lnTo>
                      <a:pt x="7187" y="14033"/>
                    </a:lnTo>
                    <a:cubicBezTo>
                      <a:pt x="8458" y="13297"/>
                      <a:pt x="9509" y="11490"/>
                      <a:pt x="9509" y="10008"/>
                    </a:cubicBezTo>
                    <a:lnTo>
                      <a:pt x="9488" y="4598"/>
                    </a:lnTo>
                    <a:cubicBezTo>
                      <a:pt x="9488" y="3554"/>
                      <a:pt x="8962" y="2954"/>
                      <a:pt x="8201" y="2954"/>
                    </a:cubicBezTo>
                    <a:cubicBezTo>
                      <a:pt x="7936" y="2954"/>
                      <a:pt x="7643" y="3027"/>
                      <a:pt x="7334" y="3179"/>
                    </a:cubicBezTo>
                    <a:lnTo>
                      <a:pt x="7334" y="1656"/>
                    </a:lnTo>
                    <a:cubicBezTo>
                      <a:pt x="7334" y="607"/>
                      <a:pt x="6807" y="0"/>
                      <a:pt x="6041" y="0"/>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3"/>
              <p:cNvSpPr/>
              <p:nvPr/>
            </p:nvSpPr>
            <p:spPr>
              <a:xfrm>
                <a:off x="3574843" y="2157312"/>
                <a:ext cx="167665" cy="287305"/>
              </a:xfrm>
              <a:custGeom>
                <a:avLst/>
                <a:gdLst/>
                <a:ahLst/>
                <a:cxnLst/>
                <a:rect l="l" t="t" r="r" b="b"/>
                <a:pathLst>
                  <a:path w="3753" h="6431" extrusionOk="0">
                    <a:moveTo>
                      <a:pt x="2261" y="1305"/>
                    </a:moveTo>
                    <a:cubicBezTo>
                      <a:pt x="2540" y="1305"/>
                      <a:pt x="2733" y="1523"/>
                      <a:pt x="2733" y="1908"/>
                    </a:cubicBezTo>
                    <a:cubicBezTo>
                      <a:pt x="2733" y="2454"/>
                      <a:pt x="2354" y="3116"/>
                      <a:pt x="1882" y="3400"/>
                    </a:cubicBezTo>
                    <a:cubicBezTo>
                      <a:pt x="1741" y="3479"/>
                      <a:pt x="1609" y="3517"/>
                      <a:pt x="1493" y="3517"/>
                    </a:cubicBezTo>
                    <a:cubicBezTo>
                      <a:pt x="1210" y="3517"/>
                      <a:pt x="1020" y="3293"/>
                      <a:pt x="1020" y="2906"/>
                    </a:cubicBezTo>
                    <a:cubicBezTo>
                      <a:pt x="1010" y="2360"/>
                      <a:pt x="1399" y="1697"/>
                      <a:pt x="1871" y="1424"/>
                    </a:cubicBezTo>
                    <a:cubicBezTo>
                      <a:pt x="2011" y="1343"/>
                      <a:pt x="2144" y="1305"/>
                      <a:pt x="2261" y="1305"/>
                    </a:cubicBezTo>
                    <a:close/>
                    <a:moveTo>
                      <a:pt x="2708" y="1"/>
                    </a:moveTo>
                    <a:cubicBezTo>
                      <a:pt x="2456" y="1"/>
                      <a:pt x="2171" y="84"/>
                      <a:pt x="1871" y="258"/>
                    </a:cubicBezTo>
                    <a:cubicBezTo>
                      <a:pt x="831" y="847"/>
                      <a:pt x="1" y="2307"/>
                      <a:pt x="1" y="3494"/>
                    </a:cubicBezTo>
                    <a:cubicBezTo>
                      <a:pt x="1" y="4327"/>
                      <a:pt x="421" y="4809"/>
                      <a:pt x="1033" y="4809"/>
                    </a:cubicBezTo>
                    <a:cubicBezTo>
                      <a:pt x="1139" y="4809"/>
                      <a:pt x="1251" y="4795"/>
                      <a:pt x="1367" y="4765"/>
                    </a:cubicBezTo>
                    <a:lnTo>
                      <a:pt x="1378" y="6079"/>
                    </a:lnTo>
                    <a:cubicBezTo>
                      <a:pt x="1378" y="6302"/>
                      <a:pt x="1488" y="6431"/>
                      <a:pt x="1653" y="6431"/>
                    </a:cubicBezTo>
                    <a:cubicBezTo>
                      <a:pt x="1721" y="6431"/>
                      <a:pt x="1799" y="6409"/>
                      <a:pt x="1882" y="6362"/>
                    </a:cubicBezTo>
                    <a:cubicBezTo>
                      <a:pt x="2165" y="6194"/>
                      <a:pt x="2386" y="5806"/>
                      <a:pt x="2386" y="5491"/>
                    </a:cubicBezTo>
                    <a:lnTo>
                      <a:pt x="2386" y="4177"/>
                    </a:lnTo>
                    <a:cubicBezTo>
                      <a:pt x="3174" y="3473"/>
                      <a:pt x="3752" y="2307"/>
                      <a:pt x="3752" y="1330"/>
                    </a:cubicBezTo>
                    <a:cubicBezTo>
                      <a:pt x="3744" y="489"/>
                      <a:pt x="3320" y="1"/>
                      <a:pt x="2708" y="1"/>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3"/>
              <p:cNvSpPr/>
              <p:nvPr/>
            </p:nvSpPr>
            <p:spPr>
              <a:xfrm>
                <a:off x="1913699" y="1289974"/>
                <a:ext cx="1115758" cy="1877378"/>
              </a:xfrm>
              <a:custGeom>
                <a:avLst/>
                <a:gdLst/>
                <a:ahLst/>
                <a:cxnLst/>
                <a:rect l="l" t="t" r="r" b="b"/>
                <a:pathLst>
                  <a:path w="24975" h="42023" extrusionOk="0">
                    <a:moveTo>
                      <a:pt x="695" y="1"/>
                    </a:moveTo>
                    <a:cubicBezTo>
                      <a:pt x="285" y="1"/>
                      <a:pt x="0" y="327"/>
                      <a:pt x="0" y="886"/>
                    </a:cubicBezTo>
                    <a:lnTo>
                      <a:pt x="0" y="26712"/>
                    </a:lnTo>
                    <a:cubicBezTo>
                      <a:pt x="0" y="27510"/>
                      <a:pt x="556" y="28477"/>
                      <a:pt x="1250" y="28876"/>
                    </a:cubicBezTo>
                    <a:lnTo>
                      <a:pt x="23724" y="41852"/>
                    </a:lnTo>
                    <a:cubicBezTo>
                      <a:pt x="23926" y="41968"/>
                      <a:pt x="24116" y="42023"/>
                      <a:pt x="24284" y="42023"/>
                    </a:cubicBezTo>
                    <a:cubicBezTo>
                      <a:pt x="24694" y="42023"/>
                      <a:pt x="24974" y="41696"/>
                      <a:pt x="24974" y="41137"/>
                    </a:cubicBezTo>
                    <a:lnTo>
                      <a:pt x="24974" y="15302"/>
                    </a:lnTo>
                    <a:cubicBezTo>
                      <a:pt x="24974" y="14513"/>
                      <a:pt x="24418" y="13547"/>
                      <a:pt x="23734" y="13147"/>
                    </a:cubicBezTo>
                    <a:lnTo>
                      <a:pt x="1250" y="172"/>
                    </a:lnTo>
                    <a:cubicBezTo>
                      <a:pt x="1051" y="56"/>
                      <a:pt x="863" y="1"/>
                      <a:pt x="695"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3"/>
              <p:cNvSpPr/>
              <p:nvPr/>
            </p:nvSpPr>
            <p:spPr>
              <a:xfrm>
                <a:off x="2016945" y="1956672"/>
                <a:ext cx="897967" cy="521491"/>
              </a:xfrm>
              <a:custGeom>
                <a:avLst/>
                <a:gdLst/>
                <a:ahLst/>
                <a:cxnLst/>
                <a:rect l="l" t="t" r="r" b="b"/>
                <a:pathLst>
                  <a:path w="20100" h="11673" fill="none" extrusionOk="0">
                    <a:moveTo>
                      <a:pt x="1" y="11673"/>
                    </a:moveTo>
                    <a:cubicBezTo>
                      <a:pt x="6704" y="7785"/>
                      <a:pt x="13407" y="3888"/>
                      <a:pt x="20099" y="0"/>
                    </a:cubicBezTo>
                  </a:path>
                </a:pathLst>
              </a:custGeom>
              <a:no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3"/>
              <p:cNvSpPr/>
              <p:nvPr/>
            </p:nvSpPr>
            <p:spPr>
              <a:xfrm>
                <a:off x="2007563" y="1437494"/>
                <a:ext cx="927989" cy="1582344"/>
              </a:xfrm>
              <a:custGeom>
                <a:avLst/>
                <a:gdLst/>
                <a:ahLst/>
                <a:cxnLst/>
                <a:rect l="l" t="t" r="r" b="b"/>
                <a:pathLst>
                  <a:path w="20772" h="35419" fill="none" extrusionOk="0">
                    <a:moveTo>
                      <a:pt x="0" y="725"/>
                    </a:moveTo>
                    <a:cubicBezTo>
                      <a:pt x="0" y="211"/>
                      <a:pt x="368" y="1"/>
                      <a:pt x="820" y="263"/>
                    </a:cubicBezTo>
                    <a:lnTo>
                      <a:pt x="19952" y="11306"/>
                    </a:lnTo>
                    <a:cubicBezTo>
                      <a:pt x="20393" y="11568"/>
                      <a:pt x="20762" y="12199"/>
                      <a:pt x="20762" y="12703"/>
                    </a:cubicBezTo>
                    <a:lnTo>
                      <a:pt x="20772" y="34694"/>
                    </a:lnTo>
                    <a:cubicBezTo>
                      <a:pt x="20772" y="35209"/>
                      <a:pt x="20404" y="35419"/>
                      <a:pt x="19963" y="35156"/>
                    </a:cubicBezTo>
                    <a:lnTo>
                      <a:pt x="820" y="24113"/>
                    </a:lnTo>
                    <a:cubicBezTo>
                      <a:pt x="379" y="23851"/>
                      <a:pt x="10" y="23221"/>
                      <a:pt x="10" y="22716"/>
                    </a:cubicBezTo>
                    <a:close/>
                  </a:path>
                </a:pathLst>
              </a:custGeom>
              <a:no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3"/>
              <p:cNvSpPr/>
              <p:nvPr/>
            </p:nvSpPr>
            <p:spPr>
              <a:xfrm>
                <a:off x="1187043" y="1391969"/>
                <a:ext cx="822422" cy="1756978"/>
              </a:xfrm>
              <a:custGeom>
                <a:avLst/>
                <a:gdLst/>
                <a:ahLst/>
                <a:cxnLst/>
                <a:rect l="l" t="t" r="r" b="b"/>
                <a:pathLst>
                  <a:path w="18409" h="39328" extrusionOk="0">
                    <a:moveTo>
                      <a:pt x="18394" y="1099"/>
                    </a:moveTo>
                    <a:lnTo>
                      <a:pt x="18394" y="1099"/>
                    </a:lnTo>
                    <a:cubicBezTo>
                      <a:pt x="18399" y="1101"/>
                      <a:pt x="18404" y="1102"/>
                      <a:pt x="18408" y="1104"/>
                    </a:cubicBezTo>
                    <a:cubicBezTo>
                      <a:pt x="18404" y="1102"/>
                      <a:pt x="18399" y="1100"/>
                      <a:pt x="18394" y="1099"/>
                    </a:cubicBezTo>
                    <a:close/>
                    <a:moveTo>
                      <a:pt x="15244" y="1"/>
                    </a:moveTo>
                    <a:cubicBezTo>
                      <a:pt x="15160" y="1"/>
                      <a:pt x="15059" y="48"/>
                      <a:pt x="14951" y="147"/>
                    </a:cubicBezTo>
                    <a:lnTo>
                      <a:pt x="568" y="13827"/>
                    </a:lnTo>
                    <a:cubicBezTo>
                      <a:pt x="253" y="14121"/>
                      <a:pt x="1" y="14763"/>
                      <a:pt x="1" y="15256"/>
                    </a:cubicBezTo>
                    <a:lnTo>
                      <a:pt x="64" y="37762"/>
                    </a:lnTo>
                    <a:cubicBezTo>
                      <a:pt x="64" y="38035"/>
                      <a:pt x="148" y="38203"/>
                      <a:pt x="274" y="38245"/>
                    </a:cubicBezTo>
                    <a:cubicBezTo>
                      <a:pt x="1302" y="38602"/>
                      <a:pt x="2330" y="38969"/>
                      <a:pt x="3358" y="39326"/>
                    </a:cubicBezTo>
                    <a:lnTo>
                      <a:pt x="3358" y="39326"/>
                    </a:lnTo>
                    <a:cubicBezTo>
                      <a:pt x="3235" y="39281"/>
                      <a:pt x="3163" y="39114"/>
                      <a:pt x="3163" y="38844"/>
                    </a:cubicBezTo>
                    <a:lnTo>
                      <a:pt x="3100" y="16339"/>
                    </a:lnTo>
                    <a:cubicBezTo>
                      <a:pt x="3090" y="15855"/>
                      <a:pt x="3342" y="15214"/>
                      <a:pt x="3657" y="14920"/>
                    </a:cubicBezTo>
                    <a:lnTo>
                      <a:pt x="18040" y="1240"/>
                    </a:lnTo>
                    <a:cubicBezTo>
                      <a:pt x="18146" y="1143"/>
                      <a:pt x="18245" y="1090"/>
                      <a:pt x="18333" y="1090"/>
                    </a:cubicBezTo>
                    <a:cubicBezTo>
                      <a:pt x="18354" y="1090"/>
                      <a:pt x="18375" y="1093"/>
                      <a:pt x="18394" y="1099"/>
                    </a:cubicBezTo>
                    <a:lnTo>
                      <a:pt x="18394" y="1099"/>
                    </a:lnTo>
                    <a:cubicBezTo>
                      <a:pt x="17369" y="733"/>
                      <a:pt x="16334" y="377"/>
                      <a:pt x="15309" y="11"/>
                    </a:cubicBezTo>
                    <a:cubicBezTo>
                      <a:pt x="15288" y="4"/>
                      <a:pt x="15267" y="1"/>
                      <a:pt x="15244" y="1"/>
                    </a:cubicBezTo>
                    <a:close/>
                    <a:moveTo>
                      <a:pt x="3358" y="39326"/>
                    </a:moveTo>
                    <a:lnTo>
                      <a:pt x="3358" y="39326"/>
                    </a:lnTo>
                    <a:cubicBezTo>
                      <a:pt x="3360" y="39326"/>
                      <a:pt x="3361" y="39327"/>
                      <a:pt x="3363" y="39328"/>
                    </a:cubicBezTo>
                    <a:cubicBezTo>
                      <a:pt x="3361" y="39327"/>
                      <a:pt x="3360" y="39326"/>
                      <a:pt x="3358" y="39326"/>
                    </a:cubicBezTo>
                    <a:close/>
                  </a:path>
                </a:pathLst>
              </a:custGeom>
              <a:solidFill>
                <a:schemeClr val="lt1"/>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3"/>
              <p:cNvSpPr/>
              <p:nvPr/>
            </p:nvSpPr>
            <p:spPr>
              <a:xfrm>
                <a:off x="1325047" y="1440710"/>
                <a:ext cx="696617" cy="1708863"/>
              </a:xfrm>
              <a:custGeom>
                <a:avLst/>
                <a:gdLst/>
                <a:ahLst/>
                <a:cxnLst/>
                <a:rect l="l" t="t" r="r" b="b"/>
                <a:pathLst>
                  <a:path w="15593" h="38251" extrusionOk="0">
                    <a:moveTo>
                      <a:pt x="15245" y="1"/>
                    </a:moveTo>
                    <a:cubicBezTo>
                      <a:pt x="15159" y="1"/>
                      <a:pt x="15059" y="49"/>
                      <a:pt x="14951" y="149"/>
                    </a:cubicBezTo>
                    <a:lnTo>
                      <a:pt x="568" y="13829"/>
                    </a:lnTo>
                    <a:cubicBezTo>
                      <a:pt x="253" y="14123"/>
                      <a:pt x="1" y="14764"/>
                      <a:pt x="11" y="15248"/>
                    </a:cubicBezTo>
                    <a:lnTo>
                      <a:pt x="74" y="37753"/>
                    </a:lnTo>
                    <a:cubicBezTo>
                      <a:pt x="74" y="38076"/>
                      <a:pt x="182" y="38250"/>
                      <a:pt x="344" y="38250"/>
                    </a:cubicBezTo>
                    <a:cubicBezTo>
                      <a:pt x="430" y="38250"/>
                      <a:pt x="532" y="38201"/>
                      <a:pt x="641" y="38099"/>
                    </a:cubicBezTo>
                    <a:lnTo>
                      <a:pt x="15025" y="24420"/>
                    </a:lnTo>
                    <a:cubicBezTo>
                      <a:pt x="15340" y="24126"/>
                      <a:pt x="15593" y="23495"/>
                      <a:pt x="15582" y="23002"/>
                    </a:cubicBezTo>
                    <a:lnTo>
                      <a:pt x="15519" y="496"/>
                    </a:lnTo>
                    <a:cubicBezTo>
                      <a:pt x="15519" y="178"/>
                      <a:pt x="15409" y="1"/>
                      <a:pt x="15245"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3"/>
              <p:cNvSpPr/>
              <p:nvPr/>
            </p:nvSpPr>
            <p:spPr>
              <a:xfrm>
                <a:off x="1395457" y="1562363"/>
                <a:ext cx="661905" cy="1490358"/>
              </a:xfrm>
              <a:custGeom>
                <a:avLst/>
                <a:gdLst/>
                <a:ahLst/>
                <a:cxnLst/>
                <a:rect l="l" t="t" r="r" b="b"/>
                <a:pathLst>
                  <a:path w="14816" h="33360" extrusionOk="0">
                    <a:moveTo>
                      <a:pt x="14808" y="555"/>
                    </a:moveTo>
                    <a:cubicBezTo>
                      <a:pt x="14810" y="555"/>
                      <a:pt x="14813" y="556"/>
                      <a:pt x="14815" y="557"/>
                    </a:cubicBezTo>
                    <a:cubicBezTo>
                      <a:pt x="14813" y="556"/>
                      <a:pt x="14810" y="555"/>
                      <a:pt x="14808" y="555"/>
                    </a:cubicBezTo>
                    <a:close/>
                    <a:moveTo>
                      <a:pt x="13213" y="1"/>
                    </a:moveTo>
                    <a:cubicBezTo>
                      <a:pt x="13140" y="1"/>
                      <a:pt x="13056" y="44"/>
                      <a:pt x="12966" y="127"/>
                    </a:cubicBezTo>
                    <a:lnTo>
                      <a:pt x="484" y="11768"/>
                    </a:lnTo>
                    <a:cubicBezTo>
                      <a:pt x="221" y="12020"/>
                      <a:pt x="1" y="12567"/>
                      <a:pt x="1" y="12987"/>
                    </a:cubicBezTo>
                    <a:lnTo>
                      <a:pt x="116" y="32393"/>
                    </a:lnTo>
                    <a:cubicBezTo>
                      <a:pt x="116" y="32635"/>
                      <a:pt x="190" y="32782"/>
                      <a:pt x="295" y="32813"/>
                    </a:cubicBezTo>
                    <a:cubicBezTo>
                      <a:pt x="809" y="33002"/>
                      <a:pt x="1324" y="33181"/>
                      <a:pt x="1839" y="33359"/>
                    </a:cubicBezTo>
                    <a:cubicBezTo>
                      <a:pt x="1724" y="33317"/>
                      <a:pt x="1650" y="33170"/>
                      <a:pt x="1650" y="32939"/>
                    </a:cubicBezTo>
                    <a:lnTo>
                      <a:pt x="1545" y="13533"/>
                    </a:lnTo>
                    <a:cubicBezTo>
                      <a:pt x="1535" y="13102"/>
                      <a:pt x="1755" y="12556"/>
                      <a:pt x="2028" y="12304"/>
                    </a:cubicBezTo>
                    <a:lnTo>
                      <a:pt x="14500" y="673"/>
                    </a:lnTo>
                    <a:cubicBezTo>
                      <a:pt x="14596" y="585"/>
                      <a:pt x="14680" y="546"/>
                      <a:pt x="14751" y="546"/>
                    </a:cubicBezTo>
                    <a:cubicBezTo>
                      <a:pt x="14771" y="546"/>
                      <a:pt x="14790" y="549"/>
                      <a:pt x="14808" y="555"/>
                    </a:cubicBezTo>
                    <a:lnTo>
                      <a:pt x="14808" y="555"/>
                    </a:lnTo>
                    <a:cubicBezTo>
                      <a:pt x="14295" y="377"/>
                      <a:pt x="13783" y="189"/>
                      <a:pt x="13270" y="11"/>
                    </a:cubicBezTo>
                    <a:cubicBezTo>
                      <a:pt x="13252" y="4"/>
                      <a:pt x="13233" y="1"/>
                      <a:pt x="13213"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3"/>
              <p:cNvSpPr/>
              <p:nvPr/>
            </p:nvSpPr>
            <p:spPr>
              <a:xfrm>
                <a:off x="1463990" y="1586756"/>
                <a:ext cx="606508" cy="1466457"/>
              </a:xfrm>
              <a:custGeom>
                <a:avLst/>
                <a:gdLst/>
                <a:ahLst/>
                <a:cxnLst/>
                <a:rect l="l" t="t" r="r" b="b"/>
                <a:pathLst>
                  <a:path w="13576" h="32825" extrusionOk="0">
                    <a:moveTo>
                      <a:pt x="13220" y="0"/>
                    </a:moveTo>
                    <a:cubicBezTo>
                      <a:pt x="13146" y="0"/>
                      <a:pt x="13059" y="41"/>
                      <a:pt x="12966" y="127"/>
                    </a:cubicBezTo>
                    <a:lnTo>
                      <a:pt x="494" y="11758"/>
                    </a:lnTo>
                    <a:cubicBezTo>
                      <a:pt x="221" y="12010"/>
                      <a:pt x="1" y="12556"/>
                      <a:pt x="11" y="12987"/>
                    </a:cubicBezTo>
                    <a:lnTo>
                      <a:pt x="116" y="32393"/>
                    </a:lnTo>
                    <a:cubicBezTo>
                      <a:pt x="116" y="32670"/>
                      <a:pt x="217" y="32824"/>
                      <a:pt x="361" y="32824"/>
                    </a:cubicBezTo>
                    <a:cubicBezTo>
                      <a:pt x="435" y="32824"/>
                      <a:pt x="521" y="32784"/>
                      <a:pt x="610" y="32698"/>
                    </a:cubicBezTo>
                    <a:lnTo>
                      <a:pt x="13092" y="21067"/>
                    </a:lnTo>
                    <a:cubicBezTo>
                      <a:pt x="13365" y="20814"/>
                      <a:pt x="13575" y="20268"/>
                      <a:pt x="13575" y="19848"/>
                    </a:cubicBezTo>
                    <a:lnTo>
                      <a:pt x="13459" y="431"/>
                    </a:lnTo>
                    <a:cubicBezTo>
                      <a:pt x="13459" y="154"/>
                      <a:pt x="13363" y="0"/>
                      <a:pt x="13220" y="0"/>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53"/>
            <p:cNvGrpSpPr/>
            <p:nvPr/>
          </p:nvGrpSpPr>
          <p:grpSpPr>
            <a:xfrm>
              <a:off x="2270536" y="2760030"/>
              <a:ext cx="1666666" cy="1083364"/>
              <a:chOff x="3028945" y="2612942"/>
              <a:chExt cx="1979884" cy="1286961"/>
            </a:xfrm>
          </p:grpSpPr>
          <p:grpSp>
            <p:nvGrpSpPr>
              <p:cNvPr id="806" name="Google Shape;806;p53"/>
              <p:cNvGrpSpPr/>
              <p:nvPr/>
            </p:nvGrpSpPr>
            <p:grpSpPr>
              <a:xfrm>
                <a:off x="3048248" y="2612942"/>
                <a:ext cx="1960580" cy="1159377"/>
                <a:chOff x="4923200" y="1561363"/>
                <a:chExt cx="975025" cy="576575"/>
              </a:xfrm>
            </p:grpSpPr>
            <p:sp>
              <p:nvSpPr>
                <p:cNvPr id="807" name="Google Shape;807;p53"/>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3"/>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3"/>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3"/>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3"/>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3"/>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3"/>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3"/>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3"/>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3"/>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3"/>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3"/>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3"/>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3"/>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3"/>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3"/>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3"/>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3"/>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3"/>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3"/>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3"/>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3"/>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3"/>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3"/>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3"/>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3"/>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3"/>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3"/>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3"/>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3"/>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3"/>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3"/>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3"/>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3"/>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3"/>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3"/>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3"/>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3"/>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3"/>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3"/>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3"/>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3"/>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3"/>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3"/>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3"/>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852;p53"/>
              <p:cNvGrpSpPr/>
              <p:nvPr/>
            </p:nvGrpSpPr>
            <p:grpSpPr>
              <a:xfrm>
                <a:off x="3028945" y="2740526"/>
                <a:ext cx="1960580" cy="1159377"/>
                <a:chOff x="4923200" y="1561363"/>
                <a:chExt cx="975025" cy="576575"/>
              </a:xfrm>
            </p:grpSpPr>
            <p:sp>
              <p:nvSpPr>
                <p:cNvPr id="853" name="Google Shape;853;p53"/>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3"/>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3"/>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3"/>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3"/>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3"/>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3"/>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3"/>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3"/>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3"/>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3"/>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3"/>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3"/>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3"/>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3"/>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3"/>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3"/>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3"/>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3"/>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3"/>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3"/>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3"/>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3"/>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3"/>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3"/>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3"/>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3"/>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3"/>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3"/>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3"/>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3"/>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3"/>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3"/>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3"/>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3"/>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3"/>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3"/>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3"/>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3"/>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3"/>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3"/>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3"/>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3"/>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3"/>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3"/>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8" name="Google Shape;898;p53"/>
            <p:cNvGrpSpPr/>
            <p:nvPr/>
          </p:nvGrpSpPr>
          <p:grpSpPr>
            <a:xfrm>
              <a:off x="1567225" y="2060158"/>
              <a:ext cx="629072" cy="735415"/>
              <a:chOff x="2193460" y="1781543"/>
              <a:chExt cx="747293" cy="873622"/>
            </a:xfrm>
          </p:grpSpPr>
          <p:sp>
            <p:nvSpPr>
              <p:cNvPr id="899" name="Google Shape;899;p53"/>
              <p:cNvSpPr/>
              <p:nvPr/>
            </p:nvSpPr>
            <p:spPr>
              <a:xfrm>
                <a:off x="2249752" y="2318547"/>
                <a:ext cx="685359" cy="323581"/>
              </a:xfrm>
              <a:custGeom>
                <a:avLst/>
                <a:gdLst/>
                <a:ahLst/>
                <a:cxnLst/>
                <a:rect l="l" t="t" r="r" b="b"/>
                <a:pathLst>
                  <a:path w="15341" h="7243" extrusionOk="0">
                    <a:moveTo>
                      <a:pt x="1" y="1"/>
                    </a:moveTo>
                    <a:lnTo>
                      <a:pt x="1" y="1724"/>
                    </a:lnTo>
                    <a:cubicBezTo>
                      <a:pt x="1" y="1829"/>
                      <a:pt x="85" y="1934"/>
                      <a:pt x="232" y="2018"/>
                    </a:cubicBezTo>
                    <a:lnTo>
                      <a:pt x="8953" y="7093"/>
                    </a:lnTo>
                    <a:cubicBezTo>
                      <a:pt x="9131" y="7193"/>
                      <a:pt x="9373" y="7243"/>
                      <a:pt x="9616" y="7243"/>
                    </a:cubicBezTo>
                    <a:cubicBezTo>
                      <a:pt x="9859" y="7243"/>
                      <a:pt x="10103" y="7193"/>
                      <a:pt x="10286" y="7093"/>
                    </a:cubicBezTo>
                    <a:lnTo>
                      <a:pt x="15341" y="4161"/>
                    </a:lnTo>
                    <a:lnTo>
                      <a:pt x="15341" y="2281"/>
                    </a:lnTo>
                    <a:lnTo>
                      <a:pt x="10424" y="5118"/>
                    </a:lnTo>
                    <a:cubicBezTo>
                      <a:pt x="10192" y="5254"/>
                      <a:pt x="9898" y="5317"/>
                      <a:pt x="9604" y="5317"/>
                    </a:cubicBezTo>
                    <a:cubicBezTo>
                      <a:pt x="9320" y="5317"/>
                      <a:pt x="9026" y="5254"/>
                      <a:pt x="8795" y="5118"/>
                    </a:cubicBezTo>
                    <a:lnTo>
                      <a:pt x="74" y="54"/>
                    </a:lnTo>
                    <a:cubicBezTo>
                      <a:pt x="53" y="43"/>
                      <a:pt x="22" y="2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3"/>
              <p:cNvSpPr/>
              <p:nvPr/>
            </p:nvSpPr>
            <p:spPr>
              <a:xfrm>
                <a:off x="2249752" y="1928035"/>
                <a:ext cx="685359" cy="614951"/>
              </a:xfrm>
              <a:custGeom>
                <a:avLst/>
                <a:gdLst/>
                <a:ahLst/>
                <a:cxnLst/>
                <a:rect l="l" t="t" r="r" b="b"/>
                <a:pathLst>
                  <a:path w="15341" h="13765" extrusionOk="0">
                    <a:moveTo>
                      <a:pt x="13975" y="0"/>
                    </a:moveTo>
                    <a:lnTo>
                      <a:pt x="232" y="7943"/>
                    </a:lnTo>
                    <a:lnTo>
                      <a:pt x="232" y="7933"/>
                    </a:lnTo>
                    <a:cubicBezTo>
                      <a:pt x="158" y="7985"/>
                      <a:pt x="106" y="8027"/>
                      <a:pt x="64" y="8080"/>
                    </a:cubicBezTo>
                    <a:cubicBezTo>
                      <a:pt x="22" y="8132"/>
                      <a:pt x="1" y="8185"/>
                      <a:pt x="1" y="8237"/>
                    </a:cubicBezTo>
                    <a:cubicBezTo>
                      <a:pt x="1" y="8290"/>
                      <a:pt x="11" y="8332"/>
                      <a:pt x="43" y="8374"/>
                    </a:cubicBezTo>
                    <a:cubicBezTo>
                      <a:pt x="85" y="8437"/>
                      <a:pt x="137" y="8489"/>
                      <a:pt x="221" y="8542"/>
                    </a:cubicBezTo>
                    <a:lnTo>
                      <a:pt x="8942" y="13607"/>
                    </a:lnTo>
                    <a:cubicBezTo>
                      <a:pt x="9120" y="13712"/>
                      <a:pt x="9365" y="13764"/>
                      <a:pt x="9609" y="13764"/>
                    </a:cubicBezTo>
                    <a:cubicBezTo>
                      <a:pt x="9853" y="13764"/>
                      <a:pt x="10098" y="13712"/>
                      <a:pt x="10276" y="13607"/>
                    </a:cubicBezTo>
                    <a:lnTo>
                      <a:pt x="15341" y="10686"/>
                    </a:lnTo>
                    <a:lnTo>
                      <a:pt x="15341" y="9488"/>
                    </a:lnTo>
                    <a:lnTo>
                      <a:pt x="11222" y="11863"/>
                    </a:lnTo>
                    <a:cubicBezTo>
                      <a:pt x="11148" y="11905"/>
                      <a:pt x="11064" y="11927"/>
                      <a:pt x="10979" y="11927"/>
                    </a:cubicBezTo>
                    <a:cubicBezTo>
                      <a:pt x="10919" y="11927"/>
                      <a:pt x="10858" y="11916"/>
                      <a:pt x="10802" y="11894"/>
                    </a:cubicBezTo>
                    <a:cubicBezTo>
                      <a:pt x="10455" y="11736"/>
                      <a:pt x="10040" y="11657"/>
                      <a:pt x="9624" y="11657"/>
                    </a:cubicBezTo>
                    <a:cubicBezTo>
                      <a:pt x="9207" y="11657"/>
                      <a:pt x="8789" y="11736"/>
                      <a:pt x="8437" y="11894"/>
                    </a:cubicBezTo>
                    <a:cubicBezTo>
                      <a:pt x="8354" y="11925"/>
                      <a:pt x="8291" y="11939"/>
                      <a:pt x="8235" y="11939"/>
                    </a:cubicBezTo>
                    <a:cubicBezTo>
                      <a:pt x="8158" y="11939"/>
                      <a:pt x="8097" y="11911"/>
                      <a:pt x="8017" y="11863"/>
                    </a:cubicBezTo>
                    <a:lnTo>
                      <a:pt x="3384" y="9173"/>
                    </a:lnTo>
                    <a:cubicBezTo>
                      <a:pt x="3247" y="9089"/>
                      <a:pt x="3205" y="9036"/>
                      <a:pt x="3342" y="8921"/>
                    </a:cubicBezTo>
                    <a:cubicBezTo>
                      <a:pt x="3783" y="8595"/>
                      <a:pt x="3856" y="8153"/>
                      <a:pt x="3573" y="7786"/>
                    </a:cubicBezTo>
                    <a:cubicBezTo>
                      <a:pt x="3541" y="7733"/>
                      <a:pt x="3499" y="7691"/>
                      <a:pt x="3457" y="7649"/>
                    </a:cubicBezTo>
                    <a:cubicBezTo>
                      <a:pt x="3426" y="7618"/>
                      <a:pt x="3384" y="7586"/>
                      <a:pt x="3342" y="7555"/>
                    </a:cubicBezTo>
                    <a:cubicBezTo>
                      <a:pt x="3331" y="7544"/>
                      <a:pt x="3331" y="7534"/>
                      <a:pt x="3321" y="7523"/>
                    </a:cubicBezTo>
                    <a:cubicBezTo>
                      <a:pt x="3258" y="7460"/>
                      <a:pt x="3279" y="7376"/>
                      <a:pt x="3384" y="7313"/>
                    </a:cubicBezTo>
                    <a:lnTo>
                      <a:pt x="14909" y="662"/>
                    </a:lnTo>
                    <a:cubicBezTo>
                      <a:pt x="14804" y="525"/>
                      <a:pt x="14668" y="410"/>
                      <a:pt x="14531" y="326"/>
                    </a:cubicBezTo>
                    <a:lnTo>
                      <a:pt x="139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3"/>
              <p:cNvSpPr/>
              <p:nvPr/>
            </p:nvSpPr>
            <p:spPr>
              <a:xfrm>
                <a:off x="2687264" y="2066575"/>
                <a:ext cx="247857" cy="219399"/>
              </a:xfrm>
              <a:custGeom>
                <a:avLst/>
                <a:gdLst/>
                <a:ahLst/>
                <a:cxnLst/>
                <a:rect l="l" t="t" r="r" b="b"/>
                <a:pathLst>
                  <a:path w="5548" h="4911" extrusionOk="0">
                    <a:moveTo>
                      <a:pt x="4532" y="1"/>
                    </a:moveTo>
                    <a:cubicBezTo>
                      <a:pt x="3440" y="1"/>
                      <a:pt x="2346" y="243"/>
                      <a:pt x="1513" y="723"/>
                    </a:cubicBezTo>
                    <a:cubicBezTo>
                      <a:pt x="357" y="1386"/>
                      <a:pt x="0" y="2331"/>
                      <a:pt x="441" y="3172"/>
                    </a:cubicBezTo>
                    <a:cubicBezTo>
                      <a:pt x="462" y="3214"/>
                      <a:pt x="493" y="3266"/>
                      <a:pt x="515" y="3308"/>
                    </a:cubicBezTo>
                    <a:cubicBezTo>
                      <a:pt x="546" y="3350"/>
                      <a:pt x="578" y="3392"/>
                      <a:pt x="609" y="3445"/>
                    </a:cubicBezTo>
                    <a:cubicBezTo>
                      <a:pt x="820" y="3718"/>
                      <a:pt x="1103" y="3970"/>
                      <a:pt x="1492" y="4191"/>
                    </a:cubicBezTo>
                    <a:cubicBezTo>
                      <a:pt x="2312" y="4672"/>
                      <a:pt x="3393" y="4911"/>
                      <a:pt x="4477" y="4911"/>
                    </a:cubicBezTo>
                    <a:cubicBezTo>
                      <a:pt x="4837" y="4911"/>
                      <a:pt x="5197" y="4884"/>
                      <a:pt x="5548" y="4832"/>
                    </a:cubicBezTo>
                    <a:lnTo>
                      <a:pt x="5548" y="3340"/>
                    </a:lnTo>
                    <a:cubicBezTo>
                      <a:pt x="5232" y="3487"/>
                      <a:pt x="4917" y="3592"/>
                      <a:pt x="4906" y="3602"/>
                    </a:cubicBezTo>
                    <a:lnTo>
                      <a:pt x="4518" y="3319"/>
                    </a:lnTo>
                    <a:cubicBezTo>
                      <a:pt x="4539" y="3308"/>
                      <a:pt x="4896" y="3161"/>
                      <a:pt x="5190" y="3004"/>
                    </a:cubicBezTo>
                    <a:lnTo>
                      <a:pt x="4738" y="2678"/>
                    </a:lnTo>
                    <a:lnTo>
                      <a:pt x="4581" y="2552"/>
                    </a:lnTo>
                    <a:cubicBezTo>
                      <a:pt x="4497" y="2573"/>
                      <a:pt x="4402" y="2594"/>
                      <a:pt x="4318" y="2605"/>
                    </a:cubicBezTo>
                    <a:cubicBezTo>
                      <a:pt x="4129" y="2657"/>
                      <a:pt x="3961" y="2689"/>
                      <a:pt x="3804" y="2699"/>
                    </a:cubicBezTo>
                    <a:cubicBezTo>
                      <a:pt x="3752" y="2704"/>
                      <a:pt x="3701" y="2707"/>
                      <a:pt x="3652" y="2707"/>
                    </a:cubicBezTo>
                    <a:cubicBezTo>
                      <a:pt x="3512" y="2707"/>
                      <a:pt x="3382" y="2685"/>
                      <a:pt x="3257" y="2647"/>
                    </a:cubicBezTo>
                    <a:cubicBezTo>
                      <a:pt x="3152" y="2626"/>
                      <a:pt x="3057" y="2584"/>
                      <a:pt x="2963" y="2521"/>
                    </a:cubicBezTo>
                    <a:cubicBezTo>
                      <a:pt x="2396" y="2194"/>
                      <a:pt x="2522" y="1837"/>
                      <a:pt x="3078" y="1512"/>
                    </a:cubicBezTo>
                    <a:lnTo>
                      <a:pt x="3131" y="1480"/>
                    </a:lnTo>
                    <a:lnTo>
                      <a:pt x="2637" y="1102"/>
                    </a:lnTo>
                    <a:lnTo>
                      <a:pt x="2942" y="924"/>
                    </a:lnTo>
                    <a:lnTo>
                      <a:pt x="3456" y="1312"/>
                    </a:lnTo>
                    <a:cubicBezTo>
                      <a:pt x="3772" y="1165"/>
                      <a:pt x="4077" y="1060"/>
                      <a:pt x="4087" y="1050"/>
                    </a:cubicBezTo>
                    <a:lnTo>
                      <a:pt x="4486" y="1333"/>
                    </a:lnTo>
                    <a:cubicBezTo>
                      <a:pt x="4465" y="1333"/>
                      <a:pt x="4150" y="1491"/>
                      <a:pt x="3877" y="1627"/>
                    </a:cubicBezTo>
                    <a:lnTo>
                      <a:pt x="4465" y="2058"/>
                    </a:lnTo>
                    <a:cubicBezTo>
                      <a:pt x="4817" y="1951"/>
                      <a:pt x="5079" y="1900"/>
                      <a:pt x="5306" y="1900"/>
                    </a:cubicBezTo>
                    <a:cubicBezTo>
                      <a:pt x="5391" y="1900"/>
                      <a:pt x="5470" y="1907"/>
                      <a:pt x="5548" y="1921"/>
                    </a:cubicBezTo>
                    <a:lnTo>
                      <a:pt x="5548" y="72"/>
                    </a:lnTo>
                    <a:cubicBezTo>
                      <a:pt x="5215" y="25"/>
                      <a:pt x="4874" y="1"/>
                      <a:pt x="45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3"/>
              <p:cNvSpPr/>
              <p:nvPr/>
            </p:nvSpPr>
            <p:spPr>
              <a:xfrm>
                <a:off x="2236617" y="1920485"/>
                <a:ext cx="698494" cy="734680"/>
              </a:xfrm>
              <a:custGeom>
                <a:avLst/>
                <a:gdLst/>
                <a:ahLst/>
                <a:cxnLst/>
                <a:rect l="l" t="t" r="r" b="b"/>
                <a:pathLst>
                  <a:path w="15635" h="16445" extrusionOk="0">
                    <a:moveTo>
                      <a:pt x="13975" y="1"/>
                    </a:moveTo>
                    <a:lnTo>
                      <a:pt x="379" y="7850"/>
                    </a:lnTo>
                    <a:cubicBezTo>
                      <a:pt x="137" y="7997"/>
                      <a:pt x="1" y="8196"/>
                      <a:pt x="1" y="8406"/>
                    </a:cubicBezTo>
                    <a:lnTo>
                      <a:pt x="1" y="8417"/>
                    </a:lnTo>
                    <a:lnTo>
                      <a:pt x="1" y="8627"/>
                    </a:lnTo>
                    <a:lnTo>
                      <a:pt x="1" y="10634"/>
                    </a:lnTo>
                    <a:cubicBezTo>
                      <a:pt x="1" y="10855"/>
                      <a:pt x="137" y="11044"/>
                      <a:pt x="379" y="11191"/>
                    </a:cubicBezTo>
                    <a:lnTo>
                      <a:pt x="9099" y="16255"/>
                    </a:lnTo>
                    <a:cubicBezTo>
                      <a:pt x="9320" y="16381"/>
                      <a:pt x="9614" y="16444"/>
                      <a:pt x="9908" y="16444"/>
                    </a:cubicBezTo>
                    <a:cubicBezTo>
                      <a:pt x="10202" y="16444"/>
                      <a:pt x="10496" y="16381"/>
                      <a:pt x="10728" y="16255"/>
                    </a:cubicBezTo>
                    <a:lnTo>
                      <a:pt x="15635" y="13418"/>
                    </a:lnTo>
                    <a:lnTo>
                      <a:pt x="15635" y="13250"/>
                    </a:lnTo>
                    <a:lnTo>
                      <a:pt x="15635" y="13071"/>
                    </a:lnTo>
                    <a:lnTo>
                      <a:pt x="10580" y="16003"/>
                    </a:lnTo>
                    <a:cubicBezTo>
                      <a:pt x="10397" y="16103"/>
                      <a:pt x="10153" y="16153"/>
                      <a:pt x="9910" y="16153"/>
                    </a:cubicBezTo>
                    <a:cubicBezTo>
                      <a:pt x="9667" y="16153"/>
                      <a:pt x="9425" y="16103"/>
                      <a:pt x="9247" y="16003"/>
                    </a:cubicBezTo>
                    <a:lnTo>
                      <a:pt x="526" y="10928"/>
                    </a:lnTo>
                    <a:cubicBezTo>
                      <a:pt x="379" y="10844"/>
                      <a:pt x="295" y="10739"/>
                      <a:pt x="295" y="10634"/>
                    </a:cubicBezTo>
                    <a:lnTo>
                      <a:pt x="295" y="8911"/>
                    </a:lnTo>
                    <a:cubicBezTo>
                      <a:pt x="316" y="8932"/>
                      <a:pt x="347" y="8953"/>
                      <a:pt x="368" y="8964"/>
                    </a:cubicBezTo>
                    <a:lnTo>
                      <a:pt x="9089" y="14028"/>
                    </a:lnTo>
                    <a:cubicBezTo>
                      <a:pt x="9320" y="14164"/>
                      <a:pt x="9614" y="14227"/>
                      <a:pt x="9898" y="14227"/>
                    </a:cubicBezTo>
                    <a:cubicBezTo>
                      <a:pt x="10192" y="14227"/>
                      <a:pt x="10486" y="14164"/>
                      <a:pt x="10718" y="14028"/>
                    </a:cubicBezTo>
                    <a:lnTo>
                      <a:pt x="15635" y="11191"/>
                    </a:lnTo>
                    <a:lnTo>
                      <a:pt x="15635" y="11023"/>
                    </a:lnTo>
                    <a:lnTo>
                      <a:pt x="15635" y="10855"/>
                    </a:lnTo>
                    <a:lnTo>
                      <a:pt x="10570" y="13776"/>
                    </a:lnTo>
                    <a:cubicBezTo>
                      <a:pt x="10392" y="13881"/>
                      <a:pt x="10147" y="13933"/>
                      <a:pt x="9903" y="13933"/>
                    </a:cubicBezTo>
                    <a:cubicBezTo>
                      <a:pt x="9659" y="13933"/>
                      <a:pt x="9414" y="13881"/>
                      <a:pt x="9236" y="13776"/>
                    </a:cubicBezTo>
                    <a:lnTo>
                      <a:pt x="515" y="8711"/>
                    </a:lnTo>
                    <a:cubicBezTo>
                      <a:pt x="431" y="8658"/>
                      <a:pt x="379" y="8606"/>
                      <a:pt x="337" y="8543"/>
                    </a:cubicBezTo>
                    <a:cubicBezTo>
                      <a:pt x="305" y="8501"/>
                      <a:pt x="295" y="8459"/>
                      <a:pt x="295" y="8406"/>
                    </a:cubicBezTo>
                    <a:cubicBezTo>
                      <a:pt x="295" y="8354"/>
                      <a:pt x="316" y="8301"/>
                      <a:pt x="358" y="8249"/>
                    </a:cubicBezTo>
                    <a:cubicBezTo>
                      <a:pt x="400" y="8196"/>
                      <a:pt x="452" y="8154"/>
                      <a:pt x="526" y="8102"/>
                    </a:cubicBezTo>
                    <a:lnTo>
                      <a:pt x="526" y="8112"/>
                    </a:lnTo>
                    <a:lnTo>
                      <a:pt x="14269" y="169"/>
                    </a:lnTo>
                    <a:lnTo>
                      <a:pt x="14122" y="85"/>
                    </a:lnTo>
                    <a:lnTo>
                      <a:pt x="139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3"/>
              <p:cNvSpPr/>
              <p:nvPr/>
            </p:nvSpPr>
            <p:spPr>
              <a:xfrm>
                <a:off x="2392894" y="1957610"/>
                <a:ext cx="542220" cy="503800"/>
              </a:xfrm>
              <a:custGeom>
                <a:avLst/>
                <a:gdLst/>
                <a:ahLst/>
                <a:cxnLst/>
                <a:rect l="l" t="t" r="r" b="b"/>
                <a:pathLst>
                  <a:path w="12137" h="11277" extrusionOk="0">
                    <a:moveTo>
                      <a:pt x="5113" y="7452"/>
                    </a:moveTo>
                    <a:cubicBezTo>
                      <a:pt x="5507" y="7452"/>
                      <a:pt x="5901" y="7539"/>
                      <a:pt x="6200" y="7712"/>
                    </a:cubicBezTo>
                    <a:cubicBezTo>
                      <a:pt x="6799" y="8059"/>
                      <a:pt x="6799" y="8626"/>
                      <a:pt x="6190" y="8973"/>
                    </a:cubicBezTo>
                    <a:cubicBezTo>
                      <a:pt x="5890" y="9146"/>
                      <a:pt x="5496" y="9233"/>
                      <a:pt x="5102" y="9233"/>
                    </a:cubicBezTo>
                    <a:cubicBezTo>
                      <a:pt x="4708" y="9233"/>
                      <a:pt x="4314" y="9146"/>
                      <a:pt x="4015" y="8973"/>
                    </a:cubicBezTo>
                    <a:cubicBezTo>
                      <a:pt x="3416" y="8626"/>
                      <a:pt x="3426" y="8059"/>
                      <a:pt x="4025" y="7712"/>
                    </a:cubicBezTo>
                    <a:cubicBezTo>
                      <a:pt x="4325" y="7539"/>
                      <a:pt x="4719" y="7452"/>
                      <a:pt x="5113" y="7452"/>
                    </a:cubicBezTo>
                    <a:close/>
                    <a:moveTo>
                      <a:pt x="11705" y="0"/>
                    </a:moveTo>
                    <a:lnTo>
                      <a:pt x="180" y="6651"/>
                    </a:lnTo>
                    <a:cubicBezTo>
                      <a:pt x="75" y="6714"/>
                      <a:pt x="54" y="6798"/>
                      <a:pt x="117" y="6861"/>
                    </a:cubicBezTo>
                    <a:cubicBezTo>
                      <a:pt x="127" y="6872"/>
                      <a:pt x="127" y="6882"/>
                      <a:pt x="138" y="6893"/>
                    </a:cubicBezTo>
                    <a:cubicBezTo>
                      <a:pt x="180" y="6924"/>
                      <a:pt x="222" y="6956"/>
                      <a:pt x="253" y="6987"/>
                    </a:cubicBezTo>
                    <a:cubicBezTo>
                      <a:pt x="295" y="7029"/>
                      <a:pt x="337" y="7071"/>
                      <a:pt x="369" y="7124"/>
                    </a:cubicBezTo>
                    <a:cubicBezTo>
                      <a:pt x="652" y="7491"/>
                      <a:pt x="579" y="7933"/>
                      <a:pt x="138" y="8259"/>
                    </a:cubicBezTo>
                    <a:cubicBezTo>
                      <a:pt x="1" y="8374"/>
                      <a:pt x="43" y="8427"/>
                      <a:pt x="180" y="8511"/>
                    </a:cubicBezTo>
                    <a:lnTo>
                      <a:pt x="4813" y="11201"/>
                    </a:lnTo>
                    <a:cubicBezTo>
                      <a:pt x="4893" y="11249"/>
                      <a:pt x="4954" y="11277"/>
                      <a:pt x="5031" y="11277"/>
                    </a:cubicBezTo>
                    <a:cubicBezTo>
                      <a:pt x="5087" y="11277"/>
                      <a:pt x="5150" y="11263"/>
                      <a:pt x="5233" y="11232"/>
                    </a:cubicBezTo>
                    <a:cubicBezTo>
                      <a:pt x="5585" y="11074"/>
                      <a:pt x="6003" y="10995"/>
                      <a:pt x="6420" y="10995"/>
                    </a:cubicBezTo>
                    <a:cubicBezTo>
                      <a:pt x="6836" y="10995"/>
                      <a:pt x="7251" y="11074"/>
                      <a:pt x="7598" y="11232"/>
                    </a:cubicBezTo>
                    <a:cubicBezTo>
                      <a:pt x="7654" y="11254"/>
                      <a:pt x="7715" y="11265"/>
                      <a:pt x="7775" y="11265"/>
                    </a:cubicBezTo>
                    <a:cubicBezTo>
                      <a:pt x="7860" y="11265"/>
                      <a:pt x="7944" y="11243"/>
                      <a:pt x="8018" y="11201"/>
                    </a:cubicBezTo>
                    <a:lnTo>
                      <a:pt x="12137" y="8826"/>
                    </a:lnTo>
                    <a:lnTo>
                      <a:pt x="12137" y="7271"/>
                    </a:lnTo>
                    <a:cubicBezTo>
                      <a:pt x="11786" y="7323"/>
                      <a:pt x="11426" y="7350"/>
                      <a:pt x="11066" y="7350"/>
                    </a:cubicBezTo>
                    <a:cubicBezTo>
                      <a:pt x="9982" y="7350"/>
                      <a:pt x="8901" y="7111"/>
                      <a:pt x="8081" y="6630"/>
                    </a:cubicBezTo>
                    <a:cubicBezTo>
                      <a:pt x="7692" y="6409"/>
                      <a:pt x="7409" y="6157"/>
                      <a:pt x="7198" y="5884"/>
                    </a:cubicBezTo>
                    <a:cubicBezTo>
                      <a:pt x="7167" y="5831"/>
                      <a:pt x="7135" y="5789"/>
                      <a:pt x="7104" y="5747"/>
                    </a:cubicBezTo>
                    <a:cubicBezTo>
                      <a:pt x="7082" y="5705"/>
                      <a:pt x="7051" y="5653"/>
                      <a:pt x="7030" y="5611"/>
                    </a:cubicBezTo>
                    <a:cubicBezTo>
                      <a:pt x="6589" y="4770"/>
                      <a:pt x="6946" y="3825"/>
                      <a:pt x="8102" y="3162"/>
                    </a:cubicBezTo>
                    <a:cubicBezTo>
                      <a:pt x="8935" y="2682"/>
                      <a:pt x="10029" y="2440"/>
                      <a:pt x="11121" y="2440"/>
                    </a:cubicBezTo>
                    <a:cubicBezTo>
                      <a:pt x="11463" y="2440"/>
                      <a:pt x="11804" y="2464"/>
                      <a:pt x="12137" y="2511"/>
                    </a:cubicBezTo>
                    <a:lnTo>
                      <a:pt x="12137" y="1061"/>
                    </a:lnTo>
                    <a:cubicBezTo>
                      <a:pt x="12137" y="715"/>
                      <a:pt x="11969" y="305"/>
                      <a:pt x="11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3"/>
              <p:cNvSpPr/>
              <p:nvPr/>
            </p:nvSpPr>
            <p:spPr>
              <a:xfrm>
                <a:off x="2545507" y="2290490"/>
                <a:ext cx="151180" cy="79611"/>
              </a:xfrm>
              <a:custGeom>
                <a:avLst/>
                <a:gdLst/>
                <a:ahLst/>
                <a:cxnLst/>
                <a:rect l="l" t="t" r="r" b="b"/>
                <a:pathLst>
                  <a:path w="3384" h="1782" extrusionOk="0">
                    <a:moveTo>
                      <a:pt x="1697" y="1"/>
                    </a:moveTo>
                    <a:cubicBezTo>
                      <a:pt x="1303" y="1"/>
                      <a:pt x="909" y="88"/>
                      <a:pt x="609" y="261"/>
                    </a:cubicBezTo>
                    <a:cubicBezTo>
                      <a:pt x="10" y="608"/>
                      <a:pt x="0" y="1175"/>
                      <a:pt x="599" y="1522"/>
                    </a:cubicBezTo>
                    <a:cubicBezTo>
                      <a:pt x="898" y="1695"/>
                      <a:pt x="1292" y="1782"/>
                      <a:pt x="1686" y="1782"/>
                    </a:cubicBezTo>
                    <a:cubicBezTo>
                      <a:pt x="2080" y="1782"/>
                      <a:pt x="2474" y="1695"/>
                      <a:pt x="2774" y="1522"/>
                    </a:cubicBezTo>
                    <a:cubicBezTo>
                      <a:pt x="3383" y="1175"/>
                      <a:pt x="3383" y="608"/>
                      <a:pt x="2784" y="261"/>
                    </a:cubicBezTo>
                    <a:cubicBezTo>
                      <a:pt x="2485" y="88"/>
                      <a:pt x="2091"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3"/>
              <p:cNvSpPr/>
              <p:nvPr/>
            </p:nvSpPr>
            <p:spPr>
              <a:xfrm>
                <a:off x="2794263" y="2107811"/>
                <a:ext cx="140860" cy="77020"/>
              </a:xfrm>
              <a:custGeom>
                <a:avLst/>
                <a:gdLst/>
                <a:ahLst/>
                <a:cxnLst/>
                <a:rect l="l" t="t" r="r" b="b"/>
                <a:pathLst>
                  <a:path w="3153" h="1724" extrusionOk="0">
                    <a:moveTo>
                      <a:pt x="1166" y="872"/>
                    </a:moveTo>
                    <a:lnTo>
                      <a:pt x="1671" y="1250"/>
                    </a:lnTo>
                    <a:cubicBezTo>
                      <a:pt x="1502" y="1294"/>
                      <a:pt x="1385" y="1315"/>
                      <a:pt x="1293" y="1315"/>
                    </a:cubicBezTo>
                    <a:cubicBezTo>
                      <a:pt x="1207" y="1315"/>
                      <a:pt x="1143" y="1297"/>
                      <a:pt x="1082" y="1261"/>
                    </a:cubicBezTo>
                    <a:cubicBezTo>
                      <a:pt x="914" y="1166"/>
                      <a:pt x="925" y="1030"/>
                      <a:pt x="1166" y="872"/>
                    </a:cubicBezTo>
                    <a:close/>
                    <a:moveTo>
                      <a:pt x="547" y="1"/>
                    </a:moveTo>
                    <a:lnTo>
                      <a:pt x="242" y="179"/>
                    </a:lnTo>
                    <a:lnTo>
                      <a:pt x="736" y="557"/>
                    </a:lnTo>
                    <a:lnTo>
                      <a:pt x="683" y="589"/>
                    </a:lnTo>
                    <a:cubicBezTo>
                      <a:pt x="127" y="914"/>
                      <a:pt x="1" y="1271"/>
                      <a:pt x="568" y="1598"/>
                    </a:cubicBezTo>
                    <a:cubicBezTo>
                      <a:pt x="662" y="1661"/>
                      <a:pt x="757" y="1703"/>
                      <a:pt x="862" y="1724"/>
                    </a:cubicBezTo>
                    <a:cubicBezTo>
                      <a:pt x="1619" y="1587"/>
                      <a:pt x="2385" y="1440"/>
                      <a:pt x="3153" y="1303"/>
                    </a:cubicBezTo>
                    <a:lnTo>
                      <a:pt x="3153" y="998"/>
                    </a:lnTo>
                    <a:cubicBezTo>
                      <a:pt x="3075" y="984"/>
                      <a:pt x="2996" y="977"/>
                      <a:pt x="2911" y="977"/>
                    </a:cubicBezTo>
                    <a:cubicBezTo>
                      <a:pt x="2684" y="977"/>
                      <a:pt x="2422" y="1028"/>
                      <a:pt x="2070" y="1135"/>
                    </a:cubicBezTo>
                    <a:lnTo>
                      <a:pt x="1482" y="704"/>
                    </a:lnTo>
                    <a:cubicBezTo>
                      <a:pt x="1755" y="568"/>
                      <a:pt x="2070" y="410"/>
                      <a:pt x="2091" y="410"/>
                    </a:cubicBezTo>
                    <a:lnTo>
                      <a:pt x="1692" y="127"/>
                    </a:lnTo>
                    <a:cubicBezTo>
                      <a:pt x="1682" y="137"/>
                      <a:pt x="1377" y="242"/>
                      <a:pt x="1061" y="389"/>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3"/>
              <p:cNvSpPr/>
              <p:nvPr/>
            </p:nvSpPr>
            <p:spPr>
              <a:xfrm>
                <a:off x="2832774" y="2166023"/>
                <a:ext cx="107979" cy="61517"/>
              </a:xfrm>
              <a:custGeom>
                <a:avLst/>
                <a:gdLst/>
                <a:ahLst/>
                <a:cxnLst/>
                <a:rect l="l" t="t" r="r" b="b"/>
                <a:pathLst>
                  <a:path w="2417" h="1377" extrusionOk="0">
                    <a:moveTo>
                      <a:pt x="2291" y="0"/>
                    </a:moveTo>
                    <a:cubicBezTo>
                      <a:pt x="1523" y="137"/>
                      <a:pt x="757" y="284"/>
                      <a:pt x="0" y="421"/>
                    </a:cubicBezTo>
                    <a:cubicBezTo>
                      <a:pt x="125" y="459"/>
                      <a:pt x="255" y="481"/>
                      <a:pt x="395" y="481"/>
                    </a:cubicBezTo>
                    <a:cubicBezTo>
                      <a:pt x="444" y="481"/>
                      <a:pt x="495" y="478"/>
                      <a:pt x="547" y="473"/>
                    </a:cubicBezTo>
                    <a:cubicBezTo>
                      <a:pt x="704" y="463"/>
                      <a:pt x="872" y="431"/>
                      <a:pt x="1061" y="379"/>
                    </a:cubicBezTo>
                    <a:cubicBezTo>
                      <a:pt x="1145" y="368"/>
                      <a:pt x="1240" y="347"/>
                      <a:pt x="1324" y="326"/>
                    </a:cubicBezTo>
                    <a:lnTo>
                      <a:pt x="1481" y="452"/>
                    </a:lnTo>
                    <a:lnTo>
                      <a:pt x="1933" y="778"/>
                    </a:lnTo>
                    <a:cubicBezTo>
                      <a:pt x="1639" y="935"/>
                      <a:pt x="1282" y="1082"/>
                      <a:pt x="1261" y="1093"/>
                    </a:cubicBezTo>
                    <a:lnTo>
                      <a:pt x="1649" y="1376"/>
                    </a:lnTo>
                    <a:cubicBezTo>
                      <a:pt x="1660" y="1366"/>
                      <a:pt x="1975" y="1261"/>
                      <a:pt x="2291" y="1114"/>
                    </a:cubicBezTo>
                    <a:lnTo>
                      <a:pt x="2291" y="568"/>
                    </a:lnTo>
                    <a:cubicBezTo>
                      <a:pt x="2406" y="473"/>
                      <a:pt x="2417" y="379"/>
                      <a:pt x="2343" y="295"/>
                    </a:cubicBezTo>
                    <a:cubicBezTo>
                      <a:pt x="2322" y="274"/>
                      <a:pt x="2312" y="263"/>
                      <a:pt x="2291" y="253"/>
                    </a:cubicBezTo>
                    <a:lnTo>
                      <a:pt x="2291" y="147"/>
                    </a:lnTo>
                    <a:lnTo>
                      <a:pt x="22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3"/>
              <p:cNvSpPr/>
              <p:nvPr/>
            </p:nvSpPr>
            <p:spPr>
              <a:xfrm>
                <a:off x="2835097" y="2146768"/>
                <a:ext cx="33819" cy="19791"/>
              </a:xfrm>
              <a:custGeom>
                <a:avLst/>
                <a:gdLst/>
                <a:ahLst/>
                <a:cxnLst/>
                <a:rect l="l" t="t" r="r" b="b"/>
                <a:pathLst>
                  <a:path w="757" h="443" extrusionOk="0">
                    <a:moveTo>
                      <a:pt x="252" y="0"/>
                    </a:moveTo>
                    <a:cubicBezTo>
                      <a:pt x="11" y="158"/>
                      <a:pt x="0" y="294"/>
                      <a:pt x="168" y="389"/>
                    </a:cubicBezTo>
                    <a:cubicBezTo>
                      <a:pt x="229" y="425"/>
                      <a:pt x="293" y="443"/>
                      <a:pt x="379" y="443"/>
                    </a:cubicBezTo>
                    <a:cubicBezTo>
                      <a:pt x="471" y="443"/>
                      <a:pt x="588" y="422"/>
                      <a:pt x="757" y="378"/>
                    </a:cubicBezTo>
                    <a:lnTo>
                      <a:pt x="2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3"/>
              <p:cNvSpPr/>
              <p:nvPr/>
            </p:nvSpPr>
            <p:spPr>
              <a:xfrm>
                <a:off x="2270884" y="2178220"/>
                <a:ext cx="664228" cy="323447"/>
              </a:xfrm>
              <a:custGeom>
                <a:avLst/>
                <a:gdLst/>
                <a:ahLst/>
                <a:cxnLst/>
                <a:rect l="l" t="t" r="r" b="b"/>
                <a:pathLst>
                  <a:path w="14868" h="7240" extrusionOk="0">
                    <a:moveTo>
                      <a:pt x="0" y="1"/>
                    </a:moveTo>
                    <a:lnTo>
                      <a:pt x="0" y="1608"/>
                    </a:lnTo>
                    <a:lnTo>
                      <a:pt x="0" y="1724"/>
                    </a:lnTo>
                    <a:cubicBezTo>
                      <a:pt x="0" y="1829"/>
                      <a:pt x="84" y="1934"/>
                      <a:pt x="231" y="2018"/>
                    </a:cubicBezTo>
                    <a:lnTo>
                      <a:pt x="8952" y="7082"/>
                    </a:lnTo>
                    <a:cubicBezTo>
                      <a:pt x="9131" y="7187"/>
                      <a:pt x="9372" y="7240"/>
                      <a:pt x="9615" y="7240"/>
                    </a:cubicBezTo>
                    <a:cubicBezTo>
                      <a:pt x="9858" y="7240"/>
                      <a:pt x="10103" y="7187"/>
                      <a:pt x="10287" y="7082"/>
                    </a:cubicBezTo>
                    <a:lnTo>
                      <a:pt x="14868" y="4434"/>
                    </a:lnTo>
                    <a:lnTo>
                      <a:pt x="14868" y="2553"/>
                    </a:lnTo>
                    <a:lnTo>
                      <a:pt x="10423" y="5117"/>
                    </a:lnTo>
                    <a:cubicBezTo>
                      <a:pt x="10203" y="5254"/>
                      <a:pt x="9908" y="5317"/>
                      <a:pt x="9603" y="5317"/>
                    </a:cubicBezTo>
                    <a:cubicBezTo>
                      <a:pt x="9309" y="5317"/>
                      <a:pt x="9015" y="5254"/>
                      <a:pt x="8795" y="5117"/>
                    </a:cubicBezTo>
                    <a:lnTo>
                      <a:pt x="74" y="53"/>
                    </a:lnTo>
                    <a:cubicBezTo>
                      <a:pt x="53" y="32"/>
                      <a:pt x="21" y="2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3"/>
              <p:cNvSpPr/>
              <p:nvPr/>
            </p:nvSpPr>
            <p:spPr>
              <a:xfrm>
                <a:off x="2856229" y="2006441"/>
                <a:ext cx="33819" cy="19746"/>
              </a:xfrm>
              <a:custGeom>
                <a:avLst/>
                <a:gdLst/>
                <a:ahLst/>
                <a:cxnLst/>
                <a:rect l="l" t="t" r="r" b="b"/>
                <a:pathLst>
                  <a:path w="757" h="442" extrusionOk="0">
                    <a:moveTo>
                      <a:pt x="253" y="0"/>
                    </a:moveTo>
                    <a:cubicBezTo>
                      <a:pt x="11" y="157"/>
                      <a:pt x="1" y="283"/>
                      <a:pt x="169" y="378"/>
                    </a:cubicBezTo>
                    <a:cubicBezTo>
                      <a:pt x="232" y="420"/>
                      <a:pt x="297" y="441"/>
                      <a:pt x="388" y="441"/>
                    </a:cubicBezTo>
                    <a:cubicBezTo>
                      <a:pt x="478" y="441"/>
                      <a:pt x="594" y="420"/>
                      <a:pt x="757" y="378"/>
                    </a:cubicBezTo>
                    <a:lnTo>
                      <a:pt x="2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3"/>
              <p:cNvSpPr/>
              <p:nvPr/>
            </p:nvSpPr>
            <p:spPr>
              <a:xfrm>
                <a:off x="2708351" y="1928035"/>
                <a:ext cx="226770" cy="217523"/>
              </a:xfrm>
              <a:custGeom>
                <a:avLst/>
                <a:gdLst/>
                <a:ahLst/>
                <a:cxnLst/>
                <a:rect l="l" t="t" r="r" b="b"/>
                <a:pathLst>
                  <a:path w="5076" h="4869" extrusionOk="0">
                    <a:moveTo>
                      <a:pt x="3710" y="0"/>
                    </a:moveTo>
                    <a:cubicBezTo>
                      <a:pt x="2900" y="95"/>
                      <a:pt x="2134" y="315"/>
                      <a:pt x="1513" y="683"/>
                    </a:cubicBezTo>
                    <a:cubicBezTo>
                      <a:pt x="358" y="1345"/>
                      <a:pt x="0" y="2290"/>
                      <a:pt x="442" y="3131"/>
                    </a:cubicBezTo>
                    <a:cubicBezTo>
                      <a:pt x="463" y="3173"/>
                      <a:pt x="495" y="3215"/>
                      <a:pt x="516" y="3268"/>
                    </a:cubicBezTo>
                    <a:lnTo>
                      <a:pt x="610" y="3394"/>
                    </a:lnTo>
                    <a:cubicBezTo>
                      <a:pt x="820" y="3667"/>
                      <a:pt x="1104" y="3930"/>
                      <a:pt x="1492" y="4151"/>
                    </a:cubicBezTo>
                    <a:cubicBezTo>
                      <a:pt x="2317" y="4629"/>
                      <a:pt x="3396" y="4869"/>
                      <a:pt x="4477" y="4869"/>
                    </a:cubicBezTo>
                    <a:cubicBezTo>
                      <a:pt x="4677" y="4869"/>
                      <a:pt x="4877" y="4860"/>
                      <a:pt x="5076" y="4844"/>
                    </a:cubicBezTo>
                    <a:lnTo>
                      <a:pt x="5076" y="3499"/>
                    </a:lnTo>
                    <a:cubicBezTo>
                      <a:pt x="4981" y="3530"/>
                      <a:pt x="4908" y="3562"/>
                      <a:pt x="4897" y="3562"/>
                    </a:cubicBezTo>
                    <a:lnTo>
                      <a:pt x="4518" y="3278"/>
                    </a:lnTo>
                    <a:cubicBezTo>
                      <a:pt x="4539" y="3268"/>
                      <a:pt x="4813" y="3152"/>
                      <a:pt x="5076" y="3026"/>
                    </a:cubicBezTo>
                    <a:lnTo>
                      <a:pt x="5076" y="2879"/>
                    </a:lnTo>
                    <a:lnTo>
                      <a:pt x="4739" y="2638"/>
                    </a:lnTo>
                    <a:lnTo>
                      <a:pt x="4581" y="2512"/>
                    </a:lnTo>
                    <a:cubicBezTo>
                      <a:pt x="4497" y="2533"/>
                      <a:pt x="4413" y="2543"/>
                      <a:pt x="4319" y="2564"/>
                    </a:cubicBezTo>
                    <a:cubicBezTo>
                      <a:pt x="4130" y="2617"/>
                      <a:pt x="3962" y="2648"/>
                      <a:pt x="3804" y="2659"/>
                    </a:cubicBezTo>
                    <a:cubicBezTo>
                      <a:pt x="3753" y="2664"/>
                      <a:pt x="3702" y="2667"/>
                      <a:pt x="3654" y="2667"/>
                    </a:cubicBezTo>
                    <a:cubicBezTo>
                      <a:pt x="3513" y="2667"/>
                      <a:pt x="3382" y="2645"/>
                      <a:pt x="3258" y="2606"/>
                    </a:cubicBezTo>
                    <a:cubicBezTo>
                      <a:pt x="3152" y="2575"/>
                      <a:pt x="3058" y="2533"/>
                      <a:pt x="2963" y="2480"/>
                    </a:cubicBezTo>
                    <a:cubicBezTo>
                      <a:pt x="2396" y="2154"/>
                      <a:pt x="2522" y="1786"/>
                      <a:pt x="3079" y="1471"/>
                    </a:cubicBezTo>
                    <a:lnTo>
                      <a:pt x="3131" y="1440"/>
                    </a:lnTo>
                    <a:lnTo>
                      <a:pt x="2627" y="1062"/>
                    </a:lnTo>
                    <a:lnTo>
                      <a:pt x="2932" y="883"/>
                    </a:lnTo>
                    <a:lnTo>
                      <a:pt x="3458" y="1272"/>
                    </a:lnTo>
                    <a:cubicBezTo>
                      <a:pt x="3773" y="1125"/>
                      <a:pt x="4077" y="1009"/>
                      <a:pt x="4088" y="1009"/>
                    </a:cubicBezTo>
                    <a:lnTo>
                      <a:pt x="4487" y="1293"/>
                    </a:lnTo>
                    <a:cubicBezTo>
                      <a:pt x="4466" y="1293"/>
                      <a:pt x="4151" y="1450"/>
                      <a:pt x="3878" y="1587"/>
                    </a:cubicBezTo>
                    <a:lnTo>
                      <a:pt x="4466" y="2017"/>
                    </a:lnTo>
                    <a:cubicBezTo>
                      <a:pt x="4697" y="1944"/>
                      <a:pt x="4897" y="1902"/>
                      <a:pt x="5076" y="1870"/>
                    </a:cubicBezTo>
                    <a:lnTo>
                      <a:pt x="5076" y="1723"/>
                    </a:lnTo>
                    <a:cubicBezTo>
                      <a:pt x="5076" y="1219"/>
                      <a:pt x="4707" y="588"/>
                      <a:pt x="4266" y="326"/>
                    </a:cubicBezTo>
                    <a:lnTo>
                      <a:pt x="37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3"/>
              <p:cNvSpPr/>
              <p:nvPr/>
            </p:nvSpPr>
            <p:spPr>
              <a:xfrm>
                <a:off x="2270884" y="1864193"/>
                <a:ext cx="664228" cy="538423"/>
              </a:xfrm>
              <a:custGeom>
                <a:avLst/>
                <a:gdLst/>
                <a:ahLst/>
                <a:cxnLst/>
                <a:rect l="l" t="t" r="r" b="b"/>
                <a:pathLst>
                  <a:path w="14868" h="12052" extrusionOk="0">
                    <a:moveTo>
                      <a:pt x="11011" y="0"/>
                    </a:moveTo>
                    <a:lnTo>
                      <a:pt x="231" y="6220"/>
                    </a:lnTo>
                    <a:cubicBezTo>
                      <a:pt x="158" y="6262"/>
                      <a:pt x="105" y="6315"/>
                      <a:pt x="63" y="6367"/>
                    </a:cubicBezTo>
                    <a:cubicBezTo>
                      <a:pt x="21" y="6409"/>
                      <a:pt x="0" y="6472"/>
                      <a:pt x="0" y="6514"/>
                    </a:cubicBezTo>
                    <a:lnTo>
                      <a:pt x="0" y="6525"/>
                    </a:lnTo>
                    <a:cubicBezTo>
                      <a:pt x="0" y="6567"/>
                      <a:pt x="11" y="6619"/>
                      <a:pt x="42" y="6661"/>
                    </a:cubicBezTo>
                    <a:cubicBezTo>
                      <a:pt x="74" y="6724"/>
                      <a:pt x="137" y="6777"/>
                      <a:pt x="221" y="6829"/>
                    </a:cubicBezTo>
                    <a:lnTo>
                      <a:pt x="8942" y="11894"/>
                    </a:lnTo>
                    <a:cubicBezTo>
                      <a:pt x="9120" y="11999"/>
                      <a:pt x="9365" y="12051"/>
                      <a:pt x="9609" y="12051"/>
                    </a:cubicBezTo>
                    <a:cubicBezTo>
                      <a:pt x="9853" y="12051"/>
                      <a:pt x="10097" y="11999"/>
                      <a:pt x="10276" y="11894"/>
                    </a:cubicBezTo>
                    <a:lnTo>
                      <a:pt x="14868" y="9246"/>
                    </a:lnTo>
                    <a:lnTo>
                      <a:pt x="14868" y="8038"/>
                    </a:lnTo>
                    <a:lnTo>
                      <a:pt x="11221" y="10150"/>
                    </a:lnTo>
                    <a:cubicBezTo>
                      <a:pt x="11153" y="10190"/>
                      <a:pt x="11076" y="10208"/>
                      <a:pt x="10997" y="10208"/>
                    </a:cubicBezTo>
                    <a:cubicBezTo>
                      <a:pt x="10931" y="10208"/>
                      <a:pt x="10864" y="10195"/>
                      <a:pt x="10801" y="10171"/>
                    </a:cubicBezTo>
                    <a:cubicBezTo>
                      <a:pt x="10454" y="10019"/>
                      <a:pt x="10039" y="9942"/>
                      <a:pt x="9623" y="9942"/>
                    </a:cubicBezTo>
                    <a:cubicBezTo>
                      <a:pt x="9207" y="9942"/>
                      <a:pt x="8789" y="10019"/>
                      <a:pt x="8438" y="10171"/>
                    </a:cubicBezTo>
                    <a:cubicBezTo>
                      <a:pt x="8353" y="10206"/>
                      <a:pt x="8290" y="10221"/>
                      <a:pt x="8234" y="10221"/>
                    </a:cubicBezTo>
                    <a:cubicBezTo>
                      <a:pt x="8158" y="10221"/>
                      <a:pt x="8096" y="10192"/>
                      <a:pt x="8017" y="10150"/>
                    </a:cubicBezTo>
                    <a:lnTo>
                      <a:pt x="3383" y="7450"/>
                    </a:lnTo>
                    <a:cubicBezTo>
                      <a:pt x="3247" y="7376"/>
                      <a:pt x="3205" y="7324"/>
                      <a:pt x="3341" y="7208"/>
                    </a:cubicBezTo>
                    <a:cubicBezTo>
                      <a:pt x="3773" y="6882"/>
                      <a:pt x="3857" y="6441"/>
                      <a:pt x="3573" y="6063"/>
                    </a:cubicBezTo>
                    <a:cubicBezTo>
                      <a:pt x="3541" y="6021"/>
                      <a:pt x="3499" y="5979"/>
                      <a:pt x="3457" y="5937"/>
                    </a:cubicBezTo>
                    <a:cubicBezTo>
                      <a:pt x="3425" y="5905"/>
                      <a:pt x="3383" y="5874"/>
                      <a:pt x="3341" y="5842"/>
                    </a:cubicBezTo>
                    <a:cubicBezTo>
                      <a:pt x="3331" y="5832"/>
                      <a:pt x="3331" y="5821"/>
                      <a:pt x="3320" y="5811"/>
                    </a:cubicBezTo>
                    <a:cubicBezTo>
                      <a:pt x="3257" y="5737"/>
                      <a:pt x="3278" y="5664"/>
                      <a:pt x="3383" y="5601"/>
                    </a:cubicBezTo>
                    <a:lnTo>
                      <a:pt x="12052" y="599"/>
                    </a:lnTo>
                    <a:lnTo>
                      <a:pt x="11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3"/>
              <p:cNvSpPr/>
              <p:nvPr/>
            </p:nvSpPr>
            <p:spPr>
              <a:xfrm>
                <a:off x="2257749" y="1856643"/>
                <a:ext cx="677362" cy="658152"/>
              </a:xfrm>
              <a:custGeom>
                <a:avLst/>
                <a:gdLst/>
                <a:ahLst/>
                <a:cxnLst/>
                <a:rect l="l" t="t" r="r" b="b"/>
                <a:pathLst>
                  <a:path w="15162" h="14732" extrusionOk="0">
                    <a:moveTo>
                      <a:pt x="11011" y="1"/>
                    </a:moveTo>
                    <a:lnTo>
                      <a:pt x="378" y="6137"/>
                    </a:lnTo>
                    <a:cubicBezTo>
                      <a:pt x="126" y="6284"/>
                      <a:pt x="0" y="6473"/>
                      <a:pt x="0" y="6694"/>
                    </a:cubicBezTo>
                    <a:lnTo>
                      <a:pt x="0" y="6704"/>
                    </a:lnTo>
                    <a:lnTo>
                      <a:pt x="0" y="8806"/>
                    </a:lnTo>
                    <a:lnTo>
                      <a:pt x="0" y="8922"/>
                    </a:lnTo>
                    <a:cubicBezTo>
                      <a:pt x="0" y="9132"/>
                      <a:pt x="137" y="9331"/>
                      <a:pt x="378" y="9468"/>
                    </a:cubicBezTo>
                    <a:lnTo>
                      <a:pt x="9099" y="14542"/>
                    </a:lnTo>
                    <a:cubicBezTo>
                      <a:pt x="9320" y="14668"/>
                      <a:pt x="9614" y="14731"/>
                      <a:pt x="9908" y="14731"/>
                    </a:cubicBezTo>
                    <a:cubicBezTo>
                      <a:pt x="10202" y="14731"/>
                      <a:pt x="10497" y="14668"/>
                      <a:pt x="10728" y="14542"/>
                    </a:cubicBezTo>
                    <a:lnTo>
                      <a:pt x="15162" y="11979"/>
                    </a:lnTo>
                    <a:lnTo>
                      <a:pt x="15162" y="11801"/>
                    </a:lnTo>
                    <a:lnTo>
                      <a:pt x="15162" y="11632"/>
                    </a:lnTo>
                    <a:lnTo>
                      <a:pt x="10581" y="14280"/>
                    </a:lnTo>
                    <a:cubicBezTo>
                      <a:pt x="10397" y="14385"/>
                      <a:pt x="10152" y="14438"/>
                      <a:pt x="9909" y="14438"/>
                    </a:cubicBezTo>
                    <a:cubicBezTo>
                      <a:pt x="9666" y="14438"/>
                      <a:pt x="9425" y="14385"/>
                      <a:pt x="9246" y="14280"/>
                    </a:cubicBezTo>
                    <a:lnTo>
                      <a:pt x="525" y="9216"/>
                    </a:lnTo>
                    <a:cubicBezTo>
                      <a:pt x="378" y="9132"/>
                      <a:pt x="294" y="9027"/>
                      <a:pt x="294" y="8922"/>
                    </a:cubicBezTo>
                    <a:lnTo>
                      <a:pt x="294" y="8806"/>
                    </a:lnTo>
                    <a:lnTo>
                      <a:pt x="294" y="7199"/>
                    </a:lnTo>
                    <a:cubicBezTo>
                      <a:pt x="315" y="7220"/>
                      <a:pt x="347" y="7230"/>
                      <a:pt x="368" y="7251"/>
                    </a:cubicBezTo>
                    <a:lnTo>
                      <a:pt x="9089" y="12315"/>
                    </a:lnTo>
                    <a:cubicBezTo>
                      <a:pt x="9309" y="12452"/>
                      <a:pt x="9603" y="12515"/>
                      <a:pt x="9897" y="12515"/>
                    </a:cubicBezTo>
                    <a:cubicBezTo>
                      <a:pt x="10202" y="12515"/>
                      <a:pt x="10497" y="12452"/>
                      <a:pt x="10717" y="12315"/>
                    </a:cubicBezTo>
                    <a:lnTo>
                      <a:pt x="15162" y="9751"/>
                    </a:lnTo>
                    <a:lnTo>
                      <a:pt x="15162" y="9583"/>
                    </a:lnTo>
                    <a:lnTo>
                      <a:pt x="15162" y="9415"/>
                    </a:lnTo>
                    <a:lnTo>
                      <a:pt x="10570" y="12063"/>
                    </a:lnTo>
                    <a:cubicBezTo>
                      <a:pt x="10391" y="12168"/>
                      <a:pt x="10147" y="12220"/>
                      <a:pt x="9903" y="12220"/>
                    </a:cubicBezTo>
                    <a:cubicBezTo>
                      <a:pt x="9659" y="12220"/>
                      <a:pt x="9414" y="12168"/>
                      <a:pt x="9236" y="12063"/>
                    </a:cubicBezTo>
                    <a:lnTo>
                      <a:pt x="515" y="6998"/>
                    </a:lnTo>
                    <a:cubicBezTo>
                      <a:pt x="431" y="6946"/>
                      <a:pt x="368" y="6893"/>
                      <a:pt x="336" y="6830"/>
                    </a:cubicBezTo>
                    <a:cubicBezTo>
                      <a:pt x="305" y="6788"/>
                      <a:pt x="294" y="6736"/>
                      <a:pt x="294" y="6694"/>
                    </a:cubicBezTo>
                    <a:lnTo>
                      <a:pt x="294" y="6683"/>
                    </a:lnTo>
                    <a:cubicBezTo>
                      <a:pt x="294" y="6641"/>
                      <a:pt x="315" y="6578"/>
                      <a:pt x="357" y="6536"/>
                    </a:cubicBezTo>
                    <a:cubicBezTo>
                      <a:pt x="399" y="6484"/>
                      <a:pt x="452" y="6431"/>
                      <a:pt x="525" y="6389"/>
                    </a:cubicBezTo>
                    <a:lnTo>
                      <a:pt x="11305" y="169"/>
                    </a:lnTo>
                    <a:lnTo>
                      <a:pt x="11158" y="85"/>
                    </a:lnTo>
                    <a:lnTo>
                      <a:pt x="110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3"/>
              <p:cNvSpPr/>
              <p:nvPr/>
            </p:nvSpPr>
            <p:spPr>
              <a:xfrm>
                <a:off x="2414070" y="1890954"/>
                <a:ext cx="521045" cy="429863"/>
              </a:xfrm>
              <a:custGeom>
                <a:avLst/>
                <a:gdLst/>
                <a:ahLst/>
                <a:cxnLst/>
                <a:rect l="l" t="t" r="r" b="b"/>
                <a:pathLst>
                  <a:path w="11663" h="9622" extrusionOk="0">
                    <a:moveTo>
                      <a:pt x="5111" y="5803"/>
                    </a:moveTo>
                    <a:cubicBezTo>
                      <a:pt x="5506" y="5803"/>
                      <a:pt x="5900" y="5889"/>
                      <a:pt x="6199" y="6062"/>
                    </a:cubicBezTo>
                    <a:cubicBezTo>
                      <a:pt x="6798" y="6410"/>
                      <a:pt x="6788" y="6977"/>
                      <a:pt x="6188" y="7323"/>
                    </a:cubicBezTo>
                    <a:cubicBezTo>
                      <a:pt x="5889" y="7497"/>
                      <a:pt x="5495" y="7584"/>
                      <a:pt x="5101" y="7584"/>
                    </a:cubicBezTo>
                    <a:cubicBezTo>
                      <a:pt x="4707" y="7584"/>
                      <a:pt x="4313" y="7497"/>
                      <a:pt x="4014" y="7323"/>
                    </a:cubicBezTo>
                    <a:cubicBezTo>
                      <a:pt x="3414" y="6977"/>
                      <a:pt x="3414" y="6410"/>
                      <a:pt x="4024" y="6062"/>
                    </a:cubicBezTo>
                    <a:cubicBezTo>
                      <a:pt x="4323" y="5889"/>
                      <a:pt x="4717" y="5803"/>
                      <a:pt x="5111" y="5803"/>
                    </a:cubicBezTo>
                    <a:close/>
                    <a:moveTo>
                      <a:pt x="8847" y="0"/>
                    </a:moveTo>
                    <a:lnTo>
                      <a:pt x="178" y="5002"/>
                    </a:lnTo>
                    <a:cubicBezTo>
                      <a:pt x="73" y="5065"/>
                      <a:pt x="52" y="5138"/>
                      <a:pt x="115" y="5212"/>
                    </a:cubicBezTo>
                    <a:cubicBezTo>
                      <a:pt x="126" y="5222"/>
                      <a:pt x="126" y="5233"/>
                      <a:pt x="136" y="5243"/>
                    </a:cubicBezTo>
                    <a:cubicBezTo>
                      <a:pt x="178" y="5275"/>
                      <a:pt x="220" y="5306"/>
                      <a:pt x="252" y="5338"/>
                    </a:cubicBezTo>
                    <a:cubicBezTo>
                      <a:pt x="294" y="5380"/>
                      <a:pt x="336" y="5422"/>
                      <a:pt x="368" y="5464"/>
                    </a:cubicBezTo>
                    <a:cubicBezTo>
                      <a:pt x="652" y="5842"/>
                      <a:pt x="568" y="6283"/>
                      <a:pt x="136" y="6609"/>
                    </a:cubicBezTo>
                    <a:cubicBezTo>
                      <a:pt x="0" y="6725"/>
                      <a:pt x="42" y="6777"/>
                      <a:pt x="178" y="6851"/>
                    </a:cubicBezTo>
                    <a:lnTo>
                      <a:pt x="4812" y="9551"/>
                    </a:lnTo>
                    <a:cubicBezTo>
                      <a:pt x="4891" y="9593"/>
                      <a:pt x="4953" y="9622"/>
                      <a:pt x="5029" y="9622"/>
                    </a:cubicBezTo>
                    <a:cubicBezTo>
                      <a:pt x="5085" y="9622"/>
                      <a:pt x="5148" y="9607"/>
                      <a:pt x="5233" y="9572"/>
                    </a:cubicBezTo>
                    <a:cubicBezTo>
                      <a:pt x="5584" y="9420"/>
                      <a:pt x="6002" y="9343"/>
                      <a:pt x="6418" y="9343"/>
                    </a:cubicBezTo>
                    <a:cubicBezTo>
                      <a:pt x="6834" y="9343"/>
                      <a:pt x="7249" y="9420"/>
                      <a:pt x="7596" y="9572"/>
                    </a:cubicBezTo>
                    <a:cubicBezTo>
                      <a:pt x="7659" y="9596"/>
                      <a:pt x="7726" y="9609"/>
                      <a:pt x="7792" y="9609"/>
                    </a:cubicBezTo>
                    <a:cubicBezTo>
                      <a:pt x="7871" y="9609"/>
                      <a:pt x="7948" y="9591"/>
                      <a:pt x="8016" y="9551"/>
                    </a:cubicBezTo>
                    <a:lnTo>
                      <a:pt x="11663" y="7439"/>
                    </a:lnTo>
                    <a:lnTo>
                      <a:pt x="11663" y="5674"/>
                    </a:lnTo>
                    <a:cubicBezTo>
                      <a:pt x="11464" y="5690"/>
                      <a:pt x="11264" y="5699"/>
                      <a:pt x="11064" y="5699"/>
                    </a:cubicBezTo>
                    <a:cubicBezTo>
                      <a:pt x="9983" y="5699"/>
                      <a:pt x="8904" y="5459"/>
                      <a:pt x="8079" y="4981"/>
                    </a:cubicBezTo>
                    <a:cubicBezTo>
                      <a:pt x="7691" y="4760"/>
                      <a:pt x="7407" y="4497"/>
                      <a:pt x="7197" y="4224"/>
                    </a:cubicBezTo>
                    <a:lnTo>
                      <a:pt x="7103" y="4098"/>
                    </a:lnTo>
                    <a:cubicBezTo>
                      <a:pt x="7082" y="4045"/>
                      <a:pt x="7050" y="4003"/>
                      <a:pt x="7029" y="3961"/>
                    </a:cubicBezTo>
                    <a:cubicBezTo>
                      <a:pt x="6587" y="3120"/>
                      <a:pt x="6945" y="2175"/>
                      <a:pt x="8100" y="1513"/>
                    </a:cubicBezTo>
                    <a:cubicBezTo>
                      <a:pt x="8721" y="1145"/>
                      <a:pt x="9487" y="925"/>
                      <a:pt x="10297" y="830"/>
                    </a:cubicBezTo>
                    <a:lnTo>
                      <a:pt x="88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3"/>
              <p:cNvSpPr/>
              <p:nvPr/>
            </p:nvSpPr>
            <p:spPr>
              <a:xfrm>
                <a:off x="2566594" y="2150164"/>
                <a:ext cx="151180" cy="79611"/>
              </a:xfrm>
              <a:custGeom>
                <a:avLst/>
                <a:gdLst/>
                <a:ahLst/>
                <a:cxnLst/>
                <a:rect l="l" t="t" r="r" b="b"/>
                <a:pathLst>
                  <a:path w="3384" h="1782" extrusionOk="0">
                    <a:moveTo>
                      <a:pt x="1697" y="1"/>
                    </a:moveTo>
                    <a:cubicBezTo>
                      <a:pt x="1303" y="1"/>
                      <a:pt x="909" y="87"/>
                      <a:pt x="610" y="260"/>
                    </a:cubicBezTo>
                    <a:cubicBezTo>
                      <a:pt x="0" y="608"/>
                      <a:pt x="0" y="1175"/>
                      <a:pt x="600" y="1521"/>
                    </a:cubicBezTo>
                    <a:cubicBezTo>
                      <a:pt x="899" y="1695"/>
                      <a:pt x="1293" y="1782"/>
                      <a:pt x="1687" y="1782"/>
                    </a:cubicBezTo>
                    <a:cubicBezTo>
                      <a:pt x="2081" y="1782"/>
                      <a:pt x="2475" y="1695"/>
                      <a:pt x="2774" y="1521"/>
                    </a:cubicBezTo>
                    <a:cubicBezTo>
                      <a:pt x="3374" y="1175"/>
                      <a:pt x="3384" y="608"/>
                      <a:pt x="2785" y="260"/>
                    </a:cubicBezTo>
                    <a:cubicBezTo>
                      <a:pt x="2486" y="87"/>
                      <a:pt x="2092"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3"/>
              <p:cNvSpPr/>
              <p:nvPr/>
            </p:nvSpPr>
            <p:spPr>
              <a:xfrm>
                <a:off x="2935082" y="2056612"/>
                <a:ext cx="5182" cy="6612"/>
              </a:xfrm>
              <a:custGeom>
                <a:avLst/>
                <a:gdLst/>
                <a:ahLst/>
                <a:cxnLst/>
                <a:rect l="l" t="t" r="r" b="b"/>
                <a:pathLst>
                  <a:path w="116" h="148" extrusionOk="0">
                    <a:moveTo>
                      <a:pt x="1" y="1"/>
                    </a:moveTo>
                    <a:lnTo>
                      <a:pt x="1" y="148"/>
                    </a:lnTo>
                    <a:cubicBezTo>
                      <a:pt x="43" y="127"/>
                      <a:pt x="74" y="106"/>
                      <a:pt x="116" y="85"/>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3"/>
              <p:cNvSpPr/>
              <p:nvPr/>
            </p:nvSpPr>
            <p:spPr>
              <a:xfrm>
                <a:off x="2815395" y="1967439"/>
                <a:ext cx="124420" cy="89216"/>
              </a:xfrm>
              <a:custGeom>
                <a:avLst/>
                <a:gdLst/>
                <a:ahLst/>
                <a:cxnLst/>
                <a:rect l="l" t="t" r="r" b="b"/>
                <a:pathLst>
                  <a:path w="2785" h="1997" extrusionOk="0">
                    <a:moveTo>
                      <a:pt x="1167" y="873"/>
                    </a:moveTo>
                    <a:lnTo>
                      <a:pt x="1671" y="1251"/>
                    </a:lnTo>
                    <a:cubicBezTo>
                      <a:pt x="1508" y="1293"/>
                      <a:pt x="1392" y="1314"/>
                      <a:pt x="1302" y="1314"/>
                    </a:cubicBezTo>
                    <a:cubicBezTo>
                      <a:pt x="1211" y="1314"/>
                      <a:pt x="1146" y="1293"/>
                      <a:pt x="1083" y="1251"/>
                    </a:cubicBezTo>
                    <a:cubicBezTo>
                      <a:pt x="915" y="1156"/>
                      <a:pt x="925" y="1030"/>
                      <a:pt x="1167" y="873"/>
                    </a:cubicBezTo>
                    <a:close/>
                    <a:moveTo>
                      <a:pt x="536" y="1"/>
                    </a:moveTo>
                    <a:lnTo>
                      <a:pt x="231" y="180"/>
                    </a:lnTo>
                    <a:lnTo>
                      <a:pt x="735" y="558"/>
                    </a:lnTo>
                    <a:lnTo>
                      <a:pt x="683" y="589"/>
                    </a:lnTo>
                    <a:cubicBezTo>
                      <a:pt x="126" y="904"/>
                      <a:pt x="0" y="1272"/>
                      <a:pt x="567" y="1598"/>
                    </a:cubicBezTo>
                    <a:cubicBezTo>
                      <a:pt x="662" y="1651"/>
                      <a:pt x="756" y="1693"/>
                      <a:pt x="862" y="1724"/>
                    </a:cubicBezTo>
                    <a:cubicBezTo>
                      <a:pt x="986" y="1763"/>
                      <a:pt x="1117" y="1785"/>
                      <a:pt x="1258" y="1785"/>
                    </a:cubicBezTo>
                    <a:cubicBezTo>
                      <a:pt x="1306" y="1785"/>
                      <a:pt x="1357" y="1782"/>
                      <a:pt x="1408" y="1777"/>
                    </a:cubicBezTo>
                    <a:cubicBezTo>
                      <a:pt x="1566" y="1766"/>
                      <a:pt x="1734" y="1735"/>
                      <a:pt x="1923" y="1682"/>
                    </a:cubicBezTo>
                    <a:cubicBezTo>
                      <a:pt x="2017" y="1661"/>
                      <a:pt x="2101" y="1651"/>
                      <a:pt x="2185" y="1630"/>
                    </a:cubicBezTo>
                    <a:lnTo>
                      <a:pt x="2343" y="1756"/>
                    </a:lnTo>
                    <a:lnTo>
                      <a:pt x="2680" y="1997"/>
                    </a:lnTo>
                    <a:lnTo>
                      <a:pt x="2680" y="1693"/>
                    </a:lnTo>
                    <a:cubicBezTo>
                      <a:pt x="2711" y="1682"/>
                      <a:pt x="2753" y="1672"/>
                      <a:pt x="2785" y="1672"/>
                    </a:cubicBezTo>
                    <a:lnTo>
                      <a:pt x="2680" y="1588"/>
                    </a:lnTo>
                    <a:lnTo>
                      <a:pt x="2680" y="1546"/>
                    </a:lnTo>
                    <a:lnTo>
                      <a:pt x="2680" y="1461"/>
                    </a:lnTo>
                    <a:lnTo>
                      <a:pt x="2680" y="1387"/>
                    </a:lnTo>
                    <a:lnTo>
                      <a:pt x="2680" y="988"/>
                    </a:lnTo>
                    <a:cubicBezTo>
                      <a:pt x="2501" y="1020"/>
                      <a:pt x="2301" y="1062"/>
                      <a:pt x="2070" y="1135"/>
                    </a:cubicBezTo>
                    <a:lnTo>
                      <a:pt x="1482" y="705"/>
                    </a:lnTo>
                    <a:cubicBezTo>
                      <a:pt x="1755" y="568"/>
                      <a:pt x="2070" y="411"/>
                      <a:pt x="2091" y="411"/>
                    </a:cubicBezTo>
                    <a:lnTo>
                      <a:pt x="1692" y="127"/>
                    </a:lnTo>
                    <a:cubicBezTo>
                      <a:pt x="1681" y="127"/>
                      <a:pt x="1377" y="243"/>
                      <a:pt x="1062" y="390"/>
                    </a:cubicBezTo>
                    <a:lnTo>
                      <a:pt x="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3"/>
              <p:cNvSpPr/>
              <p:nvPr/>
            </p:nvSpPr>
            <p:spPr>
              <a:xfrm>
                <a:off x="2910197" y="2063180"/>
                <a:ext cx="24929" cy="24035"/>
              </a:xfrm>
              <a:custGeom>
                <a:avLst/>
                <a:gdLst/>
                <a:ahLst/>
                <a:cxnLst/>
                <a:rect l="l" t="t" r="r" b="b"/>
                <a:pathLst>
                  <a:path w="558" h="538" extrusionOk="0">
                    <a:moveTo>
                      <a:pt x="558" y="1"/>
                    </a:moveTo>
                    <a:cubicBezTo>
                      <a:pt x="295" y="127"/>
                      <a:pt x="21" y="243"/>
                      <a:pt x="0" y="253"/>
                    </a:cubicBezTo>
                    <a:lnTo>
                      <a:pt x="379" y="537"/>
                    </a:lnTo>
                    <a:cubicBezTo>
                      <a:pt x="390" y="537"/>
                      <a:pt x="463" y="505"/>
                      <a:pt x="558" y="474"/>
                    </a:cubicBezTo>
                    <a:lnTo>
                      <a:pt x="5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3"/>
              <p:cNvSpPr/>
              <p:nvPr/>
            </p:nvSpPr>
            <p:spPr>
              <a:xfrm>
                <a:off x="2206595" y="2065547"/>
                <a:ext cx="728515" cy="323492"/>
              </a:xfrm>
              <a:custGeom>
                <a:avLst/>
                <a:gdLst/>
                <a:ahLst/>
                <a:cxnLst/>
                <a:rect l="l" t="t" r="r" b="b"/>
                <a:pathLst>
                  <a:path w="16307" h="7241" extrusionOk="0">
                    <a:moveTo>
                      <a:pt x="0" y="1"/>
                    </a:moveTo>
                    <a:cubicBezTo>
                      <a:pt x="0" y="568"/>
                      <a:pt x="10" y="1146"/>
                      <a:pt x="10" y="1713"/>
                    </a:cubicBezTo>
                    <a:cubicBezTo>
                      <a:pt x="10" y="1818"/>
                      <a:pt x="94" y="1923"/>
                      <a:pt x="241" y="2018"/>
                    </a:cubicBezTo>
                    <a:lnTo>
                      <a:pt x="8952" y="7082"/>
                    </a:lnTo>
                    <a:cubicBezTo>
                      <a:pt x="9136" y="7188"/>
                      <a:pt x="9380" y="7240"/>
                      <a:pt x="9623" y="7240"/>
                    </a:cubicBezTo>
                    <a:cubicBezTo>
                      <a:pt x="9866" y="7240"/>
                      <a:pt x="10107" y="7188"/>
                      <a:pt x="10286" y="7082"/>
                    </a:cubicBezTo>
                    <a:lnTo>
                      <a:pt x="16307" y="3604"/>
                    </a:lnTo>
                    <a:lnTo>
                      <a:pt x="16307" y="1724"/>
                    </a:lnTo>
                    <a:lnTo>
                      <a:pt x="10433" y="5117"/>
                    </a:lnTo>
                    <a:cubicBezTo>
                      <a:pt x="10202" y="5243"/>
                      <a:pt x="9908" y="5306"/>
                      <a:pt x="9613" y="5306"/>
                    </a:cubicBezTo>
                    <a:cubicBezTo>
                      <a:pt x="9319" y="5306"/>
                      <a:pt x="9025" y="5243"/>
                      <a:pt x="8805" y="5117"/>
                    </a:cubicBezTo>
                    <a:lnTo>
                      <a:pt x="84" y="43"/>
                    </a:lnTo>
                    <a:cubicBezTo>
                      <a:pt x="52" y="32"/>
                      <a:pt x="31" y="1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3"/>
              <p:cNvSpPr/>
              <p:nvPr/>
            </p:nvSpPr>
            <p:spPr>
              <a:xfrm>
                <a:off x="2791895" y="1893769"/>
                <a:ext cx="34355" cy="19344"/>
              </a:xfrm>
              <a:custGeom>
                <a:avLst/>
                <a:gdLst/>
                <a:ahLst/>
                <a:cxnLst/>
                <a:rect l="l" t="t" r="r" b="b"/>
                <a:pathLst>
                  <a:path w="769" h="433" extrusionOk="0">
                    <a:moveTo>
                      <a:pt x="253" y="0"/>
                    </a:moveTo>
                    <a:cubicBezTo>
                      <a:pt x="22" y="148"/>
                      <a:pt x="1" y="284"/>
                      <a:pt x="169" y="379"/>
                    </a:cubicBezTo>
                    <a:cubicBezTo>
                      <a:pt x="235" y="414"/>
                      <a:pt x="298" y="432"/>
                      <a:pt x="384" y="432"/>
                    </a:cubicBezTo>
                    <a:cubicBezTo>
                      <a:pt x="476" y="432"/>
                      <a:pt x="594" y="411"/>
                      <a:pt x="768" y="368"/>
                    </a:cubicBezTo>
                    <a:lnTo>
                      <a:pt x="2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3"/>
              <p:cNvSpPr/>
              <p:nvPr/>
            </p:nvSpPr>
            <p:spPr>
              <a:xfrm>
                <a:off x="2206595" y="1789093"/>
                <a:ext cx="728515" cy="500405"/>
              </a:xfrm>
              <a:custGeom>
                <a:avLst/>
                <a:gdLst/>
                <a:ahLst/>
                <a:cxnLst/>
                <a:rect l="l" t="t" r="r" b="b"/>
                <a:pathLst>
                  <a:path w="16307" h="11201" extrusionOk="0">
                    <a:moveTo>
                      <a:pt x="9550" y="0"/>
                    </a:moveTo>
                    <a:lnTo>
                      <a:pt x="241" y="5379"/>
                    </a:lnTo>
                    <a:cubicBezTo>
                      <a:pt x="168" y="5422"/>
                      <a:pt x="105" y="5464"/>
                      <a:pt x="63" y="5516"/>
                    </a:cubicBezTo>
                    <a:cubicBezTo>
                      <a:pt x="31" y="5569"/>
                      <a:pt x="0" y="5622"/>
                      <a:pt x="0" y="5674"/>
                    </a:cubicBezTo>
                    <a:lnTo>
                      <a:pt x="0" y="5685"/>
                    </a:lnTo>
                    <a:cubicBezTo>
                      <a:pt x="0" y="5727"/>
                      <a:pt x="21" y="5769"/>
                      <a:pt x="42" y="5811"/>
                    </a:cubicBezTo>
                    <a:cubicBezTo>
                      <a:pt x="84" y="5874"/>
                      <a:pt x="147" y="5937"/>
                      <a:pt x="231" y="5979"/>
                    </a:cubicBezTo>
                    <a:lnTo>
                      <a:pt x="8952" y="11043"/>
                    </a:lnTo>
                    <a:cubicBezTo>
                      <a:pt x="9131" y="11148"/>
                      <a:pt x="9372" y="11201"/>
                      <a:pt x="9615" y="11201"/>
                    </a:cubicBezTo>
                    <a:cubicBezTo>
                      <a:pt x="9858" y="11201"/>
                      <a:pt x="10102" y="11148"/>
                      <a:pt x="10286" y="11043"/>
                    </a:cubicBezTo>
                    <a:lnTo>
                      <a:pt x="16307" y="7565"/>
                    </a:lnTo>
                    <a:lnTo>
                      <a:pt x="16307" y="6367"/>
                    </a:lnTo>
                    <a:lnTo>
                      <a:pt x="11221" y="9309"/>
                    </a:lnTo>
                    <a:cubicBezTo>
                      <a:pt x="11155" y="9345"/>
                      <a:pt x="11076" y="9364"/>
                      <a:pt x="10995" y="9364"/>
                    </a:cubicBezTo>
                    <a:cubicBezTo>
                      <a:pt x="10933" y="9364"/>
                      <a:pt x="10870" y="9353"/>
                      <a:pt x="10811" y="9330"/>
                    </a:cubicBezTo>
                    <a:cubicBezTo>
                      <a:pt x="10464" y="9172"/>
                      <a:pt x="10047" y="9094"/>
                      <a:pt x="9628" y="9094"/>
                    </a:cubicBezTo>
                    <a:cubicBezTo>
                      <a:pt x="9209" y="9094"/>
                      <a:pt x="8789" y="9172"/>
                      <a:pt x="8437" y="9330"/>
                    </a:cubicBezTo>
                    <a:cubicBezTo>
                      <a:pt x="8357" y="9361"/>
                      <a:pt x="8297" y="9375"/>
                      <a:pt x="8243" y="9375"/>
                    </a:cubicBezTo>
                    <a:cubicBezTo>
                      <a:pt x="8168" y="9375"/>
                      <a:pt x="8106" y="9348"/>
                      <a:pt x="8027" y="9299"/>
                    </a:cubicBezTo>
                    <a:lnTo>
                      <a:pt x="3393" y="6609"/>
                    </a:lnTo>
                    <a:cubicBezTo>
                      <a:pt x="3246" y="6525"/>
                      <a:pt x="3215" y="6483"/>
                      <a:pt x="3341" y="6367"/>
                    </a:cubicBezTo>
                    <a:cubicBezTo>
                      <a:pt x="3783" y="6031"/>
                      <a:pt x="3867" y="5590"/>
                      <a:pt x="3583" y="5222"/>
                    </a:cubicBezTo>
                    <a:cubicBezTo>
                      <a:pt x="3551" y="5180"/>
                      <a:pt x="3509" y="5127"/>
                      <a:pt x="3467" y="5085"/>
                    </a:cubicBezTo>
                    <a:cubicBezTo>
                      <a:pt x="3425" y="5054"/>
                      <a:pt x="3393" y="5022"/>
                      <a:pt x="3351" y="4991"/>
                    </a:cubicBezTo>
                    <a:cubicBezTo>
                      <a:pt x="3341" y="4980"/>
                      <a:pt x="3330" y="4970"/>
                      <a:pt x="3320" y="4970"/>
                    </a:cubicBezTo>
                    <a:cubicBezTo>
                      <a:pt x="3267" y="4896"/>
                      <a:pt x="3288" y="4812"/>
                      <a:pt x="3393" y="4749"/>
                    </a:cubicBezTo>
                    <a:lnTo>
                      <a:pt x="10580" y="599"/>
                    </a:lnTo>
                    <a:lnTo>
                      <a:pt x="95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3"/>
              <p:cNvSpPr/>
              <p:nvPr/>
            </p:nvSpPr>
            <p:spPr>
              <a:xfrm>
                <a:off x="2644509" y="1840247"/>
                <a:ext cx="290611" cy="192147"/>
              </a:xfrm>
              <a:custGeom>
                <a:avLst/>
                <a:gdLst/>
                <a:ahLst/>
                <a:cxnLst/>
                <a:rect l="l" t="t" r="r" b="b"/>
                <a:pathLst>
                  <a:path w="6505" h="4301" extrusionOk="0">
                    <a:moveTo>
                      <a:pt x="1724" y="1"/>
                    </a:moveTo>
                    <a:cubicBezTo>
                      <a:pt x="1651" y="32"/>
                      <a:pt x="1577" y="74"/>
                      <a:pt x="1503" y="116"/>
                    </a:cubicBezTo>
                    <a:cubicBezTo>
                      <a:pt x="358" y="778"/>
                      <a:pt x="1" y="1724"/>
                      <a:pt x="432" y="2564"/>
                    </a:cubicBezTo>
                    <a:cubicBezTo>
                      <a:pt x="463" y="2616"/>
                      <a:pt x="484" y="2658"/>
                      <a:pt x="516" y="2700"/>
                    </a:cubicBezTo>
                    <a:cubicBezTo>
                      <a:pt x="547" y="2753"/>
                      <a:pt x="579" y="2795"/>
                      <a:pt x="610" y="2838"/>
                    </a:cubicBezTo>
                    <a:cubicBezTo>
                      <a:pt x="810" y="3111"/>
                      <a:pt x="1104" y="3363"/>
                      <a:pt x="1482" y="3583"/>
                    </a:cubicBezTo>
                    <a:cubicBezTo>
                      <a:pt x="2306" y="4062"/>
                      <a:pt x="3389" y="4300"/>
                      <a:pt x="4474" y="4300"/>
                    </a:cubicBezTo>
                    <a:cubicBezTo>
                      <a:pt x="5174" y="4300"/>
                      <a:pt x="5874" y="4201"/>
                      <a:pt x="6505" y="4003"/>
                    </a:cubicBezTo>
                    <a:lnTo>
                      <a:pt x="6505" y="3688"/>
                    </a:lnTo>
                    <a:cubicBezTo>
                      <a:pt x="6505" y="3436"/>
                      <a:pt x="6410" y="3153"/>
                      <a:pt x="6273" y="2901"/>
                    </a:cubicBezTo>
                    <a:lnTo>
                      <a:pt x="6021" y="3027"/>
                    </a:lnTo>
                    <a:lnTo>
                      <a:pt x="5601" y="2711"/>
                    </a:lnTo>
                    <a:cubicBezTo>
                      <a:pt x="5265" y="2869"/>
                      <a:pt x="4918" y="2995"/>
                      <a:pt x="4897" y="2995"/>
                    </a:cubicBezTo>
                    <a:lnTo>
                      <a:pt x="4518" y="2711"/>
                    </a:lnTo>
                    <a:cubicBezTo>
                      <a:pt x="4539" y="2711"/>
                      <a:pt x="4887" y="2553"/>
                      <a:pt x="5181" y="2406"/>
                    </a:cubicBezTo>
                    <a:lnTo>
                      <a:pt x="4740" y="2070"/>
                    </a:lnTo>
                    <a:lnTo>
                      <a:pt x="4581" y="1955"/>
                    </a:lnTo>
                    <a:cubicBezTo>
                      <a:pt x="4487" y="1965"/>
                      <a:pt x="4403" y="1986"/>
                      <a:pt x="4319" y="1997"/>
                    </a:cubicBezTo>
                    <a:cubicBezTo>
                      <a:pt x="4119" y="2049"/>
                      <a:pt x="3951" y="2081"/>
                      <a:pt x="3804" y="2091"/>
                    </a:cubicBezTo>
                    <a:cubicBezTo>
                      <a:pt x="3737" y="2098"/>
                      <a:pt x="3673" y="2101"/>
                      <a:pt x="3612" y="2101"/>
                    </a:cubicBezTo>
                    <a:cubicBezTo>
                      <a:pt x="3481" y="2101"/>
                      <a:pt x="3362" y="2085"/>
                      <a:pt x="3248" y="2049"/>
                    </a:cubicBezTo>
                    <a:cubicBezTo>
                      <a:pt x="3153" y="2018"/>
                      <a:pt x="3058" y="1976"/>
                      <a:pt x="2963" y="1913"/>
                    </a:cubicBezTo>
                    <a:cubicBezTo>
                      <a:pt x="2386" y="1587"/>
                      <a:pt x="2522" y="1230"/>
                      <a:pt x="3069" y="904"/>
                    </a:cubicBezTo>
                    <a:lnTo>
                      <a:pt x="3132" y="872"/>
                    </a:lnTo>
                    <a:lnTo>
                      <a:pt x="2753" y="599"/>
                    </a:lnTo>
                    <a:lnTo>
                      <a:pt x="17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3"/>
              <p:cNvSpPr/>
              <p:nvPr/>
            </p:nvSpPr>
            <p:spPr>
              <a:xfrm>
                <a:off x="2193460" y="1781543"/>
                <a:ext cx="741650" cy="620580"/>
              </a:xfrm>
              <a:custGeom>
                <a:avLst/>
                <a:gdLst/>
                <a:ahLst/>
                <a:cxnLst/>
                <a:rect l="l" t="t" r="r" b="b"/>
                <a:pathLst>
                  <a:path w="16601" h="13891" extrusionOk="0">
                    <a:moveTo>
                      <a:pt x="9550" y="1"/>
                    </a:moveTo>
                    <a:lnTo>
                      <a:pt x="388" y="5286"/>
                    </a:lnTo>
                    <a:cubicBezTo>
                      <a:pt x="136" y="5433"/>
                      <a:pt x="0" y="5633"/>
                      <a:pt x="0" y="5854"/>
                    </a:cubicBezTo>
                    <a:cubicBezTo>
                      <a:pt x="0" y="6589"/>
                      <a:pt x="10" y="7335"/>
                      <a:pt x="10" y="8070"/>
                    </a:cubicBezTo>
                    <a:cubicBezTo>
                      <a:pt x="10" y="8291"/>
                      <a:pt x="136" y="8480"/>
                      <a:pt x="388" y="8627"/>
                    </a:cubicBezTo>
                    <a:lnTo>
                      <a:pt x="9099" y="13692"/>
                    </a:lnTo>
                    <a:cubicBezTo>
                      <a:pt x="9330" y="13818"/>
                      <a:pt x="9624" y="13891"/>
                      <a:pt x="9918" y="13891"/>
                    </a:cubicBezTo>
                    <a:cubicBezTo>
                      <a:pt x="10213" y="13891"/>
                      <a:pt x="10507" y="13818"/>
                      <a:pt x="10727" y="13692"/>
                    </a:cubicBezTo>
                    <a:lnTo>
                      <a:pt x="16601" y="10298"/>
                    </a:lnTo>
                    <a:lnTo>
                      <a:pt x="16601" y="10129"/>
                    </a:lnTo>
                    <a:lnTo>
                      <a:pt x="16601" y="9961"/>
                    </a:lnTo>
                    <a:lnTo>
                      <a:pt x="10580" y="13439"/>
                    </a:lnTo>
                    <a:cubicBezTo>
                      <a:pt x="10401" y="13545"/>
                      <a:pt x="10160" y="13597"/>
                      <a:pt x="9917" y="13597"/>
                    </a:cubicBezTo>
                    <a:cubicBezTo>
                      <a:pt x="9674" y="13597"/>
                      <a:pt x="9430" y="13545"/>
                      <a:pt x="9246" y="13439"/>
                    </a:cubicBezTo>
                    <a:lnTo>
                      <a:pt x="535" y="8375"/>
                    </a:lnTo>
                    <a:cubicBezTo>
                      <a:pt x="388" y="8280"/>
                      <a:pt x="304" y="8175"/>
                      <a:pt x="304" y="8070"/>
                    </a:cubicBezTo>
                    <a:cubicBezTo>
                      <a:pt x="304" y="7503"/>
                      <a:pt x="294" y="6925"/>
                      <a:pt x="294" y="6358"/>
                    </a:cubicBezTo>
                    <a:lnTo>
                      <a:pt x="294" y="6358"/>
                    </a:lnTo>
                    <a:cubicBezTo>
                      <a:pt x="325" y="6368"/>
                      <a:pt x="346" y="6389"/>
                      <a:pt x="378" y="6400"/>
                    </a:cubicBezTo>
                    <a:lnTo>
                      <a:pt x="9099" y="11474"/>
                    </a:lnTo>
                    <a:cubicBezTo>
                      <a:pt x="9319" y="11600"/>
                      <a:pt x="9613" y="11663"/>
                      <a:pt x="9907" y="11663"/>
                    </a:cubicBezTo>
                    <a:cubicBezTo>
                      <a:pt x="10202" y="11663"/>
                      <a:pt x="10496" y="11600"/>
                      <a:pt x="10727" y="11474"/>
                    </a:cubicBezTo>
                    <a:lnTo>
                      <a:pt x="16601" y="8081"/>
                    </a:lnTo>
                    <a:lnTo>
                      <a:pt x="16601" y="7913"/>
                    </a:lnTo>
                    <a:lnTo>
                      <a:pt x="16601" y="7734"/>
                    </a:lnTo>
                    <a:lnTo>
                      <a:pt x="10580" y="11212"/>
                    </a:lnTo>
                    <a:cubicBezTo>
                      <a:pt x="10396" y="11317"/>
                      <a:pt x="10152" y="11370"/>
                      <a:pt x="9909" y="11370"/>
                    </a:cubicBezTo>
                    <a:cubicBezTo>
                      <a:pt x="9666" y="11370"/>
                      <a:pt x="9425" y="11317"/>
                      <a:pt x="9246" y="11212"/>
                    </a:cubicBezTo>
                    <a:lnTo>
                      <a:pt x="525" y="6148"/>
                    </a:lnTo>
                    <a:cubicBezTo>
                      <a:pt x="441" y="6106"/>
                      <a:pt x="378" y="6043"/>
                      <a:pt x="336" y="5980"/>
                    </a:cubicBezTo>
                    <a:cubicBezTo>
                      <a:pt x="315" y="5938"/>
                      <a:pt x="294" y="5896"/>
                      <a:pt x="294" y="5854"/>
                    </a:cubicBezTo>
                    <a:lnTo>
                      <a:pt x="294" y="5843"/>
                    </a:lnTo>
                    <a:cubicBezTo>
                      <a:pt x="294" y="5791"/>
                      <a:pt x="325" y="5738"/>
                      <a:pt x="357" y="5685"/>
                    </a:cubicBezTo>
                    <a:cubicBezTo>
                      <a:pt x="399" y="5633"/>
                      <a:pt x="462" y="5591"/>
                      <a:pt x="535" y="5548"/>
                    </a:cubicBezTo>
                    <a:lnTo>
                      <a:pt x="9844" y="169"/>
                    </a:lnTo>
                    <a:lnTo>
                      <a:pt x="9697" y="85"/>
                    </a:lnTo>
                    <a:lnTo>
                      <a:pt x="95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3"/>
              <p:cNvSpPr/>
              <p:nvPr/>
            </p:nvSpPr>
            <p:spPr>
              <a:xfrm>
                <a:off x="2350228" y="1815854"/>
                <a:ext cx="584885" cy="392112"/>
              </a:xfrm>
              <a:custGeom>
                <a:avLst/>
                <a:gdLst/>
                <a:ahLst/>
                <a:cxnLst/>
                <a:rect l="l" t="t" r="r" b="b"/>
                <a:pathLst>
                  <a:path w="13092" h="8777" extrusionOk="0">
                    <a:moveTo>
                      <a:pt x="5105" y="4962"/>
                    </a:moveTo>
                    <a:cubicBezTo>
                      <a:pt x="5498" y="4962"/>
                      <a:pt x="5889" y="5049"/>
                      <a:pt x="6188" y="5222"/>
                    </a:cubicBezTo>
                    <a:cubicBezTo>
                      <a:pt x="6788" y="5569"/>
                      <a:pt x="6788" y="6125"/>
                      <a:pt x="6188" y="6472"/>
                    </a:cubicBezTo>
                    <a:cubicBezTo>
                      <a:pt x="5884" y="6651"/>
                      <a:pt x="5490" y="6740"/>
                      <a:pt x="5097" y="6740"/>
                    </a:cubicBezTo>
                    <a:cubicBezTo>
                      <a:pt x="4704" y="6740"/>
                      <a:pt x="4313" y="6651"/>
                      <a:pt x="4014" y="6472"/>
                    </a:cubicBezTo>
                    <a:cubicBezTo>
                      <a:pt x="3415" y="6125"/>
                      <a:pt x="3415" y="5569"/>
                      <a:pt x="4014" y="5222"/>
                    </a:cubicBezTo>
                    <a:cubicBezTo>
                      <a:pt x="4319" y="5049"/>
                      <a:pt x="4713" y="4962"/>
                      <a:pt x="5105" y="4962"/>
                    </a:cubicBezTo>
                    <a:close/>
                    <a:moveTo>
                      <a:pt x="7365" y="0"/>
                    </a:moveTo>
                    <a:lnTo>
                      <a:pt x="178" y="4150"/>
                    </a:lnTo>
                    <a:cubicBezTo>
                      <a:pt x="73" y="4213"/>
                      <a:pt x="52" y="4297"/>
                      <a:pt x="105" y="4371"/>
                    </a:cubicBezTo>
                    <a:cubicBezTo>
                      <a:pt x="115" y="4371"/>
                      <a:pt x="126" y="4381"/>
                      <a:pt x="136" y="4392"/>
                    </a:cubicBezTo>
                    <a:cubicBezTo>
                      <a:pt x="178" y="4423"/>
                      <a:pt x="210" y="4455"/>
                      <a:pt x="252" y="4486"/>
                    </a:cubicBezTo>
                    <a:cubicBezTo>
                      <a:pt x="294" y="4528"/>
                      <a:pt x="336" y="4581"/>
                      <a:pt x="368" y="4623"/>
                    </a:cubicBezTo>
                    <a:cubicBezTo>
                      <a:pt x="652" y="4991"/>
                      <a:pt x="568" y="5432"/>
                      <a:pt x="126" y="5768"/>
                    </a:cubicBezTo>
                    <a:cubicBezTo>
                      <a:pt x="0" y="5884"/>
                      <a:pt x="31" y="5926"/>
                      <a:pt x="178" y="6010"/>
                    </a:cubicBezTo>
                    <a:lnTo>
                      <a:pt x="4812" y="8700"/>
                    </a:lnTo>
                    <a:cubicBezTo>
                      <a:pt x="4891" y="8749"/>
                      <a:pt x="4953" y="8776"/>
                      <a:pt x="5028" y="8776"/>
                    </a:cubicBezTo>
                    <a:cubicBezTo>
                      <a:pt x="5082" y="8776"/>
                      <a:pt x="5142" y="8762"/>
                      <a:pt x="5222" y="8731"/>
                    </a:cubicBezTo>
                    <a:cubicBezTo>
                      <a:pt x="5574" y="8573"/>
                      <a:pt x="5994" y="8495"/>
                      <a:pt x="6413" y="8495"/>
                    </a:cubicBezTo>
                    <a:cubicBezTo>
                      <a:pt x="6832" y="8495"/>
                      <a:pt x="7249" y="8573"/>
                      <a:pt x="7596" y="8731"/>
                    </a:cubicBezTo>
                    <a:cubicBezTo>
                      <a:pt x="7655" y="8754"/>
                      <a:pt x="7718" y="8765"/>
                      <a:pt x="7780" y="8765"/>
                    </a:cubicBezTo>
                    <a:cubicBezTo>
                      <a:pt x="7861" y="8765"/>
                      <a:pt x="7940" y="8746"/>
                      <a:pt x="8006" y="8710"/>
                    </a:cubicBezTo>
                    <a:lnTo>
                      <a:pt x="13092" y="5768"/>
                    </a:lnTo>
                    <a:lnTo>
                      <a:pt x="13092" y="4549"/>
                    </a:lnTo>
                    <a:cubicBezTo>
                      <a:pt x="12461" y="4747"/>
                      <a:pt x="11761" y="4846"/>
                      <a:pt x="11061" y="4846"/>
                    </a:cubicBezTo>
                    <a:cubicBezTo>
                      <a:pt x="9976" y="4846"/>
                      <a:pt x="8893" y="4608"/>
                      <a:pt x="8069" y="4129"/>
                    </a:cubicBezTo>
                    <a:cubicBezTo>
                      <a:pt x="7691" y="3909"/>
                      <a:pt x="7397" y="3657"/>
                      <a:pt x="7197" y="3384"/>
                    </a:cubicBezTo>
                    <a:cubicBezTo>
                      <a:pt x="7166" y="3341"/>
                      <a:pt x="7134" y="3299"/>
                      <a:pt x="7103" y="3246"/>
                    </a:cubicBezTo>
                    <a:cubicBezTo>
                      <a:pt x="7071" y="3204"/>
                      <a:pt x="7050" y="3162"/>
                      <a:pt x="7019" y="3110"/>
                    </a:cubicBezTo>
                    <a:cubicBezTo>
                      <a:pt x="6588" y="2270"/>
                      <a:pt x="6945" y="1324"/>
                      <a:pt x="8090" y="662"/>
                    </a:cubicBezTo>
                    <a:cubicBezTo>
                      <a:pt x="8164" y="620"/>
                      <a:pt x="8238" y="578"/>
                      <a:pt x="8311" y="547"/>
                    </a:cubicBezTo>
                    <a:lnTo>
                      <a:pt x="73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3"/>
              <p:cNvSpPr/>
              <p:nvPr/>
            </p:nvSpPr>
            <p:spPr>
              <a:xfrm>
                <a:off x="2502752" y="2037536"/>
                <a:ext cx="150733" cy="79477"/>
              </a:xfrm>
              <a:custGeom>
                <a:avLst/>
                <a:gdLst/>
                <a:ahLst/>
                <a:cxnLst/>
                <a:rect l="l" t="t" r="r" b="b"/>
                <a:pathLst>
                  <a:path w="3374" h="1779" extrusionOk="0">
                    <a:moveTo>
                      <a:pt x="1691" y="0"/>
                    </a:moveTo>
                    <a:cubicBezTo>
                      <a:pt x="1299" y="0"/>
                      <a:pt x="905" y="87"/>
                      <a:pt x="600" y="260"/>
                    </a:cubicBezTo>
                    <a:cubicBezTo>
                      <a:pt x="1" y="607"/>
                      <a:pt x="1" y="1163"/>
                      <a:pt x="600" y="1510"/>
                    </a:cubicBezTo>
                    <a:cubicBezTo>
                      <a:pt x="899" y="1689"/>
                      <a:pt x="1290" y="1778"/>
                      <a:pt x="1683" y="1778"/>
                    </a:cubicBezTo>
                    <a:cubicBezTo>
                      <a:pt x="2076" y="1778"/>
                      <a:pt x="2470" y="1689"/>
                      <a:pt x="2774" y="1510"/>
                    </a:cubicBezTo>
                    <a:cubicBezTo>
                      <a:pt x="3374" y="1163"/>
                      <a:pt x="3374" y="607"/>
                      <a:pt x="2774" y="260"/>
                    </a:cubicBezTo>
                    <a:cubicBezTo>
                      <a:pt x="2475" y="87"/>
                      <a:pt x="2084" y="0"/>
                      <a:pt x="1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3"/>
              <p:cNvSpPr/>
              <p:nvPr/>
            </p:nvSpPr>
            <p:spPr>
              <a:xfrm>
                <a:off x="2751106" y="1867008"/>
                <a:ext cx="177449" cy="108471"/>
              </a:xfrm>
              <a:custGeom>
                <a:avLst/>
                <a:gdLst/>
                <a:ahLst/>
                <a:cxnLst/>
                <a:rect l="l" t="t" r="r" b="b"/>
                <a:pathLst>
                  <a:path w="3972" h="2428" extrusionOk="0">
                    <a:moveTo>
                      <a:pt x="1166" y="599"/>
                    </a:moveTo>
                    <a:lnTo>
                      <a:pt x="1681" y="967"/>
                    </a:lnTo>
                    <a:cubicBezTo>
                      <a:pt x="1507" y="1010"/>
                      <a:pt x="1389" y="1031"/>
                      <a:pt x="1297" y="1031"/>
                    </a:cubicBezTo>
                    <a:cubicBezTo>
                      <a:pt x="1211" y="1031"/>
                      <a:pt x="1148" y="1013"/>
                      <a:pt x="1082" y="978"/>
                    </a:cubicBezTo>
                    <a:cubicBezTo>
                      <a:pt x="914" y="883"/>
                      <a:pt x="935" y="747"/>
                      <a:pt x="1166" y="599"/>
                    </a:cubicBezTo>
                    <a:close/>
                    <a:moveTo>
                      <a:pt x="367" y="0"/>
                    </a:moveTo>
                    <a:lnTo>
                      <a:pt x="746" y="273"/>
                    </a:lnTo>
                    <a:lnTo>
                      <a:pt x="683" y="305"/>
                    </a:lnTo>
                    <a:cubicBezTo>
                      <a:pt x="136" y="631"/>
                      <a:pt x="0" y="988"/>
                      <a:pt x="577" y="1314"/>
                    </a:cubicBezTo>
                    <a:cubicBezTo>
                      <a:pt x="672" y="1377"/>
                      <a:pt x="767" y="1419"/>
                      <a:pt x="862" y="1450"/>
                    </a:cubicBezTo>
                    <a:cubicBezTo>
                      <a:pt x="976" y="1486"/>
                      <a:pt x="1095" y="1502"/>
                      <a:pt x="1226" y="1502"/>
                    </a:cubicBezTo>
                    <a:cubicBezTo>
                      <a:pt x="1287" y="1502"/>
                      <a:pt x="1351" y="1499"/>
                      <a:pt x="1418" y="1492"/>
                    </a:cubicBezTo>
                    <a:cubicBezTo>
                      <a:pt x="1565" y="1482"/>
                      <a:pt x="1733" y="1450"/>
                      <a:pt x="1933" y="1398"/>
                    </a:cubicBezTo>
                    <a:cubicBezTo>
                      <a:pt x="2017" y="1387"/>
                      <a:pt x="2101" y="1366"/>
                      <a:pt x="2195" y="1356"/>
                    </a:cubicBezTo>
                    <a:lnTo>
                      <a:pt x="2354" y="1471"/>
                    </a:lnTo>
                    <a:lnTo>
                      <a:pt x="2795" y="1807"/>
                    </a:lnTo>
                    <a:cubicBezTo>
                      <a:pt x="2501" y="1954"/>
                      <a:pt x="2153" y="2112"/>
                      <a:pt x="2132" y="2112"/>
                    </a:cubicBezTo>
                    <a:lnTo>
                      <a:pt x="2511" y="2396"/>
                    </a:lnTo>
                    <a:cubicBezTo>
                      <a:pt x="2532" y="2396"/>
                      <a:pt x="2879" y="2270"/>
                      <a:pt x="3215" y="2112"/>
                    </a:cubicBezTo>
                    <a:lnTo>
                      <a:pt x="3635" y="2428"/>
                    </a:lnTo>
                    <a:lnTo>
                      <a:pt x="3887" y="2302"/>
                    </a:lnTo>
                    <a:lnTo>
                      <a:pt x="3972" y="2260"/>
                    </a:lnTo>
                    <a:lnTo>
                      <a:pt x="3740" y="2091"/>
                    </a:lnTo>
                    <a:cubicBezTo>
                      <a:pt x="3698" y="2028"/>
                      <a:pt x="3645" y="1975"/>
                      <a:pt x="3593" y="1912"/>
                    </a:cubicBezTo>
                    <a:cubicBezTo>
                      <a:pt x="3498" y="1828"/>
                      <a:pt x="3404" y="1755"/>
                      <a:pt x="3309" y="1692"/>
                    </a:cubicBezTo>
                    <a:lnTo>
                      <a:pt x="3152" y="1597"/>
                    </a:lnTo>
                    <a:lnTo>
                      <a:pt x="2826" y="1419"/>
                    </a:lnTo>
                    <a:lnTo>
                      <a:pt x="2795" y="1387"/>
                    </a:lnTo>
                    <a:lnTo>
                      <a:pt x="2637" y="1272"/>
                    </a:lnTo>
                    <a:cubicBezTo>
                      <a:pt x="2616" y="1272"/>
                      <a:pt x="2606" y="1272"/>
                      <a:pt x="2595" y="1282"/>
                    </a:cubicBezTo>
                    <a:lnTo>
                      <a:pt x="2396" y="1167"/>
                    </a:lnTo>
                    <a:lnTo>
                      <a:pt x="3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3"/>
              <p:cNvSpPr/>
              <p:nvPr/>
            </p:nvSpPr>
            <p:spPr>
              <a:xfrm>
                <a:off x="2750123" y="1854767"/>
                <a:ext cx="13224" cy="7103"/>
              </a:xfrm>
              <a:custGeom>
                <a:avLst/>
                <a:gdLst/>
                <a:ahLst/>
                <a:cxnLst/>
                <a:rect l="l" t="t" r="r" b="b"/>
                <a:pathLst>
                  <a:path w="296" h="159" extrusionOk="0">
                    <a:moveTo>
                      <a:pt x="211" y="1"/>
                    </a:moveTo>
                    <a:cubicBezTo>
                      <a:pt x="137" y="22"/>
                      <a:pt x="74" y="33"/>
                      <a:pt x="1" y="43"/>
                    </a:cubicBezTo>
                    <a:lnTo>
                      <a:pt x="200" y="159"/>
                    </a:lnTo>
                    <a:cubicBezTo>
                      <a:pt x="232" y="148"/>
                      <a:pt x="263" y="148"/>
                      <a:pt x="295" y="138"/>
                    </a:cubicBezTo>
                    <a:cubicBezTo>
                      <a:pt x="263" y="96"/>
                      <a:pt x="242" y="54"/>
                      <a:pt x="2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3"/>
              <p:cNvSpPr/>
              <p:nvPr/>
            </p:nvSpPr>
            <p:spPr>
              <a:xfrm>
                <a:off x="2759058" y="1860887"/>
                <a:ext cx="8042" cy="5718"/>
              </a:xfrm>
              <a:custGeom>
                <a:avLst/>
                <a:gdLst/>
                <a:ahLst/>
                <a:cxnLst/>
                <a:rect l="l" t="t" r="r" b="b"/>
                <a:pathLst>
                  <a:path w="180" h="128" extrusionOk="0">
                    <a:moveTo>
                      <a:pt x="95" y="1"/>
                    </a:moveTo>
                    <a:cubicBezTo>
                      <a:pt x="63" y="11"/>
                      <a:pt x="32" y="11"/>
                      <a:pt x="0" y="22"/>
                    </a:cubicBezTo>
                    <a:lnTo>
                      <a:pt x="179" y="127"/>
                    </a:lnTo>
                    <a:cubicBezTo>
                      <a:pt x="147" y="85"/>
                      <a:pt x="116" y="43"/>
                      <a:pt x="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3"/>
              <p:cNvSpPr/>
              <p:nvPr/>
            </p:nvSpPr>
            <p:spPr>
              <a:xfrm>
                <a:off x="2767502" y="1867008"/>
                <a:ext cx="99089" cy="56827"/>
              </a:xfrm>
              <a:custGeom>
                <a:avLst/>
                <a:gdLst/>
                <a:ahLst/>
                <a:cxnLst/>
                <a:rect l="l" t="t" r="r" b="b"/>
                <a:pathLst>
                  <a:path w="2218" h="1272" extrusionOk="0">
                    <a:moveTo>
                      <a:pt x="0" y="0"/>
                    </a:moveTo>
                    <a:cubicBezTo>
                      <a:pt x="200" y="273"/>
                      <a:pt x="495" y="525"/>
                      <a:pt x="873" y="747"/>
                    </a:cubicBezTo>
                    <a:cubicBezTo>
                      <a:pt x="1272" y="978"/>
                      <a:pt x="1723" y="1156"/>
                      <a:pt x="2218" y="1272"/>
                    </a:cubicBezTo>
                    <a:lnTo>
                      <a:pt x="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3"/>
              <p:cNvSpPr/>
              <p:nvPr/>
            </p:nvSpPr>
            <p:spPr>
              <a:xfrm>
                <a:off x="2767055" y="1866561"/>
                <a:ext cx="983" cy="491"/>
              </a:xfrm>
              <a:custGeom>
                <a:avLst/>
                <a:gdLst/>
                <a:ahLst/>
                <a:cxnLst/>
                <a:rect l="l" t="t" r="r" b="b"/>
                <a:pathLst>
                  <a:path w="22" h="11" extrusionOk="0">
                    <a:moveTo>
                      <a:pt x="0" y="0"/>
                    </a:moveTo>
                    <a:cubicBezTo>
                      <a:pt x="0" y="0"/>
                      <a:pt x="0" y="10"/>
                      <a:pt x="10" y="10"/>
                    </a:cubicBezTo>
                    <a:lnTo>
                      <a:pt x="21" y="1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53"/>
            <p:cNvGrpSpPr/>
            <p:nvPr/>
          </p:nvGrpSpPr>
          <p:grpSpPr>
            <a:xfrm>
              <a:off x="945636" y="2773584"/>
              <a:ext cx="1174369" cy="1009243"/>
              <a:chOff x="1455055" y="2629044"/>
              <a:chExt cx="1395068" cy="1198910"/>
            </a:xfrm>
          </p:grpSpPr>
          <p:sp>
            <p:nvSpPr>
              <p:cNvPr id="931" name="Google Shape;931;p53"/>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3"/>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3"/>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3"/>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3"/>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3"/>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3"/>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3"/>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3"/>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3"/>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3"/>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3"/>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3"/>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3"/>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3"/>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3"/>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3"/>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3"/>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3"/>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0" name="Google Shape;950;p53"/>
            <p:cNvSpPr/>
            <p:nvPr/>
          </p:nvSpPr>
          <p:spPr>
            <a:xfrm>
              <a:off x="1441496" y="1780403"/>
              <a:ext cx="750382" cy="1294901"/>
            </a:xfrm>
            <a:custGeom>
              <a:avLst/>
              <a:gdLst/>
              <a:ahLst/>
              <a:cxnLst/>
              <a:rect l="l" t="t" r="r" b="b"/>
              <a:pathLst>
                <a:path w="19953" h="34432" fill="none" extrusionOk="0">
                  <a:moveTo>
                    <a:pt x="1" y="0"/>
                  </a:moveTo>
                  <a:lnTo>
                    <a:pt x="19133" y="11043"/>
                  </a:lnTo>
                  <a:cubicBezTo>
                    <a:pt x="19574" y="11305"/>
                    <a:pt x="19943" y="11936"/>
                    <a:pt x="19943" y="12440"/>
                  </a:cubicBezTo>
                  <a:lnTo>
                    <a:pt x="19953" y="34431"/>
                  </a:lnTo>
                </a:path>
              </a:pathLst>
            </a:custGeom>
            <a:no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1" name="Google Shape;951;p53"/>
            <p:cNvGrpSpPr/>
            <p:nvPr/>
          </p:nvGrpSpPr>
          <p:grpSpPr>
            <a:xfrm>
              <a:off x="1791664" y="3016450"/>
              <a:ext cx="938089" cy="1008684"/>
              <a:chOff x="2342231" y="2896027"/>
              <a:chExt cx="1114384" cy="1198247"/>
            </a:xfrm>
          </p:grpSpPr>
          <p:sp>
            <p:nvSpPr>
              <p:cNvPr id="952" name="Google Shape;952;p53"/>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3"/>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3"/>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3"/>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3"/>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3"/>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3"/>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3"/>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3"/>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3"/>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53"/>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3"/>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3"/>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53"/>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3"/>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3"/>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3"/>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3"/>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3"/>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3"/>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3"/>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3"/>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3"/>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3"/>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3"/>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3"/>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3"/>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3"/>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3"/>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3"/>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3"/>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3"/>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3"/>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3"/>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3"/>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3"/>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3"/>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3"/>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3"/>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3"/>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3"/>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3"/>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3"/>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3"/>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3"/>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3"/>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3"/>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3"/>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3"/>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3"/>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3"/>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3"/>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3"/>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3"/>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3"/>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3"/>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3"/>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3"/>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3"/>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3"/>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3"/>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3"/>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3"/>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3"/>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3"/>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3"/>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3"/>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3"/>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3"/>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3"/>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2" name="Google Shape;1022;p53"/>
          <p:cNvGrpSpPr/>
          <p:nvPr/>
        </p:nvGrpSpPr>
        <p:grpSpPr>
          <a:xfrm>
            <a:off x="826260" y="595230"/>
            <a:ext cx="7314413" cy="3794550"/>
            <a:chOff x="842917" y="602581"/>
            <a:chExt cx="7314413" cy="3794550"/>
          </a:xfrm>
        </p:grpSpPr>
        <p:grpSp>
          <p:nvGrpSpPr>
            <p:cNvPr id="1023" name="Google Shape;1023;p53"/>
            <p:cNvGrpSpPr/>
            <p:nvPr/>
          </p:nvGrpSpPr>
          <p:grpSpPr>
            <a:xfrm>
              <a:off x="842917" y="602581"/>
              <a:ext cx="7314413" cy="3794550"/>
              <a:chOff x="842917" y="602581"/>
              <a:chExt cx="7314413" cy="3794550"/>
            </a:xfrm>
          </p:grpSpPr>
          <p:sp>
            <p:nvSpPr>
              <p:cNvPr id="1024" name="Google Shape;1024;p53"/>
              <p:cNvSpPr/>
              <p:nvPr/>
            </p:nvSpPr>
            <p:spPr>
              <a:xfrm>
                <a:off x="3079946" y="42036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3"/>
              <p:cNvSpPr/>
              <p:nvPr/>
            </p:nvSpPr>
            <p:spPr>
              <a:xfrm>
                <a:off x="7103076" y="602581"/>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3"/>
              <p:cNvSpPr/>
              <p:nvPr/>
            </p:nvSpPr>
            <p:spPr>
              <a:xfrm>
                <a:off x="7977768" y="4211747"/>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3"/>
              <p:cNvSpPr/>
              <p:nvPr/>
            </p:nvSpPr>
            <p:spPr>
              <a:xfrm>
                <a:off x="5386256" y="702306"/>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3"/>
              <p:cNvSpPr/>
              <p:nvPr/>
            </p:nvSpPr>
            <p:spPr>
              <a:xfrm>
                <a:off x="842924" y="4203657"/>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3"/>
              <p:cNvSpPr/>
              <p:nvPr/>
            </p:nvSpPr>
            <p:spPr>
              <a:xfrm>
                <a:off x="3499281" y="2092675"/>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3"/>
              <p:cNvSpPr/>
              <p:nvPr/>
            </p:nvSpPr>
            <p:spPr>
              <a:xfrm>
                <a:off x="7484923" y="2407006"/>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3"/>
              <p:cNvSpPr/>
              <p:nvPr/>
            </p:nvSpPr>
            <p:spPr>
              <a:xfrm>
                <a:off x="2640896" y="832122"/>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3"/>
              <p:cNvSpPr/>
              <p:nvPr/>
            </p:nvSpPr>
            <p:spPr>
              <a:xfrm>
                <a:off x="4235803" y="4355310"/>
                <a:ext cx="672408" cy="41821"/>
              </a:xfrm>
              <a:custGeom>
                <a:avLst/>
                <a:gdLst/>
                <a:ahLst/>
                <a:cxnLst/>
                <a:rect l="l" t="t" r="r" b="b"/>
                <a:pathLst>
                  <a:path w="6946" h="432" fill="none" extrusionOk="0">
                    <a:moveTo>
                      <a:pt x="0" y="0"/>
                    </a:moveTo>
                    <a:cubicBezTo>
                      <a:pt x="578" y="0"/>
                      <a:pt x="578" y="432"/>
                      <a:pt x="1156" y="432"/>
                    </a:cubicBezTo>
                    <a:cubicBezTo>
                      <a:pt x="1734" y="432"/>
                      <a:pt x="1734" y="0"/>
                      <a:pt x="2312" y="0"/>
                    </a:cubicBezTo>
                    <a:cubicBezTo>
                      <a:pt x="2890" y="0"/>
                      <a:pt x="2890" y="432"/>
                      <a:pt x="3467" y="432"/>
                    </a:cubicBezTo>
                    <a:cubicBezTo>
                      <a:pt x="4046" y="432"/>
                      <a:pt x="4046" y="0"/>
                      <a:pt x="4623" y="0"/>
                    </a:cubicBezTo>
                    <a:cubicBezTo>
                      <a:pt x="5201" y="0"/>
                      <a:pt x="5201" y="432"/>
                      <a:pt x="5790" y="432"/>
                    </a:cubicBezTo>
                    <a:cubicBezTo>
                      <a:pt x="6367" y="432"/>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3"/>
              <p:cNvSpPr/>
              <p:nvPr/>
            </p:nvSpPr>
            <p:spPr>
              <a:xfrm>
                <a:off x="842917" y="128238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53"/>
            <p:cNvGrpSpPr/>
            <p:nvPr/>
          </p:nvGrpSpPr>
          <p:grpSpPr>
            <a:xfrm>
              <a:off x="1553321" y="707255"/>
              <a:ext cx="99806" cy="99809"/>
              <a:chOff x="3688596" y="3879680"/>
              <a:chExt cx="99806" cy="99809"/>
            </a:xfrm>
          </p:grpSpPr>
          <p:sp>
            <p:nvSpPr>
              <p:cNvPr id="1035" name="Google Shape;1035;p53"/>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3"/>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 name="Rectangle 3">
            <a:extLst>
              <a:ext uri="{FF2B5EF4-FFF2-40B4-BE49-F238E27FC236}">
                <a16:creationId xmlns:a16="http://schemas.microsoft.com/office/drawing/2014/main" id="{E0AE26F4-05F8-C588-4087-FD2BA313BF43}"/>
              </a:ext>
            </a:extLst>
          </p:cNvPr>
          <p:cNvSpPr>
            <a:spLocks noChangeArrowheads="1"/>
          </p:cNvSpPr>
          <p:nvPr/>
        </p:nvSpPr>
        <p:spPr bwMode="auto">
          <a:xfrm>
            <a:off x="2877661" y="3898971"/>
            <a:ext cx="6029215"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a:ln>
                  <a:noFill/>
                </a:ln>
                <a:solidFill>
                  <a:schemeClr val="tx1"/>
                </a:solidFill>
                <a:effectLst/>
                <a:latin typeface="Söhne"/>
              </a:rPr>
              <a:t>PS: Jedes Wort, das unterstrichen ist, ist klickbar, um mehr darüber zu erfahren!</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600" b="0" i="0" u="none" strike="noStrike" cap="none" normalizeH="0" baseline="0" dirty="0">
                <a:ln>
                  <a:noFill/>
                </a:ln>
                <a:solidFill>
                  <a:schemeClr val="tx1"/>
                </a:solidFill>
                <a:effectLst/>
              </a:rPr>
            </a:b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4"/>
        <p:cNvGrpSpPr/>
        <p:nvPr/>
      </p:nvGrpSpPr>
      <p:grpSpPr>
        <a:xfrm>
          <a:off x="0" y="0"/>
          <a:ext cx="0" cy="0"/>
          <a:chOff x="0" y="0"/>
          <a:chExt cx="0" cy="0"/>
        </a:xfrm>
      </p:grpSpPr>
      <p:sp>
        <p:nvSpPr>
          <p:cNvPr id="1535" name="Google Shape;1535;p61"/>
          <p:cNvSpPr txBox="1">
            <a:spLocks noGrp="1"/>
          </p:cNvSpPr>
          <p:nvPr>
            <p:ph type="subTitle" idx="1"/>
          </p:nvPr>
        </p:nvSpPr>
        <p:spPr>
          <a:xfrm>
            <a:off x="787100" y="1757450"/>
            <a:ext cx="2773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Problem</a:t>
            </a:r>
            <a:endParaRPr dirty="0"/>
          </a:p>
        </p:txBody>
      </p:sp>
      <p:sp>
        <p:nvSpPr>
          <p:cNvPr id="1536" name="Google Shape;1536;p61"/>
          <p:cNvSpPr txBox="1">
            <a:spLocks noGrp="1"/>
          </p:cNvSpPr>
          <p:nvPr>
            <p:ph type="subTitle" idx="2"/>
          </p:nvPr>
        </p:nvSpPr>
        <p:spPr>
          <a:xfrm>
            <a:off x="5583475" y="1757450"/>
            <a:ext cx="2773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Lösung</a:t>
            </a:r>
            <a:endParaRPr dirty="0"/>
          </a:p>
        </p:txBody>
      </p:sp>
      <p:sp>
        <p:nvSpPr>
          <p:cNvPr id="1537" name="Google Shape;1537;p61"/>
          <p:cNvSpPr txBox="1">
            <a:spLocks noGrp="1"/>
          </p:cNvSpPr>
          <p:nvPr>
            <p:ph type="subTitle" idx="3"/>
          </p:nvPr>
        </p:nvSpPr>
        <p:spPr>
          <a:xfrm>
            <a:off x="1104750" y="2233975"/>
            <a:ext cx="2137800" cy="157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b="0" i="0" dirty="0">
                <a:solidFill>
                  <a:schemeClr val="tx1"/>
                </a:solidFill>
                <a:effectLst/>
                <a:latin typeface="Söhne"/>
              </a:rPr>
              <a:t>Ein häufiges Problem im Zusammenhang mit Geld ist, dass Menschen oft mehr ausgeben als sie einnehmen und sich dadurch verschulden. </a:t>
            </a:r>
            <a:endParaRPr dirty="0">
              <a:solidFill>
                <a:schemeClr val="tx1"/>
              </a:solidFill>
            </a:endParaRPr>
          </a:p>
        </p:txBody>
      </p:sp>
      <p:sp>
        <p:nvSpPr>
          <p:cNvPr id="1538" name="Google Shape;1538;p61"/>
          <p:cNvSpPr txBox="1">
            <a:spLocks noGrp="1"/>
          </p:cNvSpPr>
          <p:nvPr>
            <p:ph type="subTitle" idx="4"/>
          </p:nvPr>
        </p:nvSpPr>
        <p:spPr>
          <a:xfrm>
            <a:off x="5901300" y="2233975"/>
            <a:ext cx="2137800" cy="157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b="0" i="0" dirty="0">
                <a:solidFill>
                  <a:schemeClr val="tx1"/>
                </a:solidFill>
                <a:effectLst/>
                <a:latin typeface="Söhne"/>
              </a:rPr>
              <a:t>Eine mögliche Lösung besteht darin, ein Budget zu erstellen und Ausgaben zu priorisieren, um die finanzielle Stabilität wiederherzustellen.</a:t>
            </a:r>
            <a:endParaRPr dirty="0">
              <a:solidFill>
                <a:schemeClr val="tx1"/>
              </a:solidFill>
            </a:endParaRPr>
          </a:p>
        </p:txBody>
      </p:sp>
      <p:sp>
        <p:nvSpPr>
          <p:cNvPr id="1539" name="Google Shape;1539;p6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Problem und Lösung</a:t>
            </a:r>
            <a:endParaRPr dirty="0"/>
          </a:p>
        </p:txBody>
      </p:sp>
      <p:grpSp>
        <p:nvGrpSpPr>
          <p:cNvPr id="1540" name="Google Shape;1540;p61"/>
          <p:cNvGrpSpPr/>
          <p:nvPr/>
        </p:nvGrpSpPr>
        <p:grpSpPr>
          <a:xfrm>
            <a:off x="3749364" y="1683136"/>
            <a:ext cx="1767036" cy="2128590"/>
            <a:chOff x="3749364" y="1970436"/>
            <a:chExt cx="1767036" cy="2128590"/>
          </a:xfrm>
        </p:grpSpPr>
        <p:grpSp>
          <p:nvGrpSpPr>
            <p:cNvPr id="1541" name="Google Shape;1541;p61"/>
            <p:cNvGrpSpPr/>
            <p:nvPr/>
          </p:nvGrpSpPr>
          <p:grpSpPr>
            <a:xfrm>
              <a:off x="3749364" y="2777222"/>
              <a:ext cx="1645191" cy="1154430"/>
              <a:chOff x="1030114" y="2391922"/>
              <a:chExt cx="1645191" cy="1154430"/>
            </a:xfrm>
          </p:grpSpPr>
          <p:sp>
            <p:nvSpPr>
              <p:cNvPr id="1542" name="Google Shape;1542;p61"/>
              <p:cNvSpPr/>
              <p:nvPr/>
            </p:nvSpPr>
            <p:spPr>
              <a:xfrm>
                <a:off x="1080351" y="2441453"/>
                <a:ext cx="1502948" cy="1020978"/>
              </a:xfrm>
              <a:custGeom>
                <a:avLst/>
                <a:gdLst/>
                <a:ahLst/>
                <a:cxnLst/>
                <a:rect l="l" t="t" r="r" b="b"/>
                <a:pathLst>
                  <a:path w="46850" h="31826" extrusionOk="0">
                    <a:moveTo>
                      <a:pt x="1492" y="0"/>
                    </a:moveTo>
                    <a:cubicBezTo>
                      <a:pt x="672" y="0"/>
                      <a:pt x="0" y="673"/>
                      <a:pt x="0" y="1492"/>
                    </a:cubicBezTo>
                    <a:lnTo>
                      <a:pt x="0" y="30323"/>
                    </a:lnTo>
                    <a:cubicBezTo>
                      <a:pt x="0" y="31100"/>
                      <a:pt x="588" y="31741"/>
                      <a:pt x="1345" y="31815"/>
                    </a:cubicBezTo>
                    <a:cubicBezTo>
                      <a:pt x="1387" y="31815"/>
                      <a:pt x="1450" y="31826"/>
                      <a:pt x="1492" y="31826"/>
                    </a:cubicBezTo>
                    <a:lnTo>
                      <a:pt x="1912" y="31826"/>
                    </a:lnTo>
                    <a:cubicBezTo>
                      <a:pt x="1881" y="31678"/>
                      <a:pt x="1870" y="31531"/>
                      <a:pt x="1870" y="31384"/>
                    </a:cubicBezTo>
                    <a:lnTo>
                      <a:pt x="1870" y="3972"/>
                    </a:lnTo>
                    <a:cubicBezTo>
                      <a:pt x="1870" y="2375"/>
                      <a:pt x="3173" y="1083"/>
                      <a:pt x="4770" y="1083"/>
                    </a:cubicBezTo>
                    <a:lnTo>
                      <a:pt x="45935" y="1083"/>
                    </a:lnTo>
                    <a:cubicBezTo>
                      <a:pt x="46440" y="1083"/>
                      <a:pt x="46850" y="841"/>
                      <a:pt x="46850" y="547"/>
                    </a:cubicBezTo>
                    <a:cubicBezTo>
                      <a:pt x="46850" y="242"/>
                      <a:pt x="46440" y="0"/>
                      <a:pt x="459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61"/>
              <p:cNvSpPr/>
              <p:nvPr/>
            </p:nvSpPr>
            <p:spPr>
              <a:xfrm>
                <a:off x="1035536" y="2397312"/>
                <a:ext cx="1634380" cy="1143331"/>
              </a:xfrm>
              <a:custGeom>
                <a:avLst/>
                <a:gdLst/>
                <a:ahLst/>
                <a:cxnLst/>
                <a:rect l="l" t="t" r="r" b="b"/>
                <a:pathLst>
                  <a:path w="50947" h="35640" extrusionOk="0">
                    <a:moveTo>
                      <a:pt x="2889" y="0"/>
                    </a:moveTo>
                    <a:cubicBezTo>
                      <a:pt x="1303" y="0"/>
                      <a:pt x="0" y="1303"/>
                      <a:pt x="0" y="2900"/>
                    </a:cubicBezTo>
                    <a:lnTo>
                      <a:pt x="0" y="30302"/>
                    </a:lnTo>
                    <a:cubicBezTo>
                      <a:pt x="0" y="31846"/>
                      <a:pt x="1208" y="33117"/>
                      <a:pt x="2742" y="33191"/>
                    </a:cubicBezTo>
                    <a:cubicBezTo>
                      <a:pt x="1985" y="33117"/>
                      <a:pt x="1397" y="32476"/>
                      <a:pt x="1397" y="31699"/>
                    </a:cubicBezTo>
                    <a:lnTo>
                      <a:pt x="1397" y="2868"/>
                    </a:lnTo>
                    <a:cubicBezTo>
                      <a:pt x="1397" y="2049"/>
                      <a:pt x="2069" y="1376"/>
                      <a:pt x="2889" y="1376"/>
                    </a:cubicBezTo>
                    <a:lnTo>
                      <a:pt x="47332" y="1376"/>
                    </a:lnTo>
                    <a:cubicBezTo>
                      <a:pt x="47837" y="1376"/>
                      <a:pt x="48247" y="1618"/>
                      <a:pt x="48247" y="1923"/>
                    </a:cubicBezTo>
                    <a:cubicBezTo>
                      <a:pt x="48247" y="2217"/>
                      <a:pt x="47837" y="2459"/>
                      <a:pt x="47332" y="2459"/>
                    </a:cubicBezTo>
                    <a:lnTo>
                      <a:pt x="6167" y="2459"/>
                    </a:lnTo>
                    <a:cubicBezTo>
                      <a:pt x="4570" y="2459"/>
                      <a:pt x="3267" y="3751"/>
                      <a:pt x="3267" y="5348"/>
                    </a:cubicBezTo>
                    <a:lnTo>
                      <a:pt x="3267" y="32760"/>
                    </a:lnTo>
                    <a:cubicBezTo>
                      <a:pt x="3267" y="32907"/>
                      <a:pt x="3278" y="33054"/>
                      <a:pt x="3309" y="33202"/>
                    </a:cubicBezTo>
                    <a:cubicBezTo>
                      <a:pt x="3509" y="34535"/>
                      <a:pt x="4633" y="35576"/>
                      <a:pt x="6010" y="35639"/>
                    </a:cubicBezTo>
                    <a:cubicBezTo>
                      <a:pt x="5253" y="35565"/>
                      <a:pt x="4665" y="34935"/>
                      <a:pt x="4665" y="34157"/>
                    </a:cubicBezTo>
                    <a:lnTo>
                      <a:pt x="4665" y="5327"/>
                    </a:lnTo>
                    <a:cubicBezTo>
                      <a:pt x="4665" y="4507"/>
                      <a:pt x="5337" y="3825"/>
                      <a:pt x="6167" y="3825"/>
                    </a:cubicBezTo>
                    <a:lnTo>
                      <a:pt x="47700" y="3825"/>
                    </a:lnTo>
                    <a:cubicBezTo>
                      <a:pt x="48593" y="3825"/>
                      <a:pt x="49403" y="3615"/>
                      <a:pt x="49991" y="3267"/>
                    </a:cubicBezTo>
                    <a:cubicBezTo>
                      <a:pt x="50579" y="2931"/>
                      <a:pt x="50947" y="2448"/>
                      <a:pt x="50947" y="1923"/>
                    </a:cubicBezTo>
                    <a:cubicBezTo>
                      <a:pt x="50947" y="862"/>
                      <a:pt x="49497" y="0"/>
                      <a:pt x="477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61"/>
              <p:cNvSpPr/>
              <p:nvPr/>
            </p:nvSpPr>
            <p:spPr>
              <a:xfrm>
                <a:off x="1185186" y="2458968"/>
                <a:ext cx="1484727" cy="1081994"/>
              </a:xfrm>
              <a:custGeom>
                <a:avLst/>
                <a:gdLst/>
                <a:ahLst/>
                <a:cxnLst/>
                <a:rect l="l" t="t" r="r" b="b"/>
                <a:pathLst>
                  <a:path w="46282" h="33728" extrusionOk="0">
                    <a:moveTo>
                      <a:pt x="46282" y="1"/>
                    </a:moveTo>
                    <a:cubicBezTo>
                      <a:pt x="46282" y="526"/>
                      <a:pt x="45914" y="1009"/>
                      <a:pt x="45326" y="1345"/>
                    </a:cubicBezTo>
                    <a:cubicBezTo>
                      <a:pt x="44738" y="1693"/>
                      <a:pt x="43928" y="1903"/>
                      <a:pt x="43035" y="1903"/>
                    </a:cubicBezTo>
                    <a:lnTo>
                      <a:pt x="1502" y="1903"/>
                    </a:lnTo>
                    <a:cubicBezTo>
                      <a:pt x="672" y="1903"/>
                      <a:pt x="0" y="2585"/>
                      <a:pt x="0" y="3405"/>
                    </a:cubicBezTo>
                    <a:lnTo>
                      <a:pt x="0" y="32235"/>
                    </a:lnTo>
                    <a:cubicBezTo>
                      <a:pt x="0" y="33013"/>
                      <a:pt x="588" y="33643"/>
                      <a:pt x="1345" y="33717"/>
                    </a:cubicBezTo>
                    <a:cubicBezTo>
                      <a:pt x="1397" y="33727"/>
                      <a:pt x="1450" y="33727"/>
                      <a:pt x="1502" y="33727"/>
                    </a:cubicBezTo>
                    <a:lnTo>
                      <a:pt x="43035" y="33727"/>
                    </a:lnTo>
                    <a:cubicBezTo>
                      <a:pt x="44832" y="33727"/>
                      <a:pt x="46282" y="32877"/>
                      <a:pt x="46282" y="31815"/>
                    </a:cubicBezTo>
                    <a:lnTo>
                      <a:pt x="462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61"/>
              <p:cNvSpPr/>
              <p:nvPr/>
            </p:nvSpPr>
            <p:spPr>
              <a:xfrm>
                <a:off x="1227948" y="2453579"/>
                <a:ext cx="1447353" cy="1092773"/>
              </a:xfrm>
              <a:custGeom>
                <a:avLst/>
                <a:gdLst/>
                <a:ahLst/>
                <a:cxnLst/>
                <a:rect l="l" t="t" r="r" b="b"/>
                <a:pathLst>
                  <a:path w="45117" h="34064" extrusionOk="0">
                    <a:moveTo>
                      <a:pt x="44949" y="0"/>
                    </a:moveTo>
                    <a:cubicBezTo>
                      <a:pt x="44855" y="0"/>
                      <a:pt x="44781" y="74"/>
                      <a:pt x="44781" y="169"/>
                    </a:cubicBezTo>
                    <a:lnTo>
                      <a:pt x="44781" y="31983"/>
                    </a:lnTo>
                    <a:cubicBezTo>
                      <a:pt x="44781" y="32950"/>
                      <a:pt x="43394" y="33727"/>
                      <a:pt x="41702" y="33727"/>
                    </a:cubicBezTo>
                    <a:lnTo>
                      <a:pt x="169" y="33727"/>
                    </a:lnTo>
                    <a:cubicBezTo>
                      <a:pt x="75" y="33727"/>
                      <a:pt x="1" y="33801"/>
                      <a:pt x="1" y="33895"/>
                    </a:cubicBezTo>
                    <a:cubicBezTo>
                      <a:pt x="1" y="33990"/>
                      <a:pt x="75" y="34063"/>
                      <a:pt x="169" y="34063"/>
                    </a:cubicBezTo>
                    <a:lnTo>
                      <a:pt x="41702" y="34063"/>
                    </a:lnTo>
                    <a:cubicBezTo>
                      <a:pt x="43615" y="34063"/>
                      <a:pt x="45117" y="33150"/>
                      <a:pt x="45117" y="31983"/>
                    </a:cubicBezTo>
                    <a:lnTo>
                      <a:pt x="45117" y="169"/>
                    </a:lnTo>
                    <a:cubicBezTo>
                      <a:pt x="45117" y="74"/>
                      <a:pt x="45044" y="0"/>
                      <a:pt x="44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61"/>
              <p:cNvSpPr/>
              <p:nvPr/>
            </p:nvSpPr>
            <p:spPr>
              <a:xfrm>
                <a:off x="1030114" y="2391922"/>
                <a:ext cx="1645191" cy="1154110"/>
              </a:xfrm>
              <a:custGeom>
                <a:avLst/>
                <a:gdLst/>
                <a:ahLst/>
                <a:cxnLst/>
                <a:rect l="l" t="t" r="r" b="b"/>
                <a:pathLst>
                  <a:path w="51284" h="35976" extrusionOk="0">
                    <a:moveTo>
                      <a:pt x="3058" y="0"/>
                    </a:moveTo>
                    <a:cubicBezTo>
                      <a:pt x="1377" y="0"/>
                      <a:pt x="1" y="1376"/>
                      <a:pt x="1" y="3068"/>
                    </a:cubicBezTo>
                    <a:lnTo>
                      <a:pt x="1" y="30470"/>
                    </a:lnTo>
                    <a:cubicBezTo>
                      <a:pt x="1" y="32109"/>
                      <a:pt x="1272" y="33443"/>
                      <a:pt x="2901" y="33527"/>
                    </a:cubicBezTo>
                    <a:cubicBezTo>
                      <a:pt x="2995" y="33527"/>
                      <a:pt x="3069" y="33454"/>
                      <a:pt x="3079" y="33370"/>
                    </a:cubicBezTo>
                    <a:cubicBezTo>
                      <a:pt x="3079" y="33275"/>
                      <a:pt x="3006" y="33191"/>
                      <a:pt x="2911" y="33191"/>
                    </a:cubicBezTo>
                    <a:cubicBezTo>
                      <a:pt x="1472" y="33117"/>
                      <a:pt x="337" y="31930"/>
                      <a:pt x="337" y="30470"/>
                    </a:cubicBezTo>
                    <a:lnTo>
                      <a:pt x="337" y="3068"/>
                    </a:lnTo>
                    <a:cubicBezTo>
                      <a:pt x="337" y="1565"/>
                      <a:pt x="1556" y="336"/>
                      <a:pt x="3058" y="336"/>
                    </a:cubicBezTo>
                    <a:lnTo>
                      <a:pt x="47869" y="336"/>
                    </a:lnTo>
                    <a:cubicBezTo>
                      <a:pt x="49561" y="336"/>
                      <a:pt x="50948" y="1124"/>
                      <a:pt x="50948" y="2091"/>
                    </a:cubicBezTo>
                    <a:cubicBezTo>
                      <a:pt x="50948" y="2543"/>
                      <a:pt x="50643" y="2963"/>
                      <a:pt x="50076" y="3299"/>
                    </a:cubicBezTo>
                    <a:cubicBezTo>
                      <a:pt x="49488" y="3635"/>
                      <a:pt x="48699" y="3835"/>
                      <a:pt x="47869" y="3835"/>
                    </a:cubicBezTo>
                    <a:lnTo>
                      <a:pt x="6336" y="3835"/>
                    </a:lnTo>
                    <a:cubicBezTo>
                      <a:pt x="5411" y="3835"/>
                      <a:pt x="4666" y="4581"/>
                      <a:pt x="4666" y="5495"/>
                    </a:cubicBezTo>
                    <a:lnTo>
                      <a:pt x="4666" y="34325"/>
                    </a:lnTo>
                    <a:cubicBezTo>
                      <a:pt x="4666" y="35177"/>
                      <a:pt x="5317" y="35891"/>
                      <a:pt x="6168" y="35975"/>
                    </a:cubicBezTo>
                    <a:lnTo>
                      <a:pt x="6179" y="35975"/>
                    </a:lnTo>
                    <a:cubicBezTo>
                      <a:pt x="6263" y="35975"/>
                      <a:pt x="6336" y="35912"/>
                      <a:pt x="6347" y="35828"/>
                    </a:cubicBezTo>
                    <a:cubicBezTo>
                      <a:pt x="6357" y="35733"/>
                      <a:pt x="6284" y="35649"/>
                      <a:pt x="6200" y="35639"/>
                    </a:cubicBezTo>
                    <a:cubicBezTo>
                      <a:pt x="5517" y="35576"/>
                      <a:pt x="5002" y="35009"/>
                      <a:pt x="5002" y="34325"/>
                    </a:cubicBezTo>
                    <a:lnTo>
                      <a:pt x="5002" y="5495"/>
                    </a:lnTo>
                    <a:cubicBezTo>
                      <a:pt x="5002" y="4759"/>
                      <a:pt x="5601" y="4161"/>
                      <a:pt x="6336" y="4161"/>
                    </a:cubicBezTo>
                    <a:lnTo>
                      <a:pt x="47869" y="4161"/>
                    </a:lnTo>
                    <a:cubicBezTo>
                      <a:pt x="48762" y="4161"/>
                      <a:pt x="49614" y="3961"/>
                      <a:pt x="50254" y="3582"/>
                    </a:cubicBezTo>
                    <a:cubicBezTo>
                      <a:pt x="50916" y="3194"/>
                      <a:pt x="51284" y="2658"/>
                      <a:pt x="51284" y="2091"/>
                    </a:cubicBezTo>
                    <a:cubicBezTo>
                      <a:pt x="51284" y="935"/>
                      <a:pt x="49750" y="0"/>
                      <a:pt x="478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61"/>
              <p:cNvSpPr/>
              <p:nvPr/>
            </p:nvSpPr>
            <p:spPr>
              <a:xfrm>
                <a:off x="1074929" y="2436064"/>
                <a:ext cx="1513759" cy="1110289"/>
              </a:xfrm>
              <a:custGeom>
                <a:avLst/>
                <a:gdLst/>
                <a:ahLst/>
                <a:cxnLst/>
                <a:rect l="l" t="t" r="r" b="b"/>
                <a:pathLst>
                  <a:path w="47187" h="34610" extrusionOk="0">
                    <a:moveTo>
                      <a:pt x="46104" y="336"/>
                    </a:moveTo>
                    <a:cubicBezTo>
                      <a:pt x="46525" y="336"/>
                      <a:pt x="46851" y="536"/>
                      <a:pt x="46851" y="715"/>
                    </a:cubicBezTo>
                    <a:cubicBezTo>
                      <a:pt x="46851" y="883"/>
                      <a:pt x="46546" y="1083"/>
                      <a:pt x="46104" y="1083"/>
                    </a:cubicBezTo>
                    <a:lnTo>
                      <a:pt x="4939" y="1083"/>
                    </a:lnTo>
                    <a:cubicBezTo>
                      <a:pt x="3248" y="1083"/>
                      <a:pt x="1882" y="2459"/>
                      <a:pt x="1882" y="4140"/>
                    </a:cubicBezTo>
                    <a:lnTo>
                      <a:pt x="1882" y="31552"/>
                    </a:lnTo>
                    <a:cubicBezTo>
                      <a:pt x="1882" y="31646"/>
                      <a:pt x="1882" y="31730"/>
                      <a:pt x="1892" y="31825"/>
                    </a:cubicBezTo>
                    <a:lnTo>
                      <a:pt x="1661" y="31825"/>
                    </a:lnTo>
                    <a:cubicBezTo>
                      <a:pt x="1619" y="31825"/>
                      <a:pt x="1577" y="31815"/>
                      <a:pt x="1525" y="31815"/>
                    </a:cubicBezTo>
                    <a:cubicBezTo>
                      <a:pt x="852" y="31741"/>
                      <a:pt x="337" y="31174"/>
                      <a:pt x="337" y="30491"/>
                    </a:cubicBezTo>
                    <a:lnTo>
                      <a:pt x="337" y="1660"/>
                    </a:lnTo>
                    <a:cubicBezTo>
                      <a:pt x="337" y="936"/>
                      <a:pt x="936" y="336"/>
                      <a:pt x="1661" y="336"/>
                    </a:cubicBezTo>
                    <a:close/>
                    <a:moveTo>
                      <a:pt x="1661" y="0"/>
                    </a:moveTo>
                    <a:cubicBezTo>
                      <a:pt x="747" y="0"/>
                      <a:pt x="1" y="746"/>
                      <a:pt x="1" y="1660"/>
                    </a:cubicBezTo>
                    <a:lnTo>
                      <a:pt x="1" y="30491"/>
                    </a:lnTo>
                    <a:cubicBezTo>
                      <a:pt x="1" y="31352"/>
                      <a:pt x="642" y="32067"/>
                      <a:pt x="1493" y="32151"/>
                    </a:cubicBezTo>
                    <a:cubicBezTo>
                      <a:pt x="1546" y="32151"/>
                      <a:pt x="1609" y="32162"/>
                      <a:pt x="1661" y="32162"/>
                    </a:cubicBezTo>
                    <a:lnTo>
                      <a:pt x="1934" y="32162"/>
                    </a:lnTo>
                    <a:cubicBezTo>
                      <a:pt x="2207" y="33507"/>
                      <a:pt x="3374" y="34525"/>
                      <a:pt x="4761" y="34599"/>
                    </a:cubicBezTo>
                    <a:cubicBezTo>
                      <a:pt x="4824" y="34609"/>
                      <a:pt x="4876" y="34609"/>
                      <a:pt x="4939" y="34609"/>
                    </a:cubicBezTo>
                    <a:cubicBezTo>
                      <a:pt x="5034" y="34609"/>
                      <a:pt x="5107" y="34536"/>
                      <a:pt x="5107" y="34441"/>
                    </a:cubicBezTo>
                    <a:cubicBezTo>
                      <a:pt x="5107" y="34347"/>
                      <a:pt x="5034" y="34273"/>
                      <a:pt x="4939" y="34273"/>
                    </a:cubicBezTo>
                    <a:lnTo>
                      <a:pt x="4813" y="34273"/>
                    </a:lnTo>
                    <a:cubicBezTo>
                      <a:pt x="4813" y="34263"/>
                      <a:pt x="4803" y="34263"/>
                      <a:pt x="4792" y="34263"/>
                    </a:cubicBezTo>
                    <a:cubicBezTo>
                      <a:pt x="3510" y="34200"/>
                      <a:pt x="2438" y="33233"/>
                      <a:pt x="2249" y="31973"/>
                    </a:cubicBezTo>
                    <a:cubicBezTo>
                      <a:pt x="2249" y="31962"/>
                      <a:pt x="2249" y="31962"/>
                      <a:pt x="2239" y="31962"/>
                    </a:cubicBezTo>
                    <a:cubicBezTo>
                      <a:pt x="2218" y="31836"/>
                      <a:pt x="2207" y="31699"/>
                      <a:pt x="2207" y="31552"/>
                    </a:cubicBezTo>
                    <a:lnTo>
                      <a:pt x="2207" y="4140"/>
                    </a:lnTo>
                    <a:cubicBezTo>
                      <a:pt x="2207" y="2638"/>
                      <a:pt x="3437" y="1419"/>
                      <a:pt x="4939" y="1419"/>
                    </a:cubicBezTo>
                    <a:lnTo>
                      <a:pt x="46104" y="1419"/>
                    </a:lnTo>
                    <a:cubicBezTo>
                      <a:pt x="46704" y="1419"/>
                      <a:pt x="47187" y="1104"/>
                      <a:pt x="47187" y="715"/>
                    </a:cubicBezTo>
                    <a:cubicBezTo>
                      <a:pt x="47187" y="315"/>
                      <a:pt x="46704" y="0"/>
                      <a:pt x="46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61"/>
              <p:cNvSpPr/>
              <p:nvPr/>
            </p:nvSpPr>
            <p:spPr>
              <a:xfrm>
                <a:off x="1349305" y="2745824"/>
                <a:ext cx="246439" cy="508308"/>
              </a:xfrm>
              <a:custGeom>
                <a:avLst/>
                <a:gdLst/>
                <a:ahLst/>
                <a:cxnLst/>
                <a:rect l="l" t="t" r="r" b="b"/>
                <a:pathLst>
                  <a:path w="7682" h="15845" extrusionOk="0">
                    <a:moveTo>
                      <a:pt x="3752" y="4318"/>
                    </a:moveTo>
                    <a:lnTo>
                      <a:pt x="3468" y="6661"/>
                    </a:lnTo>
                    <a:cubicBezTo>
                      <a:pt x="2491" y="6283"/>
                      <a:pt x="2239" y="6020"/>
                      <a:pt x="2239" y="5474"/>
                    </a:cubicBezTo>
                    <a:cubicBezTo>
                      <a:pt x="2239" y="4801"/>
                      <a:pt x="2722" y="4360"/>
                      <a:pt x="3752" y="4318"/>
                    </a:cubicBezTo>
                    <a:close/>
                    <a:moveTo>
                      <a:pt x="4392" y="9288"/>
                    </a:moveTo>
                    <a:cubicBezTo>
                      <a:pt x="5202" y="9613"/>
                      <a:pt x="5443" y="9929"/>
                      <a:pt x="5443" y="10454"/>
                    </a:cubicBezTo>
                    <a:cubicBezTo>
                      <a:pt x="5443" y="11231"/>
                      <a:pt x="5023" y="11768"/>
                      <a:pt x="4077" y="11862"/>
                    </a:cubicBezTo>
                    <a:lnTo>
                      <a:pt x="4392" y="9288"/>
                    </a:lnTo>
                    <a:close/>
                    <a:moveTo>
                      <a:pt x="4308" y="0"/>
                    </a:moveTo>
                    <a:lnTo>
                      <a:pt x="4004" y="2322"/>
                    </a:lnTo>
                    <a:lnTo>
                      <a:pt x="3794" y="2322"/>
                    </a:lnTo>
                    <a:cubicBezTo>
                      <a:pt x="1534" y="2322"/>
                      <a:pt x="0" y="3320"/>
                      <a:pt x="0" y="5632"/>
                    </a:cubicBezTo>
                    <a:cubicBezTo>
                      <a:pt x="0" y="7344"/>
                      <a:pt x="873" y="8227"/>
                      <a:pt x="3184" y="8920"/>
                    </a:cubicBezTo>
                    <a:lnTo>
                      <a:pt x="2806" y="11852"/>
                    </a:lnTo>
                    <a:cubicBezTo>
                      <a:pt x="1681" y="11778"/>
                      <a:pt x="348" y="11600"/>
                      <a:pt x="348" y="11600"/>
                    </a:cubicBezTo>
                    <a:lnTo>
                      <a:pt x="126" y="13354"/>
                    </a:lnTo>
                    <a:cubicBezTo>
                      <a:pt x="126" y="13354"/>
                      <a:pt x="1324" y="13638"/>
                      <a:pt x="2554" y="13774"/>
                    </a:cubicBezTo>
                    <a:lnTo>
                      <a:pt x="2323" y="15728"/>
                    </a:lnTo>
                    <a:cubicBezTo>
                      <a:pt x="2323" y="15791"/>
                      <a:pt x="3573" y="15844"/>
                      <a:pt x="3573" y="15844"/>
                    </a:cubicBezTo>
                    <a:lnTo>
                      <a:pt x="3825" y="13858"/>
                    </a:lnTo>
                    <a:lnTo>
                      <a:pt x="3836" y="13858"/>
                    </a:lnTo>
                    <a:cubicBezTo>
                      <a:pt x="6031" y="13858"/>
                      <a:pt x="7681" y="12723"/>
                      <a:pt x="7681" y="10297"/>
                    </a:cubicBezTo>
                    <a:cubicBezTo>
                      <a:pt x="7681" y="8479"/>
                      <a:pt x="6977" y="7806"/>
                      <a:pt x="4665" y="7061"/>
                    </a:cubicBezTo>
                    <a:lnTo>
                      <a:pt x="5002" y="4350"/>
                    </a:lnTo>
                    <a:cubicBezTo>
                      <a:pt x="6052" y="4413"/>
                      <a:pt x="7282" y="4549"/>
                      <a:pt x="7282" y="4549"/>
                    </a:cubicBezTo>
                    <a:lnTo>
                      <a:pt x="7460" y="2763"/>
                    </a:lnTo>
                    <a:cubicBezTo>
                      <a:pt x="7460" y="2763"/>
                      <a:pt x="6399" y="2543"/>
                      <a:pt x="5254" y="2427"/>
                    </a:cubicBezTo>
                    <a:lnTo>
                      <a:pt x="55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61"/>
              <p:cNvSpPr/>
              <p:nvPr/>
            </p:nvSpPr>
            <p:spPr>
              <a:xfrm>
                <a:off x="1345616" y="2742103"/>
                <a:ext cx="253817" cy="515718"/>
              </a:xfrm>
              <a:custGeom>
                <a:avLst/>
                <a:gdLst/>
                <a:ahLst/>
                <a:cxnLst/>
                <a:rect l="l" t="t" r="r" b="b"/>
                <a:pathLst>
                  <a:path w="7912" h="16076" extrusionOk="0">
                    <a:moveTo>
                      <a:pt x="3741" y="4550"/>
                    </a:moveTo>
                    <a:lnTo>
                      <a:pt x="3488" y="6619"/>
                    </a:lnTo>
                    <a:cubicBezTo>
                      <a:pt x="2616" y="6262"/>
                      <a:pt x="2469" y="6021"/>
                      <a:pt x="2469" y="5590"/>
                    </a:cubicBezTo>
                    <a:cubicBezTo>
                      <a:pt x="2469" y="4833"/>
                      <a:pt x="3131" y="4602"/>
                      <a:pt x="3741" y="4550"/>
                    </a:cubicBezTo>
                    <a:close/>
                    <a:moveTo>
                      <a:pt x="3867" y="4319"/>
                    </a:moveTo>
                    <a:cubicBezTo>
                      <a:pt x="2448" y="4392"/>
                      <a:pt x="2238" y="5148"/>
                      <a:pt x="2238" y="5590"/>
                    </a:cubicBezTo>
                    <a:cubicBezTo>
                      <a:pt x="2238" y="6199"/>
                      <a:pt x="2543" y="6504"/>
                      <a:pt x="3541" y="6883"/>
                    </a:cubicBezTo>
                    <a:lnTo>
                      <a:pt x="3583" y="6883"/>
                    </a:lnTo>
                    <a:cubicBezTo>
                      <a:pt x="3604" y="6883"/>
                      <a:pt x="3625" y="6883"/>
                      <a:pt x="3646" y="6872"/>
                    </a:cubicBezTo>
                    <a:cubicBezTo>
                      <a:pt x="3667" y="6851"/>
                      <a:pt x="3688" y="6819"/>
                      <a:pt x="3699" y="6788"/>
                    </a:cubicBezTo>
                    <a:lnTo>
                      <a:pt x="3982" y="4445"/>
                    </a:lnTo>
                    <a:cubicBezTo>
                      <a:pt x="3982" y="4413"/>
                      <a:pt x="3972" y="4382"/>
                      <a:pt x="3951" y="4350"/>
                    </a:cubicBezTo>
                    <a:cubicBezTo>
                      <a:pt x="3930" y="4329"/>
                      <a:pt x="3898" y="4319"/>
                      <a:pt x="3867" y="4319"/>
                    </a:cubicBezTo>
                    <a:close/>
                    <a:moveTo>
                      <a:pt x="4602" y="9561"/>
                    </a:moveTo>
                    <a:cubicBezTo>
                      <a:pt x="5306" y="9866"/>
                      <a:pt x="5443" y="10161"/>
                      <a:pt x="5443" y="10570"/>
                    </a:cubicBezTo>
                    <a:cubicBezTo>
                      <a:pt x="5443" y="11284"/>
                      <a:pt x="5054" y="11726"/>
                      <a:pt x="4318" y="11852"/>
                    </a:cubicBezTo>
                    <a:lnTo>
                      <a:pt x="4602" y="9561"/>
                    </a:lnTo>
                    <a:close/>
                    <a:moveTo>
                      <a:pt x="4510" y="9292"/>
                    </a:moveTo>
                    <a:cubicBezTo>
                      <a:pt x="4491" y="9292"/>
                      <a:pt x="4473" y="9297"/>
                      <a:pt x="4455" y="9309"/>
                    </a:cubicBezTo>
                    <a:cubicBezTo>
                      <a:pt x="4423" y="9330"/>
                      <a:pt x="4402" y="9351"/>
                      <a:pt x="4402" y="9393"/>
                    </a:cubicBezTo>
                    <a:lnTo>
                      <a:pt x="4077" y="11968"/>
                    </a:lnTo>
                    <a:cubicBezTo>
                      <a:pt x="4077" y="11999"/>
                      <a:pt x="4087" y="12041"/>
                      <a:pt x="4108" y="12062"/>
                    </a:cubicBezTo>
                    <a:cubicBezTo>
                      <a:pt x="4129" y="12083"/>
                      <a:pt x="4161" y="12094"/>
                      <a:pt x="4192" y="12094"/>
                    </a:cubicBezTo>
                    <a:lnTo>
                      <a:pt x="4203" y="12094"/>
                    </a:lnTo>
                    <a:cubicBezTo>
                      <a:pt x="5148" y="11989"/>
                      <a:pt x="5663" y="11453"/>
                      <a:pt x="5663" y="10570"/>
                    </a:cubicBezTo>
                    <a:cubicBezTo>
                      <a:pt x="5663" y="9961"/>
                      <a:pt x="5369" y="9624"/>
                      <a:pt x="4549" y="9299"/>
                    </a:cubicBezTo>
                    <a:cubicBezTo>
                      <a:pt x="4536" y="9295"/>
                      <a:pt x="4523" y="9292"/>
                      <a:pt x="4510" y="9292"/>
                    </a:cubicBezTo>
                    <a:close/>
                    <a:moveTo>
                      <a:pt x="5548" y="221"/>
                    </a:moveTo>
                    <a:lnTo>
                      <a:pt x="5264" y="2533"/>
                    </a:lnTo>
                    <a:cubicBezTo>
                      <a:pt x="5254" y="2554"/>
                      <a:pt x="5264" y="2585"/>
                      <a:pt x="5285" y="2606"/>
                    </a:cubicBezTo>
                    <a:cubicBezTo>
                      <a:pt x="5306" y="2638"/>
                      <a:pt x="5327" y="2648"/>
                      <a:pt x="5359" y="2648"/>
                    </a:cubicBezTo>
                    <a:cubicBezTo>
                      <a:pt x="6283" y="2753"/>
                      <a:pt x="7166" y="2911"/>
                      <a:pt x="7460" y="2963"/>
                    </a:cubicBezTo>
                    <a:lnTo>
                      <a:pt x="7292" y="4539"/>
                    </a:lnTo>
                    <a:cubicBezTo>
                      <a:pt x="6966" y="4508"/>
                      <a:pt x="5978" y="4403"/>
                      <a:pt x="5127" y="4350"/>
                    </a:cubicBezTo>
                    <a:cubicBezTo>
                      <a:pt x="5064" y="4350"/>
                      <a:pt x="5011" y="4392"/>
                      <a:pt x="5011" y="4455"/>
                    </a:cubicBezTo>
                    <a:lnTo>
                      <a:pt x="4665" y="7166"/>
                    </a:lnTo>
                    <a:cubicBezTo>
                      <a:pt x="4665" y="7219"/>
                      <a:pt x="4696" y="7271"/>
                      <a:pt x="4749" y="7282"/>
                    </a:cubicBezTo>
                    <a:cubicBezTo>
                      <a:pt x="7061" y="8027"/>
                      <a:pt x="7691" y="8700"/>
                      <a:pt x="7691" y="10413"/>
                    </a:cubicBezTo>
                    <a:cubicBezTo>
                      <a:pt x="7691" y="12577"/>
                      <a:pt x="6293" y="13859"/>
                      <a:pt x="3951" y="13859"/>
                    </a:cubicBezTo>
                    <a:lnTo>
                      <a:pt x="3940" y="13859"/>
                    </a:lnTo>
                    <a:cubicBezTo>
                      <a:pt x="3877" y="13859"/>
                      <a:pt x="3835" y="13901"/>
                      <a:pt x="3825" y="13964"/>
                    </a:cubicBezTo>
                    <a:lnTo>
                      <a:pt x="3583" y="15844"/>
                    </a:lnTo>
                    <a:cubicBezTo>
                      <a:pt x="3162" y="15823"/>
                      <a:pt x="2732" y="15792"/>
                      <a:pt x="2564" y="15771"/>
                    </a:cubicBezTo>
                    <a:lnTo>
                      <a:pt x="2784" y="13901"/>
                    </a:lnTo>
                    <a:cubicBezTo>
                      <a:pt x="2784" y="13869"/>
                      <a:pt x="2784" y="13838"/>
                      <a:pt x="2763" y="13817"/>
                    </a:cubicBezTo>
                    <a:cubicBezTo>
                      <a:pt x="2742" y="13796"/>
                      <a:pt x="2711" y="13785"/>
                      <a:pt x="2690" y="13775"/>
                    </a:cubicBezTo>
                    <a:cubicBezTo>
                      <a:pt x="1681" y="13670"/>
                      <a:pt x="683" y="13449"/>
                      <a:pt x="368" y="13386"/>
                    </a:cubicBezTo>
                    <a:lnTo>
                      <a:pt x="557" y="11842"/>
                    </a:lnTo>
                    <a:cubicBezTo>
                      <a:pt x="904" y="11884"/>
                      <a:pt x="1986" y="12020"/>
                      <a:pt x="2921" y="12083"/>
                    </a:cubicBezTo>
                    <a:cubicBezTo>
                      <a:pt x="2984" y="12083"/>
                      <a:pt x="3026" y="12041"/>
                      <a:pt x="3036" y="11978"/>
                    </a:cubicBezTo>
                    <a:lnTo>
                      <a:pt x="3404" y="9047"/>
                    </a:lnTo>
                    <a:cubicBezTo>
                      <a:pt x="3414" y="8994"/>
                      <a:pt x="3383" y="8942"/>
                      <a:pt x="3330" y="8921"/>
                    </a:cubicBezTo>
                    <a:cubicBezTo>
                      <a:pt x="1040" y="8237"/>
                      <a:pt x="220" y="7408"/>
                      <a:pt x="220" y="5748"/>
                    </a:cubicBezTo>
                    <a:cubicBezTo>
                      <a:pt x="220" y="4287"/>
                      <a:pt x="862" y="2554"/>
                      <a:pt x="3909" y="2554"/>
                    </a:cubicBezTo>
                    <a:lnTo>
                      <a:pt x="4119" y="2554"/>
                    </a:lnTo>
                    <a:cubicBezTo>
                      <a:pt x="4182" y="2554"/>
                      <a:pt x="4224" y="2512"/>
                      <a:pt x="4234" y="2459"/>
                    </a:cubicBezTo>
                    <a:lnTo>
                      <a:pt x="4528" y="221"/>
                    </a:lnTo>
                    <a:close/>
                    <a:moveTo>
                      <a:pt x="4423" y="0"/>
                    </a:moveTo>
                    <a:cubicBezTo>
                      <a:pt x="4371" y="0"/>
                      <a:pt x="4329" y="42"/>
                      <a:pt x="4318" y="95"/>
                    </a:cubicBezTo>
                    <a:lnTo>
                      <a:pt x="4024" y="2333"/>
                    </a:lnTo>
                    <a:lnTo>
                      <a:pt x="3909" y="2333"/>
                    </a:lnTo>
                    <a:cubicBezTo>
                      <a:pt x="1387" y="2333"/>
                      <a:pt x="0" y="3541"/>
                      <a:pt x="0" y="5748"/>
                    </a:cubicBezTo>
                    <a:cubicBezTo>
                      <a:pt x="0" y="7481"/>
                      <a:pt x="862" y="8406"/>
                      <a:pt x="3173" y="9110"/>
                    </a:cubicBezTo>
                    <a:lnTo>
                      <a:pt x="2826" y="11852"/>
                    </a:lnTo>
                    <a:cubicBezTo>
                      <a:pt x="1744" y="11779"/>
                      <a:pt x="494" y="11611"/>
                      <a:pt x="484" y="11600"/>
                    </a:cubicBezTo>
                    <a:cubicBezTo>
                      <a:pt x="452" y="11600"/>
                      <a:pt x="420" y="11611"/>
                      <a:pt x="399" y="11621"/>
                    </a:cubicBezTo>
                    <a:cubicBezTo>
                      <a:pt x="368" y="11642"/>
                      <a:pt x="357" y="11674"/>
                      <a:pt x="357" y="11705"/>
                    </a:cubicBezTo>
                    <a:lnTo>
                      <a:pt x="136" y="13449"/>
                    </a:lnTo>
                    <a:cubicBezTo>
                      <a:pt x="126" y="13512"/>
                      <a:pt x="168" y="13565"/>
                      <a:pt x="220" y="13575"/>
                    </a:cubicBezTo>
                    <a:cubicBezTo>
                      <a:pt x="231" y="13575"/>
                      <a:pt x="1366" y="13848"/>
                      <a:pt x="2553" y="13985"/>
                    </a:cubicBezTo>
                    <a:lnTo>
                      <a:pt x="2322" y="15834"/>
                    </a:lnTo>
                    <a:lnTo>
                      <a:pt x="2322" y="15844"/>
                    </a:lnTo>
                    <a:cubicBezTo>
                      <a:pt x="2322" y="15960"/>
                      <a:pt x="2322" y="16023"/>
                      <a:pt x="3678" y="16076"/>
                    </a:cubicBezTo>
                    <a:lnTo>
                      <a:pt x="3688" y="16076"/>
                    </a:lnTo>
                    <a:cubicBezTo>
                      <a:pt x="3741" y="16076"/>
                      <a:pt x="3793" y="16033"/>
                      <a:pt x="3793" y="15981"/>
                    </a:cubicBezTo>
                    <a:lnTo>
                      <a:pt x="4035" y="14079"/>
                    </a:lnTo>
                    <a:cubicBezTo>
                      <a:pt x="6461" y="14058"/>
                      <a:pt x="7911" y="12692"/>
                      <a:pt x="7911" y="10413"/>
                    </a:cubicBezTo>
                    <a:cubicBezTo>
                      <a:pt x="7911" y="8616"/>
                      <a:pt x="7239" y="7859"/>
                      <a:pt x="4906" y="7103"/>
                    </a:cubicBezTo>
                    <a:lnTo>
                      <a:pt x="5212" y="4581"/>
                    </a:lnTo>
                    <a:cubicBezTo>
                      <a:pt x="6220" y="4655"/>
                      <a:pt x="7365" y="4770"/>
                      <a:pt x="7386" y="4781"/>
                    </a:cubicBezTo>
                    <a:cubicBezTo>
                      <a:pt x="7407" y="4781"/>
                      <a:pt x="7439" y="4770"/>
                      <a:pt x="7460" y="4749"/>
                    </a:cubicBezTo>
                    <a:cubicBezTo>
                      <a:pt x="7491" y="4739"/>
                      <a:pt x="7502" y="4707"/>
                      <a:pt x="7502" y="4676"/>
                    </a:cubicBezTo>
                    <a:lnTo>
                      <a:pt x="7691" y="2890"/>
                    </a:lnTo>
                    <a:cubicBezTo>
                      <a:pt x="7701" y="2837"/>
                      <a:pt x="7659" y="2785"/>
                      <a:pt x="7607" y="2774"/>
                    </a:cubicBezTo>
                    <a:cubicBezTo>
                      <a:pt x="7596" y="2764"/>
                      <a:pt x="6587" y="2564"/>
                      <a:pt x="5495" y="2438"/>
                    </a:cubicBezTo>
                    <a:lnTo>
                      <a:pt x="5789" y="126"/>
                    </a:lnTo>
                    <a:cubicBezTo>
                      <a:pt x="5789" y="95"/>
                      <a:pt x="5779" y="63"/>
                      <a:pt x="5758" y="42"/>
                    </a:cubicBezTo>
                    <a:cubicBezTo>
                      <a:pt x="5737" y="11"/>
                      <a:pt x="5705" y="0"/>
                      <a:pt x="5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61"/>
              <p:cNvSpPr/>
              <p:nvPr/>
            </p:nvSpPr>
            <p:spPr>
              <a:xfrm>
                <a:off x="1238759" y="2470774"/>
                <a:ext cx="1252532" cy="10811"/>
              </a:xfrm>
              <a:custGeom>
                <a:avLst/>
                <a:gdLst/>
                <a:ahLst/>
                <a:cxnLst/>
                <a:rect l="l" t="t" r="r" b="b"/>
                <a:pathLst>
                  <a:path w="39044" h="337" extrusionOk="0">
                    <a:moveTo>
                      <a:pt x="168" y="1"/>
                    </a:moveTo>
                    <a:cubicBezTo>
                      <a:pt x="74" y="1"/>
                      <a:pt x="0" y="74"/>
                      <a:pt x="0" y="169"/>
                    </a:cubicBezTo>
                    <a:cubicBezTo>
                      <a:pt x="0" y="263"/>
                      <a:pt x="74" y="337"/>
                      <a:pt x="168" y="337"/>
                    </a:cubicBezTo>
                    <a:lnTo>
                      <a:pt x="38875" y="337"/>
                    </a:lnTo>
                    <a:cubicBezTo>
                      <a:pt x="38970" y="337"/>
                      <a:pt x="39043" y="263"/>
                      <a:pt x="39043" y="169"/>
                    </a:cubicBezTo>
                    <a:cubicBezTo>
                      <a:pt x="39043" y="74"/>
                      <a:pt x="38970" y="1"/>
                      <a:pt x="38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61"/>
              <p:cNvSpPr/>
              <p:nvPr/>
            </p:nvSpPr>
            <p:spPr>
              <a:xfrm>
                <a:off x="1846794" y="2473468"/>
                <a:ext cx="3400" cy="353"/>
              </a:xfrm>
              <a:custGeom>
                <a:avLst/>
                <a:gdLst/>
                <a:ahLst/>
                <a:cxnLst/>
                <a:rect l="l" t="t" r="r" b="b"/>
                <a:pathLst>
                  <a:path w="106" h="11" extrusionOk="0">
                    <a:moveTo>
                      <a:pt x="0" y="1"/>
                    </a:moveTo>
                    <a:lnTo>
                      <a:pt x="74" y="11"/>
                    </a:lnTo>
                    <a:cubicBezTo>
                      <a:pt x="84" y="1"/>
                      <a:pt x="95" y="1"/>
                      <a:pt x="105" y="1"/>
                    </a:cubicBezTo>
                    <a:close/>
                  </a:path>
                </a:pathLst>
              </a:custGeom>
              <a:solidFill>
                <a:srgbClr val="D7E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2" name="Google Shape;1552;p61"/>
            <p:cNvGrpSpPr/>
            <p:nvPr/>
          </p:nvGrpSpPr>
          <p:grpSpPr>
            <a:xfrm>
              <a:off x="3799243" y="1970436"/>
              <a:ext cx="1402092" cy="885514"/>
              <a:chOff x="4361525" y="543750"/>
              <a:chExt cx="1106100" cy="698575"/>
            </a:xfrm>
          </p:grpSpPr>
          <p:sp>
            <p:nvSpPr>
              <p:cNvPr id="1553" name="Google Shape;1553;p61"/>
              <p:cNvSpPr/>
              <p:nvPr/>
            </p:nvSpPr>
            <p:spPr>
              <a:xfrm>
                <a:off x="4720325" y="586600"/>
                <a:ext cx="739425" cy="655725"/>
              </a:xfrm>
              <a:custGeom>
                <a:avLst/>
                <a:gdLst/>
                <a:ahLst/>
                <a:cxnLst/>
                <a:rect l="l" t="t" r="r" b="b"/>
                <a:pathLst>
                  <a:path w="29577" h="26229" extrusionOk="0">
                    <a:moveTo>
                      <a:pt x="20500" y="1"/>
                    </a:moveTo>
                    <a:cubicBezTo>
                      <a:pt x="20247" y="1"/>
                      <a:pt x="19990" y="33"/>
                      <a:pt x="19732" y="98"/>
                    </a:cubicBezTo>
                    <a:lnTo>
                      <a:pt x="2364" y="4574"/>
                    </a:lnTo>
                    <a:cubicBezTo>
                      <a:pt x="1587" y="4774"/>
                      <a:pt x="935" y="5267"/>
                      <a:pt x="526" y="5961"/>
                    </a:cubicBezTo>
                    <a:cubicBezTo>
                      <a:pt x="116" y="6654"/>
                      <a:pt x="1" y="7464"/>
                      <a:pt x="200" y="8241"/>
                    </a:cubicBezTo>
                    <a:lnTo>
                      <a:pt x="4235" y="23896"/>
                    </a:lnTo>
                    <a:lnTo>
                      <a:pt x="6021" y="24401"/>
                    </a:lnTo>
                    <a:lnTo>
                      <a:pt x="6021" y="24401"/>
                    </a:lnTo>
                    <a:lnTo>
                      <a:pt x="1923" y="8514"/>
                    </a:lnTo>
                    <a:cubicBezTo>
                      <a:pt x="1640" y="7401"/>
                      <a:pt x="2322" y="6234"/>
                      <a:pt x="3447" y="5951"/>
                    </a:cubicBezTo>
                    <a:lnTo>
                      <a:pt x="19448" y="1821"/>
                    </a:lnTo>
                    <a:cubicBezTo>
                      <a:pt x="19620" y="1778"/>
                      <a:pt x="19793" y="1757"/>
                      <a:pt x="19963" y="1757"/>
                    </a:cubicBezTo>
                    <a:cubicBezTo>
                      <a:pt x="20906" y="1757"/>
                      <a:pt x="21774" y="2392"/>
                      <a:pt x="22023" y="3345"/>
                    </a:cubicBezTo>
                    <a:lnTo>
                      <a:pt x="27917" y="26229"/>
                    </a:lnTo>
                    <a:lnTo>
                      <a:pt x="29577" y="26229"/>
                    </a:lnTo>
                    <a:lnTo>
                      <a:pt x="23399" y="2262"/>
                    </a:lnTo>
                    <a:cubicBezTo>
                      <a:pt x="23126" y="1181"/>
                      <a:pt x="22296" y="392"/>
                      <a:pt x="21297" y="109"/>
                    </a:cubicBezTo>
                    <a:cubicBezTo>
                      <a:pt x="21041" y="38"/>
                      <a:pt x="20774" y="1"/>
                      <a:pt x="20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61"/>
              <p:cNvSpPr/>
              <p:nvPr/>
            </p:nvSpPr>
            <p:spPr>
              <a:xfrm>
                <a:off x="4712175" y="578850"/>
                <a:ext cx="755450" cy="663475"/>
              </a:xfrm>
              <a:custGeom>
                <a:avLst/>
                <a:gdLst/>
                <a:ahLst/>
                <a:cxnLst/>
                <a:rect l="l" t="t" r="r" b="b"/>
                <a:pathLst>
                  <a:path w="30218" h="26539" extrusionOk="0">
                    <a:moveTo>
                      <a:pt x="20803" y="0"/>
                    </a:moveTo>
                    <a:cubicBezTo>
                      <a:pt x="20533" y="0"/>
                      <a:pt x="20258" y="34"/>
                      <a:pt x="19984" y="104"/>
                    </a:cubicBezTo>
                    <a:lnTo>
                      <a:pt x="2606" y="4580"/>
                    </a:lnTo>
                    <a:cubicBezTo>
                      <a:pt x="1756" y="4800"/>
                      <a:pt x="1041" y="5346"/>
                      <a:pt x="589" y="6114"/>
                    </a:cubicBezTo>
                    <a:cubicBezTo>
                      <a:pt x="127" y="6880"/>
                      <a:pt x="1" y="7774"/>
                      <a:pt x="222" y="8624"/>
                    </a:cubicBezTo>
                    <a:lnTo>
                      <a:pt x="4214" y="24111"/>
                    </a:lnTo>
                    <a:lnTo>
                      <a:pt x="4382" y="24153"/>
                    </a:lnTo>
                    <a:lnTo>
                      <a:pt x="4561" y="24206"/>
                    </a:lnTo>
                    <a:lnTo>
                      <a:pt x="526" y="8551"/>
                    </a:lnTo>
                    <a:cubicBezTo>
                      <a:pt x="327" y="7774"/>
                      <a:pt x="442" y="6964"/>
                      <a:pt x="852" y="6271"/>
                    </a:cubicBezTo>
                    <a:cubicBezTo>
                      <a:pt x="1261" y="5577"/>
                      <a:pt x="1913" y="5084"/>
                      <a:pt x="2690" y="4884"/>
                    </a:cubicBezTo>
                    <a:lnTo>
                      <a:pt x="20058" y="408"/>
                    </a:lnTo>
                    <a:cubicBezTo>
                      <a:pt x="20316" y="343"/>
                      <a:pt x="20573" y="311"/>
                      <a:pt x="20826" y="311"/>
                    </a:cubicBezTo>
                    <a:cubicBezTo>
                      <a:pt x="21100" y="311"/>
                      <a:pt x="21367" y="348"/>
                      <a:pt x="21623" y="419"/>
                    </a:cubicBezTo>
                    <a:cubicBezTo>
                      <a:pt x="22622" y="702"/>
                      <a:pt x="23452" y="1491"/>
                      <a:pt x="23725" y="2572"/>
                    </a:cubicBezTo>
                    <a:lnTo>
                      <a:pt x="29903" y="26539"/>
                    </a:lnTo>
                    <a:lnTo>
                      <a:pt x="30218" y="26539"/>
                    </a:lnTo>
                    <a:lnTo>
                      <a:pt x="24030" y="2488"/>
                    </a:lnTo>
                    <a:cubicBezTo>
                      <a:pt x="23639" y="997"/>
                      <a:pt x="22280" y="0"/>
                      <a:pt x="20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1"/>
              <p:cNvSpPr/>
              <p:nvPr/>
            </p:nvSpPr>
            <p:spPr>
              <a:xfrm>
                <a:off x="4761300" y="630525"/>
                <a:ext cx="656950" cy="611800"/>
              </a:xfrm>
              <a:custGeom>
                <a:avLst/>
                <a:gdLst/>
                <a:ahLst/>
                <a:cxnLst/>
                <a:rect l="l" t="t" r="r" b="b"/>
                <a:pathLst>
                  <a:path w="26278" h="24472" extrusionOk="0">
                    <a:moveTo>
                      <a:pt x="18324" y="0"/>
                    </a:moveTo>
                    <a:cubicBezTo>
                      <a:pt x="18154" y="0"/>
                      <a:pt x="17981" y="21"/>
                      <a:pt x="17809" y="64"/>
                    </a:cubicBezTo>
                    <a:lnTo>
                      <a:pt x="1808" y="4194"/>
                    </a:lnTo>
                    <a:cubicBezTo>
                      <a:pt x="683" y="4477"/>
                      <a:pt x="1" y="5644"/>
                      <a:pt x="284" y="6757"/>
                    </a:cubicBezTo>
                    <a:lnTo>
                      <a:pt x="4382" y="22644"/>
                    </a:lnTo>
                    <a:lnTo>
                      <a:pt x="6735" y="23305"/>
                    </a:lnTo>
                    <a:lnTo>
                      <a:pt x="3121" y="9300"/>
                    </a:lnTo>
                    <a:cubicBezTo>
                      <a:pt x="4813" y="8869"/>
                      <a:pt x="5832" y="7136"/>
                      <a:pt x="5401" y="5444"/>
                    </a:cubicBezTo>
                    <a:lnTo>
                      <a:pt x="15278" y="2901"/>
                    </a:lnTo>
                    <a:cubicBezTo>
                      <a:pt x="15641" y="4331"/>
                      <a:pt x="16936" y="5280"/>
                      <a:pt x="18349" y="5280"/>
                    </a:cubicBezTo>
                    <a:cubicBezTo>
                      <a:pt x="18608" y="5280"/>
                      <a:pt x="18871" y="5248"/>
                      <a:pt x="19133" y="5181"/>
                    </a:cubicBezTo>
                    <a:lnTo>
                      <a:pt x="24103" y="24472"/>
                    </a:lnTo>
                    <a:lnTo>
                      <a:pt x="26278" y="24472"/>
                    </a:lnTo>
                    <a:lnTo>
                      <a:pt x="20384" y="1588"/>
                    </a:lnTo>
                    <a:cubicBezTo>
                      <a:pt x="20135" y="635"/>
                      <a:pt x="19267" y="0"/>
                      <a:pt x="183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61"/>
              <p:cNvSpPr/>
              <p:nvPr/>
            </p:nvSpPr>
            <p:spPr>
              <a:xfrm>
                <a:off x="5036825" y="1140850"/>
                <a:ext cx="206500" cy="101475"/>
              </a:xfrm>
              <a:custGeom>
                <a:avLst/>
                <a:gdLst/>
                <a:ahLst/>
                <a:cxnLst/>
                <a:rect l="l" t="t" r="r" b="b"/>
                <a:pathLst>
                  <a:path w="8260" h="4059" extrusionOk="0">
                    <a:moveTo>
                      <a:pt x="5202" y="0"/>
                    </a:moveTo>
                    <a:cubicBezTo>
                      <a:pt x="5065" y="0"/>
                      <a:pt x="4925" y="18"/>
                      <a:pt x="4782" y="55"/>
                    </a:cubicBezTo>
                    <a:cubicBezTo>
                      <a:pt x="2807" y="560"/>
                      <a:pt x="4162" y="3354"/>
                      <a:pt x="3164" y="3607"/>
                    </a:cubicBezTo>
                    <a:cubicBezTo>
                      <a:pt x="3121" y="3618"/>
                      <a:pt x="3079" y="3624"/>
                      <a:pt x="3039" y="3624"/>
                    </a:cubicBezTo>
                    <a:cubicBezTo>
                      <a:pt x="2785" y="3624"/>
                      <a:pt x="2591" y="3398"/>
                      <a:pt x="2491" y="3008"/>
                    </a:cubicBezTo>
                    <a:cubicBezTo>
                      <a:pt x="2344" y="2430"/>
                      <a:pt x="2459" y="1484"/>
                      <a:pt x="2817" y="781"/>
                    </a:cubicBezTo>
                    <a:lnTo>
                      <a:pt x="1577" y="507"/>
                    </a:lnTo>
                    <a:cubicBezTo>
                      <a:pt x="1294" y="1127"/>
                      <a:pt x="1168" y="1894"/>
                      <a:pt x="1241" y="2640"/>
                    </a:cubicBezTo>
                    <a:lnTo>
                      <a:pt x="1" y="2955"/>
                    </a:lnTo>
                    <a:lnTo>
                      <a:pt x="274" y="4006"/>
                    </a:lnTo>
                    <a:lnTo>
                      <a:pt x="1472" y="3702"/>
                    </a:lnTo>
                    <a:cubicBezTo>
                      <a:pt x="1525" y="3828"/>
                      <a:pt x="1577" y="3943"/>
                      <a:pt x="1640" y="4059"/>
                    </a:cubicBezTo>
                    <a:lnTo>
                      <a:pt x="4719" y="4059"/>
                    </a:lnTo>
                    <a:cubicBezTo>
                      <a:pt x="5034" y="3039"/>
                      <a:pt x="4635" y="1673"/>
                      <a:pt x="5296" y="1505"/>
                    </a:cubicBezTo>
                    <a:cubicBezTo>
                      <a:pt x="5329" y="1498"/>
                      <a:pt x="5360" y="1494"/>
                      <a:pt x="5390" y="1494"/>
                    </a:cubicBezTo>
                    <a:cubicBezTo>
                      <a:pt x="5613" y="1494"/>
                      <a:pt x="5771" y="1696"/>
                      <a:pt x="5864" y="2020"/>
                    </a:cubicBezTo>
                    <a:cubicBezTo>
                      <a:pt x="5980" y="2472"/>
                      <a:pt x="5927" y="3270"/>
                      <a:pt x="5738" y="3954"/>
                    </a:cubicBezTo>
                    <a:lnTo>
                      <a:pt x="6263" y="4059"/>
                    </a:lnTo>
                    <a:lnTo>
                      <a:pt x="7019" y="4059"/>
                    </a:lnTo>
                    <a:cubicBezTo>
                      <a:pt x="7177" y="3522"/>
                      <a:pt x="7219" y="2871"/>
                      <a:pt x="7124" y="2241"/>
                    </a:cubicBezTo>
                    <a:lnTo>
                      <a:pt x="8259" y="1946"/>
                    </a:lnTo>
                    <a:lnTo>
                      <a:pt x="7997" y="896"/>
                    </a:lnTo>
                    <a:lnTo>
                      <a:pt x="6809" y="1201"/>
                    </a:lnTo>
                    <a:cubicBezTo>
                      <a:pt x="6451" y="440"/>
                      <a:pt x="5875" y="0"/>
                      <a:pt x="5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61"/>
              <p:cNvSpPr/>
              <p:nvPr/>
            </p:nvSpPr>
            <p:spPr>
              <a:xfrm>
                <a:off x="4839300" y="703025"/>
                <a:ext cx="524600" cy="539300"/>
              </a:xfrm>
              <a:custGeom>
                <a:avLst/>
                <a:gdLst/>
                <a:ahLst/>
                <a:cxnLst/>
                <a:rect l="l" t="t" r="r" b="b"/>
                <a:pathLst>
                  <a:path w="20984" h="21572" extrusionOk="0">
                    <a:moveTo>
                      <a:pt x="8770" y="4699"/>
                    </a:moveTo>
                    <a:cubicBezTo>
                      <a:pt x="9915" y="4699"/>
                      <a:pt x="10963" y="5471"/>
                      <a:pt x="11264" y="6631"/>
                    </a:cubicBezTo>
                    <a:cubicBezTo>
                      <a:pt x="11611" y="8007"/>
                      <a:pt x="10781" y="9415"/>
                      <a:pt x="9405" y="9772"/>
                    </a:cubicBezTo>
                    <a:cubicBezTo>
                      <a:pt x="9189" y="9828"/>
                      <a:pt x="8972" y="9855"/>
                      <a:pt x="8758" y="9855"/>
                    </a:cubicBezTo>
                    <a:cubicBezTo>
                      <a:pt x="7612" y="9855"/>
                      <a:pt x="6564" y="9082"/>
                      <a:pt x="6263" y="7913"/>
                    </a:cubicBezTo>
                    <a:cubicBezTo>
                      <a:pt x="5906" y="6536"/>
                      <a:pt x="6736" y="5128"/>
                      <a:pt x="8123" y="4782"/>
                    </a:cubicBezTo>
                    <a:cubicBezTo>
                      <a:pt x="8339" y="4726"/>
                      <a:pt x="8556" y="4699"/>
                      <a:pt x="8770" y="4699"/>
                    </a:cubicBezTo>
                    <a:close/>
                    <a:moveTo>
                      <a:pt x="12158" y="1"/>
                    </a:moveTo>
                    <a:lnTo>
                      <a:pt x="2281" y="2544"/>
                    </a:lnTo>
                    <a:cubicBezTo>
                      <a:pt x="2712" y="4236"/>
                      <a:pt x="1693" y="5969"/>
                      <a:pt x="1" y="6400"/>
                    </a:cubicBezTo>
                    <a:lnTo>
                      <a:pt x="3615" y="20405"/>
                    </a:lnTo>
                    <a:lnTo>
                      <a:pt x="4971" y="20794"/>
                    </a:lnTo>
                    <a:cubicBezTo>
                      <a:pt x="4530" y="17295"/>
                      <a:pt x="6746" y="13944"/>
                      <a:pt x="10245" y="13040"/>
                    </a:cubicBezTo>
                    <a:cubicBezTo>
                      <a:pt x="10844" y="12885"/>
                      <a:pt x="11444" y="12811"/>
                      <a:pt x="12034" y="12811"/>
                    </a:cubicBezTo>
                    <a:cubicBezTo>
                      <a:pt x="15197" y="12811"/>
                      <a:pt x="18079" y="14941"/>
                      <a:pt x="18903" y="18147"/>
                    </a:cubicBezTo>
                    <a:cubicBezTo>
                      <a:pt x="19207" y="19312"/>
                      <a:pt x="19197" y="20479"/>
                      <a:pt x="18934" y="21572"/>
                    </a:cubicBezTo>
                    <a:lnTo>
                      <a:pt x="20983" y="21572"/>
                    </a:lnTo>
                    <a:lnTo>
                      <a:pt x="16013" y="2281"/>
                    </a:lnTo>
                    <a:cubicBezTo>
                      <a:pt x="15751" y="2348"/>
                      <a:pt x="15488" y="2380"/>
                      <a:pt x="15229" y="2380"/>
                    </a:cubicBezTo>
                    <a:cubicBezTo>
                      <a:pt x="13816" y="2380"/>
                      <a:pt x="12521" y="1431"/>
                      <a:pt x="12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61"/>
              <p:cNvSpPr/>
              <p:nvPr/>
            </p:nvSpPr>
            <p:spPr>
              <a:xfrm>
                <a:off x="4952525" y="1023275"/>
                <a:ext cx="366975" cy="219050"/>
              </a:xfrm>
              <a:custGeom>
                <a:avLst/>
                <a:gdLst/>
                <a:ahLst/>
                <a:cxnLst/>
                <a:rect l="l" t="t" r="r" b="b"/>
                <a:pathLst>
                  <a:path w="14679" h="8762" extrusionOk="0">
                    <a:moveTo>
                      <a:pt x="7505" y="1"/>
                    </a:moveTo>
                    <a:cubicBezTo>
                      <a:pt x="6915" y="1"/>
                      <a:pt x="6315" y="75"/>
                      <a:pt x="5716" y="230"/>
                    </a:cubicBezTo>
                    <a:cubicBezTo>
                      <a:pt x="2217" y="1134"/>
                      <a:pt x="1" y="4485"/>
                      <a:pt x="442" y="7984"/>
                    </a:cubicBezTo>
                    <a:lnTo>
                      <a:pt x="3174" y="8762"/>
                    </a:lnTo>
                    <a:lnTo>
                      <a:pt x="5012" y="8762"/>
                    </a:lnTo>
                    <a:cubicBezTo>
                      <a:pt x="4949" y="8646"/>
                      <a:pt x="4897" y="8531"/>
                      <a:pt x="4844" y="8405"/>
                    </a:cubicBezTo>
                    <a:lnTo>
                      <a:pt x="3646" y="8709"/>
                    </a:lnTo>
                    <a:lnTo>
                      <a:pt x="3373" y="7658"/>
                    </a:lnTo>
                    <a:lnTo>
                      <a:pt x="4613" y="7343"/>
                    </a:lnTo>
                    <a:cubicBezTo>
                      <a:pt x="4540" y="6597"/>
                      <a:pt x="4666" y="5830"/>
                      <a:pt x="4949" y="5210"/>
                    </a:cubicBezTo>
                    <a:lnTo>
                      <a:pt x="6189" y="5484"/>
                    </a:lnTo>
                    <a:cubicBezTo>
                      <a:pt x="5831" y="6187"/>
                      <a:pt x="5716" y="7133"/>
                      <a:pt x="5863" y="7711"/>
                    </a:cubicBezTo>
                    <a:cubicBezTo>
                      <a:pt x="5963" y="8101"/>
                      <a:pt x="6157" y="8327"/>
                      <a:pt x="6411" y="8327"/>
                    </a:cubicBezTo>
                    <a:cubicBezTo>
                      <a:pt x="6451" y="8327"/>
                      <a:pt x="6493" y="8321"/>
                      <a:pt x="6536" y="8310"/>
                    </a:cubicBezTo>
                    <a:cubicBezTo>
                      <a:pt x="7534" y="8057"/>
                      <a:pt x="6179" y="5263"/>
                      <a:pt x="8154" y="4758"/>
                    </a:cubicBezTo>
                    <a:cubicBezTo>
                      <a:pt x="8297" y="4721"/>
                      <a:pt x="8437" y="4703"/>
                      <a:pt x="8574" y="4703"/>
                    </a:cubicBezTo>
                    <a:cubicBezTo>
                      <a:pt x="9247" y="4703"/>
                      <a:pt x="9823" y="5143"/>
                      <a:pt x="10181" y="5904"/>
                    </a:cubicBezTo>
                    <a:lnTo>
                      <a:pt x="11369" y="5599"/>
                    </a:lnTo>
                    <a:lnTo>
                      <a:pt x="11631" y="6649"/>
                    </a:lnTo>
                    <a:lnTo>
                      <a:pt x="10496" y="6944"/>
                    </a:lnTo>
                    <a:cubicBezTo>
                      <a:pt x="10591" y="7574"/>
                      <a:pt x="10549" y="8225"/>
                      <a:pt x="10391" y="8762"/>
                    </a:cubicBezTo>
                    <a:lnTo>
                      <a:pt x="14405" y="8762"/>
                    </a:lnTo>
                    <a:cubicBezTo>
                      <a:pt x="14668" y="7669"/>
                      <a:pt x="14678" y="6502"/>
                      <a:pt x="14374" y="5337"/>
                    </a:cubicBezTo>
                    <a:cubicBezTo>
                      <a:pt x="13550" y="2131"/>
                      <a:pt x="10668" y="1"/>
                      <a:pt x="75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61"/>
              <p:cNvSpPr/>
              <p:nvPr/>
            </p:nvSpPr>
            <p:spPr>
              <a:xfrm>
                <a:off x="5152675" y="1178200"/>
                <a:ext cx="40725" cy="64125"/>
              </a:xfrm>
              <a:custGeom>
                <a:avLst/>
                <a:gdLst/>
                <a:ahLst/>
                <a:cxnLst/>
                <a:rect l="l" t="t" r="r" b="b"/>
                <a:pathLst>
                  <a:path w="1629" h="2565" extrusionOk="0">
                    <a:moveTo>
                      <a:pt x="756" y="0"/>
                    </a:moveTo>
                    <a:cubicBezTo>
                      <a:pt x="726" y="0"/>
                      <a:pt x="695" y="4"/>
                      <a:pt x="662" y="11"/>
                    </a:cubicBezTo>
                    <a:cubicBezTo>
                      <a:pt x="1" y="179"/>
                      <a:pt x="400" y="1545"/>
                      <a:pt x="85" y="2565"/>
                    </a:cubicBezTo>
                    <a:lnTo>
                      <a:pt x="1629" y="2565"/>
                    </a:lnTo>
                    <a:lnTo>
                      <a:pt x="1104" y="2460"/>
                    </a:lnTo>
                    <a:cubicBezTo>
                      <a:pt x="1293" y="1776"/>
                      <a:pt x="1346" y="978"/>
                      <a:pt x="1230" y="526"/>
                    </a:cubicBezTo>
                    <a:cubicBezTo>
                      <a:pt x="1137" y="202"/>
                      <a:pt x="979" y="0"/>
                      <a:pt x="7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61"/>
              <p:cNvSpPr/>
              <p:nvPr/>
            </p:nvSpPr>
            <p:spPr>
              <a:xfrm>
                <a:off x="4986925" y="820475"/>
                <a:ext cx="142675" cy="128950"/>
              </a:xfrm>
              <a:custGeom>
                <a:avLst/>
                <a:gdLst/>
                <a:ahLst/>
                <a:cxnLst/>
                <a:rect l="l" t="t" r="r" b="b"/>
                <a:pathLst>
                  <a:path w="5707" h="5158" extrusionOk="0">
                    <a:moveTo>
                      <a:pt x="2865" y="1"/>
                    </a:moveTo>
                    <a:cubicBezTo>
                      <a:pt x="2651" y="1"/>
                      <a:pt x="2434" y="28"/>
                      <a:pt x="2218" y="84"/>
                    </a:cubicBezTo>
                    <a:cubicBezTo>
                      <a:pt x="831" y="430"/>
                      <a:pt x="1" y="1838"/>
                      <a:pt x="358" y="3215"/>
                    </a:cubicBezTo>
                    <a:cubicBezTo>
                      <a:pt x="659" y="4384"/>
                      <a:pt x="1707" y="5157"/>
                      <a:pt x="2853" y="5157"/>
                    </a:cubicBezTo>
                    <a:cubicBezTo>
                      <a:pt x="3067" y="5157"/>
                      <a:pt x="3284" y="5130"/>
                      <a:pt x="3500" y="5074"/>
                    </a:cubicBezTo>
                    <a:cubicBezTo>
                      <a:pt x="4876" y="4717"/>
                      <a:pt x="5706" y="3309"/>
                      <a:pt x="5359" y="1933"/>
                    </a:cubicBezTo>
                    <a:cubicBezTo>
                      <a:pt x="5058" y="773"/>
                      <a:pt x="4010" y="1"/>
                      <a:pt x="28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61"/>
              <p:cNvSpPr/>
              <p:nvPr/>
            </p:nvSpPr>
            <p:spPr>
              <a:xfrm>
                <a:off x="4546175" y="551525"/>
                <a:ext cx="825325" cy="690800"/>
              </a:xfrm>
              <a:custGeom>
                <a:avLst/>
                <a:gdLst/>
                <a:ahLst/>
                <a:cxnLst/>
                <a:rect l="l" t="t" r="r" b="b"/>
                <a:pathLst>
                  <a:path w="33013" h="27632" extrusionOk="0">
                    <a:moveTo>
                      <a:pt x="19703" y="1"/>
                    </a:moveTo>
                    <a:cubicBezTo>
                      <a:pt x="19323" y="1"/>
                      <a:pt x="18934" y="76"/>
                      <a:pt x="18555" y="230"/>
                    </a:cubicBezTo>
                    <a:lnTo>
                      <a:pt x="1955" y="7017"/>
                    </a:lnTo>
                    <a:cubicBezTo>
                      <a:pt x="1209" y="7322"/>
                      <a:pt x="631" y="7889"/>
                      <a:pt x="326" y="8636"/>
                    </a:cubicBezTo>
                    <a:cubicBezTo>
                      <a:pt x="11" y="9381"/>
                      <a:pt x="0" y="10201"/>
                      <a:pt x="305" y="10936"/>
                    </a:cubicBezTo>
                    <a:lnTo>
                      <a:pt x="6430" y="25909"/>
                    </a:lnTo>
                    <a:lnTo>
                      <a:pt x="8270" y="26171"/>
                    </a:lnTo>
                    <a:lnTo>
                      <a:pt x="2060" y="10989"/>
                    </a:lnTo>
                    <a:cubicBezTo>
                      <a:pt x="1618" y="9906"/>
                      <a:pt x="2134" y="8678"/>
                      <a:pt x="3215" y="8236"/>
                    </a:cubicBezTo>
                    <a:lnTo>
                      <a:pt x="18513" y="1974"/>
                    </a:lnTo>
                    <a:cubicBezTo>
                      <a:pt x="18770" y="1871"/>
                      <a:pt x="19036" y="1822"/>
                      <a:pt x="19299" y="1822"/>
                    </a:cubicBezTo>
                    <a:cubicBezTo>
                      <a:pt x="20133" y="1822"/>
                      <a:pt x="20930" y="2315"/>
                      <a:pt x="21266" y="3130"/>
                    </a:cubicBezTo>
                    <a:lnTo>
                      <a:pt x="31279" y="27632"/>
                    </a:lnTo>
                    <a:lnTo>
                      <a:pt x="33012" y="27632"/>
                    </a:lnTo>
                    <a:lnTo>
                      <a:pt x="22485" y="1869"/>
                    </a:lnTo>
                    <a:cubicBezTo>
                      <a:pt x="22064" y="850"/>
                      <a:pt x="21140" y="177"/>
                      <a:pt x="20110" y="30"/>
                    </a:cubicBezTo>
                    <a:cubicBezTo>
                      <a:pt x="19976" y="11"/>
                      <a:pt x="19840" y="1"/>
                      <a:pt x="19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61"/>
              <p:cNvSpPr/>
              <p:nvPr/>
            </p:nvSpPr>
            <p:spPr>
              <a:xfrm>
                <a:off x="4538300" y="543750"/>
                <a:ext cx="841600" cy="698575"/>
              </a:xfrm>
              <a:custGeom>
                <a:avLst/>
                <a:gdLst/>
                <a:ahLst/>
                <a:cxnLst/>
                <a:rect l="l" t="t" r="r" b="b"/>
                <a:pathLst>
                  <a:path w="33664" h="27943" extrusionOk="0">
                    <a:moveTo>
                      <a:pt x="20004" y="0"/>
                    </a:moveTo>
                    <a:cubicBezTo>
                      <a:pt x="19587" y="0"/>
                      <a:pt x="19164" y="79"/>
                      <a:pt x="18755" y="247"/>
                    </a:cubicBezTo>
                    <a:lnTo>
                      <a:pt x="2154" y="7044"/>
                    </a:lnTo>
                    <a:cubicBezTo>
                      <a:pt x="1335" y="7371"/>
                      <a:pt x="694" y="8011"/>
                      <a:pt x="347" y="8831"/>
                    </a:cubicBezTo>
                    <a:cubicBezTo>
                      <a:pt x="11" y="9650"/>
                      <a:pt x="0" y="10554"/>
                      <a:pt x="336" y="11373"/>
                    </a:cubicBezTo>
                    <a:lnTo>
                      <a:pt x="6388" y="26167"/>
                    </a:lnTo>
                    <a:lnTo>
                      <a:pt x="6567" y="26199"/>
                    </a:lnTo>
                    <a:lnTo>
                      <a:pt x="6745" y="26220"/>
                    </a:lnTo>
                    <a:lnTo>
                      <a:pt x="6745" y="26220"/>
                    </a:lnTo>
                    <a:lnTo>
                      <a:pt x="620" y="11247"/>
                    </a:lnTo>
                    <a:cubicBezTo>
                      <a:pt x="315" y="10512"/>
                      <a:pt x="326" y="9692"/>
                      <a:pt x="641" y="8947"/>
                    </a:cubicBezTo>
                    <a:cubicBezTo>
                      <a:pt x="946" y="8200"/>
                      <a:pt x="1524" y="7633"/>
                      <a:pt x="2270" y="7328"/>
                    </a:cubicBezTo>
                    <a:lnTo>
                      <a:pt x="18870" y="541"/>
                    </a:lnTo>
                    <a:cubicBezTo>
                      <a:pt x="19249" y="387"/>
                      <a:pt x="19638" y="312"/>
                      <a:pt x="20018" y="312"/>
                    </a:cubicBezTo>
                    <a:cubicBezTo>
                      <a:pt x="20155" y="312"/>
                      <a:pt x="20291" y="322"/>
                      <a:pt x="20425" y="341"/>
                    </a:cubicBezTo>
                    <a:cubicBezTo>
                      <a:pt x="21455" y="488"/>
                      <a:pt x="22379" y="1161"/>
                      <a:pt x="22800" y="2180"/>
                    </a:cubicBezTo>
                    <a:lnTo>
                      <a:pt x="33327" y="27943"/>
                    </a:lnTo>
                    <a:lnTo>
                      <a:pt x="33664" y="27943"/>
                    </a:lnTo>
                    <a:lnTo>
                      <a:pt x="23084" y="2064"/>
                    </a:lnTo>
                    <a:cubicBezTo>
                      <a:pt x="22558" y="781"/>
                      <a:pt x="21312" y="0"/>
                      <a:pt x="200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61"/>
              <p:cNvSpPr/>
              <p:nvPr/>
            </p:nvSpPr>
            <p:spPr>
              <a:xfrm>
                <a:off x="4586625" y="597050"/>
                <a:ext cx="741550" cy="645275"/>
              </a:xfrm>
              <a:custGeom>
                <a:avLst/>
                <a:gdLst/>
                <a:ahLst/>
                <a:cxnLst/>
                <a:rect l="l" t="t" r="r" b="b"/>
                <a:pathLst>
                  <a:path w="29662" h="25811" extrusionOk="0">
                    <a:moveTo>
                      <a:pt x="17681" y="1"/>
                    </a:moveTo>
                    <a:cubicBezTo>
                      <a:pt x="17418" y="1"/>
                      <a:pt x="17152" y="50"/>
                      <a:pt x="16895" y="153"/>
                    </a:cubicBezTo>
                    <a:lnTo>
                      <a:pt x="1597" y="6415"/>
                    </a:lnTo>
                    <a:cubicBezTo>
                      <a:pt x="516" y="6857"/>
                      <a:pt x="0" y="8085"/>
                      <a:pt x="442" y="9168"/>
                    </a:cubicBezTo>
                    <a:lnTo>
                      <a:pt x="6652" y="24350"/>
                    </a:lnTo>
                    <a:lnTo>
                      <a:pt x="9068" y="24686"/>
                    </a:lnTo>
                    <a:lnTo>
                      <a:pt x="3594" y="11300"/>
                    </a:lnTo>
                    <a:cubicBezTo>
                      <a:pt x="5212" y="10639"/>
                      <a:pt x="5989" y="8790"/>
                      <a:pt x="5328" y="7172"/>
                    </a:cubicBezTo>
                    <a:lnTo>
                      <a:pt x="14763" y="3305"/>
                    </a:lnTo>
                    <a:cubicBezTo>
                      <a:pt x="15264" y="4531"/>
                      <a:pt x="16447" y="5275"/>
                      <a:pt x="17695" y="5275"/>
                    </a:cubicBezTo>
                    <a:cubicBezTo>
                      <a:pt x="18094" y="5275"/>
                      <a:pt x="18500" y="5199"/>
                      <a:pt x="18891" y="5038"/>
                    </a:cubicBezTo>
                    <a:lnTo>
                      <a:pt x="27381" y="25811"/>
                    </a:lnTo>
                    <a:lnTo>
                      <a:pt x="29661" y="25811"/>
                    </a:lnTo>
                    <a:lnTo>
                      <a:pt x="19648" y="1309"/>
                    </a:lnTo>
                    <a:cubicBezTo>
                      <a:pt x="19312" y="494"/>
                      <a:pt x="18515" y="1"/>
                      <a:pt x="17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61"/>
              <p:cNvSpPr/>
              <p:nvPr/>
            </p:nvSpPr>
            <p:spPr>
              <a:xfrm>
                <a:off x="4919675" y="1109900"/>
                <a:ext cx="201250" cy="132425"/>
              </a:xfrm>
              <a:custGeom>
                <a:avLst/>
                <a:gdLst/>
                <a:ahLst/>
                <a:cxnLst/>
                <a:rect l="l" t="t" r="r" b="b"/>
                <a:pathLst>
                  <a:path w="8050" h="5297" extrusionOk="0">
                    <a:moveTo>
                      <a:pt x="4963" y="0"/>
                    </a:moveTo>
                    <a:cubicBezTo>
                      <a:pt x="4762" y="0"/>
                      <a:pt x="4557" y="42"/>
                      <a:pt x="4351" y="127"/>
                    </a:cubicBezTo>
                    <a:cubicBezTo>
                      <a:pt x="2459" y="894"/>
                      <a:pt x="4172" y="3479"/>
                      <a:pt x="3227" y="3868"/>
                    </a:cubicBezTo>
                    <a:cubicBezTo>
                      <a:pt x="3166" y="3893"/>
                      <a:pt x="3107" y="3905"/>
                      <a:pt x="3050" y="3905"/>
                    </a:cubicBezTo>
                    <a:cubicBezTo>
                      <a:pt x="2821" y="3905"/>
                      <a:pt x="2624" y="3708"/>
                      <a:pt x="2480" y="3363"/>
                    </a:cubicBezTo>
                    <a:cubicBezTo>
                      <a:pt x="2260" y="2806"/>
                      <a:pt x="2239" y="1861"/>
                      <a:pt x="2491" y="1115"/>
                    </a:cubicBezTo>
                    <a:lnTo>
                      <a:pt x="1241" y="1010"/>
                    </a:lnTo>
                    <a:cubicBezTo>
                      <a:pt x="1031" y="1661"/>
                      <a:pt x="1010" y="2439"/>
                      <a:pt x="1189" y="3163"/>
                    </a:cubicBezTo>
                    <a:lnTo>
                      <a:pt x="1" y="3647"/>
                    </a:lnTo>
                    <a:lnTo>
                      <a:pt x="411" y="4655"/>
                    </a:lnTo>
                    <a:lnTo>
                      <a:pt x="1567" y="4183"/>
                    </a:lnTo>
                    <a:cubicBezTo>
                      <a:pt x="1777" y="4582"/>
                      <a:pt x="2050" y="4897"/>
                      <a:pt x="2354" y="5108"/>
                    </a:cubicBezTo>
                    <a:lnTo>
                      <a:pt x="3699" y="5297"/>
                    </a:lnTo>
                    <a:lnTo>
                      <a:pt x="3804" y="5297"/>
                    </a:lnTo>
                    <a:cubicBezTo>
                      <a:pt x="3825" y="5286"/>
                      <a:pt x="3857" y="5276"/>
                      <a:pt x="3878" y="5265"/>
                    </a:cubicBezTo>
                    <a:cubicBezTo>
                      <a:pt x="5812" y="4477"/>
                      <a:pt x="4130" y="1872"/>
                      <a:pt x="5055" y="1503"/>
                    </a:cubicBezTo>
                    <a:cubicBezTo>
                      <a:pt x="5105" y="1480"/>
                      <a:pt x="5154" y="1470"/>
                      <a:pt x="5202" y="1470"/>
                    </a:cubicBezTo>
                    <a:cubicBezTo>
                      <a:pt x="5395" y="1470"/>
                      <a:pt x="5565" y="1646"/>
                      <a:pt x="5675" y="1924"/>
                    </a:cubicBezTo>
                    <a:cubicBezTo>
                      <a:pt x="5854" y="2355"/>
                      <a:pt x="5917" y="3163"/>
                      <a:pt x="5822" y="3857"/>
                    </a:cubicBezTo>
                    <a:lnTo>
                      <a:pt x="7093" y="3941"/>
                    </a:lnTo>
                    <a:cubicBezTo>
                      <a:pt x="7198" y="3353"/>
                      <a:pt x="7156" y="2649"/>
                      <a:pt x="6967" y="1977"/>
                    </a:cubicBezTo>
                    <a:lnTo>
                      <a:pt x="8049" y="1535"/>
                    </a:lnTo>
                    <a:lnTo>
                      <a:pt x="7640" y="527"/>
                    </a:lnTo>
                    <a:lnTo>
                      <a:pt x="6515" y="989"/>
                    </a:lnTo>
                    <a:cubicBezTo>
                      <a:pt x="6100" y="354"/>
                      <a:pt x="5551" y="0"/>
                      <a:pt x="4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61"/>
              <p:cNvSpPr/>
              <p:nvPr/>
            </p:nvSpPr>
            <p:spPr>
              <a:xfrm>
                <a:off x="4676450" y="679675"/>
                <a:ext cx="594700" cy="562650"/>
              </a:xfrm>
              <a:custGeom>
                <a:avLst/>
                <a:gdLst/>
                <a:ahLst/>
                <a:cxnLst/>
                <a:rect l="l" t="t" r="r" b="b"/>
                <a:pathLst>
                  <a:path w="23788" h="22506" extrusionOk="0">
                    <a:moveTo>
                      <a:pt x="8804" y="5088"/>
                    </a:moveTo>
                    <a:cubicBezTo>
                      <a:pt x="9818" y="5088"/>
                      <a:pt x="10775" y="5692"/>
                      <a:pt x="11180" y="6693"/>
                    </a:cubicBezTo>
                    <a:cubicBezTo>
                      <a:pt x="11726" y="8006"/>
                      <a:pt x="11096" y="9519"/>
                      <a:pt x="9772" y="10055"/>
                    </a:cubicBezTo>
                    <a:cubicBezTo>
                      <a:pt x="9452" y="10185"/>
                      <a:pt x="9121" y="10246"/>
                      <a:pt x="8796" y="10246"/>
                    </a:cubicBezTo>
                    <a:cubicBezTo>
                      <a:pt x="7778" y="10246"/>
                      <a:pt x="6816" y="9643"/>
                      <a:pt x="6410" y="8647"/>
                    </a:cubicBezTo>
                    <a:cubicBezTo>
                      <a:pt x="5874" y="7323"/>
                      <a:pt x="6505" y="5821"/>
                      <a:pt x="7818" y="5285"/>
                    </a:cubicBezTo>
                    <a:cubicBezTo>
                      <a:pt x="8141" y="5151"/>
                      <a:pt x="8475" y="5088"/>
                      <a:pt x="8804" y="5088"/>
                    </a:cubicBezTo>
                    <a:close/>
                    <a:moveTo>
                      <a:pt x="11170" y="0"/>
                    </a:moveTo>
                    <a:lnTo>
                      <a:pt x="1735" y="3867"/>
                    </a:lnTo>
                    <a:cubicBezTo>
                      <a:pt x="2396" y="5485"/>
                      <a:pt x="1619" y="7334"/>
                      <a:pt x="1" y="7995"/>
                    </a:cubicBezTo>
                    <a:lnTo>
                      <a:pt x="5475" y="21381"/>
                    </a:lnTo>
                    <a:lnTo>
                      <a:pt x="6872" y="21581"/>
                    </a:lnTo>
                    <a:cubicBezTo>
                      <a:pt x="5958" y="18177"/>
                      <a:pt x="7703" y="14542"/>
                      <a:pt x="11054" y="13176"/>
                    </a:cubicBezTo>
                    <a:cubicBezTo>
                      <a:pt x="11933" y="12817"/>
                      <a:pt x="12842" y="12646"/>
                      <a:pt x="13737" y="12646"/>
                    </a:cubicBezTo>
                    <a:cubicBezTo>
                      <a:pt x="16535" y="12646"/>
                      <a:pt x="19190" y="14309"/>
                      <a:pt x="20321" y="17063"/>
                    </a:cubicBezTo>
                    <a:cubicBezTo>
                      <a:pt x="21056" y="18880"/>
                      <a:pt x="20993" y="20825"/>
                      <a:pt x="20290" y="22506"/>
                    </a:cubicBezTo>
                    <a:lnTo>
                      <a:pt x="23788" y="22506"/>
                    </a:lnTo>
                    <a:lnTo>
                      <a:pt x="15298" y="1733"/>
                    </a:lnTo>
                    <a:cubicBezTo>
                      <a:pt x="14907" y="1894"/>
                      <a:pt x="14501" y="1970"/>
                      <a:pt x="14102" y="1970"/>
                    </a:cubicBezTo>
                    <a:cubicBezTo>
                      <a:pt x="12854" y="1970"/>
                      <a:pt x="11671" y="1226"/>
                      <a:pt x="11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1"/>
              <p:cNvSpPr/>
              <p:nvPr/>
            </p:nvSpPr>
            <p:spPr>
              <a:xfrm>
                <a:off x="4825400" y="995825"/>
                <a:ext cx="377475" cy="246500"/>
              </a:xfrm>
              <a:custGeom>
                <a:avLst/>
                <a:gdLst/>
                <a:ahLst/>
                <a:cxnLst/>
                <a:rect l="l" t="t" r="r" b="b"/>
                <a:pathLst>
                  <a:path w="15099" h="9860" extrusionOk="0">
                    <a:moveTo>
                      <a:pt x="7779" y="0"/>
                    </a:moveTo>
                    <a:cubicBezTo>
                      <a:pt x="6884" y="0"/>
                      <a:pt x="5975" y="171"/>
                      <a:pt x="5096" y="530"/>
                    </a:cubicBezTo>
                    <a:cubicBezTo>
                      <a:pt x="1745" y="1896"/>
                      <a:pt x="0" y="5531"/>
                      <a:pt x="914" y="8935"/>
                    </a:cubicBezTo>
                    <a:lnTo>
                      <a:pt x="6125" y="9671"/>
                    </a:lnTo>
                    <a:cubicBezTo>
                      <a:pt x="5821" y="9460"/>
                      <a:pt x="5548" y="9145"/>
                      <a:pt x="5338" y="8746"/>
                    </a:cubicBezTo>
                    <a:lnTo>
                      <a:pt x="4182" y="9218"/>
                    </a:lnTo>
                    <a:lnTo>
                      <a:pt x="3772" y="8210"/>
                    </a:lnTo>
                    <a:lnTo>
                      <a:pt x="4960" y="7726"/>
                    </a:lnTo>
                    <a:cubicBezTo>
                      <a:pt x="4781" y="7002"/>
                      <a:pt x="4802" y="6224"/>
                      <a:pt x="5012" y="5573"/>
                    </a:cubicBezTo>
                    <a:lnTo>
                      <a:pt x="6262" y="5678"/>
                    </a:lnTo>
                    <a:cubicBezTo>
                      <a:pt x="6010" y="6424"/>
                      <a:pt x="6031" y="7369"/>
                      <a:pt x="6251" y="7926"/>
                    </a:cubicBezTo>
                    <a:cubicBezTo>
                      <a:pt x="6395" y="8271"/>
                      <a:pt x="6592" y="8468"/>
                      <a:pt x="6821" y="8468"/>
                    </a:cubicBezTo>
                    <a:cubicBezTo>
                      <a:pt x="6878" y="8468"/>
                      <a:pt x="6937" y="8456"/>
                      <a:pt x="6998" y="8431"/>
                    </a:cubicBezTo>
                    <a:cubicBezTo>
                      <a:pt x="7943" y="8042"/>
                      <a:pt x="6230" y="5457"/>
                      <a:pt x="8122" y="4690"/>
                    </a:cubicBezTo>
                    <a:cubicBezTo>
                      <a:pt x="8328" y="4605"/>
                      <a:pt x="8533" y="4563"/>
                      <a:pt x="8734" y="4563"/>
                    </a:cubicBezTo>
                    <a:cubicBezTo>
                      <a:pt x="9322" y="4563"/>
                      <a:pt x="9871" y="4917"/>
                      <a:pt x="10286" y="5552"/>
                    </a:cubicBezTo>
                    <a:lnTo>
                      <a:pt x="11411" y="5090"/>
                    </a:lnTo>
                    <a:lnTo>
                      <a:pt x="11820" y="6098"/>
                    </a:lnTo>
                    <a:lnTo>
                      <a:pt x="10738" y="6540"/>
                    </a:lnTo>
                    <a:cubicBezTo>
                      <a:pt x="10927" y="7212"/>
                      <a:pt x="10969" y="7916"/>
                      <a:pt x="10864" y="8504"/>
                    </a:cubicBezTo>
                    <a:lnTo>
                      <a:pt x="9593" y="8420"/>
                    </a:lnTo>
                    <a:cubicBezTo>
                      <a:pt x="9688" y="7726"/>
                      <a:pt x="9625" y="6918"/>
                      <a:pt x="9446" y="6487"/>
                    </a:cubicBezTo>
                    <a:cubicBezTo>
                      <a:pt x="9336" y="6209"/>
                      <a:pt x="9166" y="6033"/>
                      <a:pt x="8973" y="6033"/>
                    </a:cubicBezTo>
                    <a:cubicBezTo>
                      <a:pt x="8925" y="6033"/>
                      <a:pt x="8876" y="6043"/>
                      <a:pt x="8826" y="6066"/>
                    </a:cubicBezTo>
                    <a:cubicBezTo>
                      <a:pt x="7901" y="6435"/>
                      <a:pt x="9583" y="9040"/>
                      <a:pt x="7649" y="9828"/>
                    </a:cubicBezTo>
                    <a:cubicBezTo>
                      <a:pt x="7628" y="9839"/>
                      <a:pt x="7596" y="9849"/>
                      <a:pt x="7575" y="9860"/>
                    </a:cubicBezTo>
                    <a:lnTo>
                      <a:pt x="14332" y="9860"/>
                    </a:lnTo>
                    <a:cubicBezTo>
                      <a:pt x="15035" y="8179"/>
                      <a:pt x="15098" y="6234"/>
                      <a:pt x="14363" y="4417"/>
                    </a:cubicBezTo>
                    <a:cubicBezTo>
                      <a:pt x="13232" y="1663"/>
                      <a:pt x="10577" y="0"/>
                      <a:pt x="77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61"/>
              <p:cNvSpPr/>
              <p:nvPr/>
            </p:nvSpPr>
            <p:spPr>
              <a:xfrm>
                <a:off x="4823300" y="806850"/>
                <a:ext cx="146325" cy="129000"/>
              </a:xfrm>
              <a:custGeom>
                <a:avLst/>
                <a:gdLst/>
                <a:ahLst/>
                <a:cxnLst/>
                <a:rect l="l" t="t" r="r" b="b"/>
                <a:pathLst>
                  <a:path w="5853" h="5160" extrusionOk="0">
                    <a:moveTo>
                      <a:pt x="2930" y="1"/>
                    </a:moveTo>
                    <a:cubicBezTo>
                      <a:pt x="2601" y="1"/>
                      <a:pt x="2267" y="64"/>
                      <a:pt x="1944" y="198"/>
                    </a:cubicBezTo>
                    <a:cubicBezTo>
                      <a:pt x="631" y="734"/>
                      <a:pt x="0" y="2236"/>
                      <a:pt x="536" y="3560"/>
                    </a:cubicBezTo>
                    <a:cubicBezTo>
                      <a:pt x="942" y="4556"/>
                      <a:pt x="1904" y="5159"/>
                      <a:pt x="2922" y="5159"/>
                    </a:cubicBezTo>
                    <a:cubicBezTo>
                      <a:pt x="3247" y="5159"/>
                      <a:pt x="3578" y="5098"/>
                      <a:pt x="3898" y="4968"/>
                    </a:cubicBezTo>
                    <a:cubicBezTo>
                      <a:pt x="5222" y="4432"/>
                      <a:pt x="5852" y="2919"/>
                      <a:pt x="5306" y="1606"/>
                    </a:cubicBezTo>
                    <a:cubicBezTo>
                      <a:pt x="4901" y="605"/>
                      <a:pt x="3944" y="1"/>
                      <a:pt x="2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61"/>
              <p:cNvSpPr/>
              <p:nvPr/>
            </p:nvSpPr>
            <p:spPr>
              <a:xfrm>
                <a:off x="4369400" y="553850"/>
                <a:ext cx="910175" cy="688475"/>
              </a:xfrm>
              <a:custGeom>
                <a:avLst/>
                <a:gdLst/>
                <a:ahLst/>
                <a:cxnLst/>
                <a:rect l="l" t="t" r="r" b="b"/>
                <a:pathLst>
                  <a:path w="36407" h="27539" extrusionOk="0">
                    <a:moveTo>
                      <a:pt x="18608" y="0"/>
                    </a:moveTo>
                    <a:cubicBezTo>
                      <a:pt x="18093" y="0"/>
                      <a:pt x="17568" y="137"/>
                      <a:pt x="17095" y="410"/>
                    </a:cubicBezTo>
                    <a:lnTo>
                      <a:pt x="1598" y="9456"/>
                    </a:lnTo>
                    <a:cubicBezTo>
                      <a:pt x="904" y="9855"/>
                      <a:pt x="410" y="10507"/>
                      <a:pt x="211" y="11295"/>
                    </a:cubicBezTo>
                    <a:cubicBezTo>
                      <a:pt x="1" y="12073"/>
                      <a:pt x="106" y="12881"/>
                      <a:pt x="515" y="13575"/>
                    </a:cubicBezTo>
                    <a:lnTo>
                      <a:pt x="8658" y="27539"/>
                    </a:lnTo>
                    <a:lnTo>
                      <a:pt x="10518" y="27539"/>
                    </a:lnTo>
                    <a:lnTo>
                      <a:pt x="2259" y="13376"/>
                    </a:lnTo>
                    <a:cubicBezTo>
                      <a:pt x="1671" y="12367"/>
                      <a:pt x="2007" y="11074"/>
                      <a:pt x="3016" y="10486"/>
                    </a:cubicBezTo>
                    <a:lnTo>
                      <a:pt x="17295" y="2154"/>
                    </a:lnTo>
                    <a:cubicBezTo>
                      <a:pt x="17625" y="1959"/>
                      <a:pt x="17989" y="1867"/>
                      <a:pt x="18350" y="1867"/>
                    </a:cubicBezTo>
                    <a:cubicBezTo>
                      <a:pt x="19076" y="1867"/>
                      <a:pt x="19787" y="2243"/>
                      <a:pt x="20174" y="2911"/>
                    </a:cubicBezTo>
                    <a:lnTo>
                      <a:pt x="34547" y="27539"/>
                    </a:lnTo>
                    <a:lnTo>
                      <a:pt x="36406" y="27539"/>
                    </a:lnTo>
                    <a:lnTo>
                      <a:pt x="21213" y="1503"/>
                    </a:lnTo>
                    <a:cubicBezTo>
                      <a:pt x="20646" y="536"/>
                      <a:pt x="19637" y="0"/>
                      <a:pt x="18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61"/>
              <p:cNvSpPr/>
              <p:nvPr/>
            </p:nvSpPr>
            <p:spPr>
              <a:xfrm>
                <a:off x="4361525" y="546200"/>
                <a:ext cx="926975" cy="696125"/>
              </a:xfrm>
              <a:custGeom>
                <a:avLst/>
                <a:gdLst/>
                <a:ahLst/>
                <a:cxnLst/>
                <a:rect l="l" t="t" r="r" b="b"/>
                <a:pathLst>
                  <a:path w="37079" h="27845" extrusionOk="0">
                    <a:moveTo>
                      <a:pt x="18917" y="0"/>
                    </a:moveTo>
                    <a:cubicBezTo>
                      <a:pt x="18350" y="0"/>
                      <a:pt x="17776" y="146"/>
                      <a:pt x="17253" y="453"/>
                    </a:cubicBezTo>
                    <a:lnTo>
                      <a:pt x="1755" y="9489"/>
                    </a:lnTo>
                    <a:cubicBezTo>
                      <a:pt x="998" y="9941"/>
                      <a:pt x="452" y="10656"/>
                      <a:pt x="221" y="11517"/>
                    </a:cubicBezTo>
                    <a:cubicBezTo>
                      <a:pt x="1" y="12379"/>
                      <a:pt x="116" y="13271"/>
                      <a:pt x="557" y="14039"/>
                    </a:cubicBezTo>
                    <a:lnTo>
                      <a:pt x="8616" y="27845"/>
                    </a:lnTo>
                    <a:lnTo>
                      <a:pt x="8973" y="27845"/>
                    </a:lnTo>
                    <a:lnTo>
                      <a:pt x="830" y="13881"/>
                    </a:lnTo>
                    <a:cubicBezTo>
                      <a:pt x="421" y="13187"/>
                      <a:pt x="316" y="12379"/>
                      <a:pt x="526" y="11601"/>
                    </a:cubicBezTo>
                    <a:cubicBezTo>
                      <a:pt x="725" y="10813"/>
                      <a:pt x="1219" y="10161"/>
                      <a:pt x="1913" y="9762"/>
                    </a:cubicBezTo>
                    <a:lnTo>
                      <a:pt x="17410" y="716"/>
                    </a:lnTo>
                    <a:cubicBezTo>
                      <a:pt x="17883" y="443"/>
                      <a:pt x="18408" y="306"/>
                      <a:pt x="18923" y="306"/>
                    </a:cubicBezTo>
                    <a:cubicBezTo>
                      <a:pt x="19952" y="306"/>
                      <a:pt x="20961" y="842"/>
                      <a:pt x="21528" y="1809"/>
                    </a:cubicBezTo>
                    <a:lnTo>
                      <a:pt x="36721" y="27845"/>
                    </a:lnTo>
                    <a:lnTo>
                      <a:pt x="37078" y="27845"/>
                    </a:lnTo>
                    <a:lnTo>
                      <a:pt x="21791" y="1651"/>
                    </a:lnTo>
                    <a:cubicBezTo>
                      <a:pt x="21174" y="591"/>
                      <a:pt x="20059" y="0"/>
                      <a:pt x="189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61"/>
              <p:cNvSpPr/>
              <p:nvPr/>
            </p:nvSpPr>
            <p:spPr>
              <a:xfrm>
                <a:off x="4411150" y="600525"/>
                <a:ext cx="821925" cy="641800"/>
              </a:xfrm>
              <a:custGeom>
                <a:avLst/>
                <a:gdLst/>
                <a:ahLst/>
                <a:cxnLst/>
                <a:rect l="l" t="t" r="r" b="b"/>
                <a:pathLst>
                  <a:path w="32877" h="25672" extrusionOk="0">
                    <a:moveTo>
                      <a:pt x="16680" y="0"/>
                    </a:moveTo>
                    <a:cubicBezTo>
                      <a:pt x="16319" y="0"/>
                      <a:pt x="15955" y="92"/>
                      <a:pt x="15625" y="287"/>
                    </a:cubicBezTo>
                    <a:lnTo>
                      <a:pt x="1346" y="8619"/>
                    </a:lnTo>
                    <a:cubicBezTo>
                      <a:pt x="337" y="9207"/>
                      <a:pt x="1" y="10500"/>
                      <a:pt x="589" y="11509"/>
                    </a:cubicBezTo>
                    <a:lnTo>
                      <a:pt x="8848" y="25672"/>
                    </a:lnTo>
                    <a:lnTo>
                      <a:pt x="11296" y="25672"/>
                    </a:lnTo>
                    <a:lnTo>
                      <a:pt x="4004" y="13179"/>
                    </a:lnTo>
                    <a:cubicBezTo>
                      <a:pt x="5517" y="12296"/>
                      <a:pt x="6022" y="10353"/>
                      <a:pt x="5139" y="8850"/>
                    </a:cubicBezTo>
                    <a:lnTo>
                      <a:pt x="13954" y="3702"/>
                    </a:lnTo>
                    <a:cubicBezTo>
                      <a:pt x="14544" y="4713"/>
                      <a:pt x="15604" y="5279"/>
                      <a:pt x="16693" y="5279"/>
                    </a:cubicBezTo>
                    <a:cubicBezTo>
                      <a:pt x="17234" y="5279"/>
                      <a:pt x="17781" y="5140"/>
                      <a:pt x="18283" y="4847"/>
                    </a:cubicBezTo>
                    <a:lnTo>
                      <a:pt x="30428" y="25672"/>
                    </a:lnTo>
                    <a:lnTo>
                      <a:pt x="32877" y="25672"/>
                    </a:lnTo>
                    <a:lnTo>
                      <a:pt x="18504" y="1044"/>
                    </a:lnTo>
                    <a:cubicBezTo>
                      <a:pt x="18117" y="376"/>
                      <a:pt x="17406"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61"/>
              <p:cNvSpPr/>
              <p:nvPr/>
            </p:nvSpPr>
            <p:spPr>
              <a:xfrm>
                <a:off x="4797025" y="1106475"/>
                <a:ext cx="192025" cy="135850"/>
              </a:xfrm>
              <a:custGeom>
                <a:avLst/>
                <a:gdLst/>
                <a:ahLst/>
                <a:cxnLst/>
                <a:rect l="l" t="t" r="r" b="b"/>
                <a:pathLst>
                  <a:path w="7681" h="5434" extrusionOk="0">
                    <a:moveTo>
                      <a:pt x="4605" y="0"/>
                    </a:moveTo>
                    <a:cubicBezTo>
                      <a:pt x="4338" y="0"/>
                      <a:pt x="4071" y="72"/>
                      <a:pt x="3814" y="222"/>
                    </a:cubicBezTo>
                    <a:cubicBezTo>
                      <a:pt x="2049" y="1252"/>
                      <a:pt x="4108" y="3574"/>
                      <a:pt x="3226" y="4089"/>
                    </a:cubicBezTo>
                    <a:cubicBezTo>
                      <a:pt x="3152" y="4133"/>
                      <a:pt x="3077" y="4154"/>
                      <a:pt x="3003" y="4154"/>
                    </a:cubicBezTo>
                    <a:cubicBezTo>
                      <a:pt x="2794" y="4154"/>
                      <a:pt x="2588" y="3985"/>
                      <a:pt x="2417" y="3690"/>
                    </a:cubicBezTo>
                    <a:cubicBezTo>
                      <a:pt x="2112" y="3174"/>
                      <a:pt x="1965" y="2229"/>
                      <a:pt x="2112" y="1462"/>
                    </a:cubicBezTo>
                    <a:lnTo>
                      <a:pt x="2112" y="1462"/>
                    </a:lnTo>
                    <a:lnTo>
                      <a:pt x="851" y="1535"/>
                    </a:lnTo>
                    <a:cubicBezTo>
                      <a:pt x="746" y="2208"/>
                      <a:pt x="830" y="2985"/>
                      <a:pt x="1103" y="3679"/>
                    </a:cubicBezTo>
                    <a:lnTo>
                      <a:pt x="1" y="4320"/>
                    </a:lnTo>
                    <a:lnTo>
                      <a:pt x="547" y="5255"/>
                    </a:lnTo>
                    <a:lnTo>
                      <a:pt x="1619" y="4635"/>
                    </a:lnTo>
                    <a:cubicBezTo>
                      <a:pt x="1892" y="4992"/>
                      <a:pt x="2207" y="5266"/>
                      <a:pt x="2532" y="5434"/>
                    </a:cubicBezTo>
                    <a:lnTo>
                      <a:pt x="3972" y="5434"/>
                    </a:lnTo>
                    <a:cubicBezTo>
                      <a:pt x="4003" y="5413"/>
                      <a:pt x="4035" y="5402"/>
                      <a:pt x="4066" y="5381"/>
                    </a:cubicBezTo>
                    <a:cubicBezTo>
                      <a:pt x="5863" y="4330"/>
                      <a:pt x="3846" y="1988"/>
                      <a:pt x="4697" y="1483"/>
                    </a:cubicBezTo>
                    <a:cubicBezTo>
                      <a:pt x="4758" y="1449"/>
                      <a:pt x="4820" y="1432"/>
                      <a:pt x="4881" y="1432"/>
                    </a:cubicBezTo>
                    <a:cubicBezTo>
                      <a:pt x="5062" y="1432"/>
                      <a:pt x="5239" y="1576"/>
                      <a:pt x="5380" y="1819"/>
                    </a:cubicBezTo>
                    <a:cubicBezTo>
                      <a:pt x="5621" y="2229"/>
                      <a:pt x="5789" y="3006"/>
                      <a:pt x="5789" y="3721"/>
                    </a:cubicBezTo>
                    <a:lnTo>
                      <a:pt x="7061" y="3616"/>
                    </a:lnTo>
                    <a:cubicBezTo>
                      <a:pt x="7082" y="3027"/>
                      <a:pt x="6945" y="2324"/>
                      <a:pt x="6662" y="1693"/>
                    </a:cubicBezTo>
                    <a:lnTo>
                      <a:pt x="7681" y="1105"/>
                    </a:lnTo>
                    <a:lnTo>
                      <a:pt x="7134" y="159"/>
                    </a:lnTo>
                    <a:lnTo>
                      <a:pt x="6084" y="779"/>
                    </a:lnTo>
                    <a:cubicBezTo>
                      <a:pt x="5640" y="273"/>
                      <a:pt x="5123" y="0"/>
                      <a:pt x="4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61"/>
              <p:cNvSpPr/>
              <p:nvPr/>
            </p:nvSpPr>
            <p:spPr>
              <a:xfrm>
                <a:off x="4511250" y="693050"/>
                <a:ext cx="660625" cy="549275"/>
              </a:xfrm>
              <a:custGeom>
                <a:avLst/>
                <a:gdLst/>
                <a:ahLst/>
                <a:cxnLst/>
                <a:rect l="l" t="t" r="r" b="b"/>
                <a:pathLst>
                  <a:path w="26425" h="21971" extrusionOk="0">
                    <a:moveTo>
                      <a:pt x="8655" y="5347"/>
                    </a:moveTo>
                    <a:cubicBezTo>
                      <a:pt x="9544" y="5347"/>
                      <a:pt x="10410" y="5808"/>
                      <a:pt x="10895" y="6631"/>
                    </a:cubicBezTo>
                    <a:cubicBezTo>
                      <a:pt x="11610" y="7860"/>
                      <a:pt x="11201" y="9436"/>
                      <a:pt x="9961" y="10150"/>
                    </a:cubicBezTo>
                    <a:cubicBezTo>
                      <a:pt x="9551" y="10392"/>
                      <a:pt x="9104" y="10506"/>
                      <a:pt x="8662" y="10506"/>
                    </a:cubicBezTo>
                    <a:cubicBezTo>
                      <a:pt x="7777" y="10506"/>
                      <a:pt x="6917" y="10046"/>
                      <a:pt x="6441" y="9226"/>
                    </a:cubicBezTo>
                    <a:cubicBezTo>
                      <a:pt x="5716" y="7997"/>
                      <a:pt x="6136" y="6421"/>
                      <a:pt x="7365" y="5695"/>
                    </a:cubicBezTo>
                    <a:cubicBezTo>
                      <a:pt x="7772" y="5459"/>
                      <a:pt x="8216" y="5347"/>
                      <a:pt x="8655" y="5347"/>
                    </a:cubicBezTo>
                    <a:close/>
                    <a:moveTo>
                      <a:pt x="9950" y="1"/>
                    </a:moveTo>
                    <a:lnTo>
                      <a:pt x="1135" y="5149"/>
                    </a:lnTo>
                    <a:cubicBezTo>
                      <a:pt x="2018" y="6652"/>
                      <a:pt x="1513" y="8595"/>
                      <a:pt x="0" y="9478"/>
                    </a:cubicBezTo>
                    <a:lnTo>
                      <a:pt x="7292" y="21971"/>
                    </a:lnTo>
                    <a:lnTo>
                      <a:pt x="8700" y="21971"/>
                    </a:lnTo>
                    <a:cubicBezTo>
                      <a:pt x="7323" y="18724"/>
                      <a:pt x="8542" y="14889"/>
                      <a:pt x="11663" y="13071"/>
                    </a:cubicBezTo>
                    <a:cubicBezTo>
                      <a:pt x="12792" y="12411"/>
                      <a:pt x="14027" y="12096"/>
                      <a:pt x="15245" y="12096"/>
                    </a:cubicBezTo>
                    <a:cubicBezTo>
                      <a:pt x="17688" y="12096"/>
                      <a:pt x="20063" y="13360"/>
                      <a:pt x="21381" y="15625"/>
                    </a:cubicBezTo>
                    <a:cubicBezTo>
                      <a:pt x="22558" y="17631"/>
                      <a:pt x="22632" y="19985"/>
                      <a:pt x="21791" y="21971"/>
                    </a:cubicBezTo>
                    <a:lnTo>
                      <a:pt x="26424" y="21971"/>
                    </a:lnTo>
                    <a:lnTo>
                      <a:pt x="14279" y="1146"/>
                    </a:lnTo>
                    <a:cubicBezTo>
                      <a:pt x="13777" y="1439"/>
                      <a:pt x="13230" y="1578"/>
                      <a:pt x="12689" y="1578"/>
                    </a:cubicBezTo>
                    <a:cubicBezTo>
                      <a:pt x="11600" y="1578"/>
                      <a:pt x="10540" y="1012"/>
                      <a:pt x="9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1"/>
              <p:cNvSpPr/>
              <p:nvPr/>
            </p:nvSpPr>
            <p:spPr>
              <a:xfrm>
                <a:off x="4694325" y="995450"/>
                <a:ext cx="382725" cy="246875"/>
              </a:xfrm>
              <a:custGeom>
                <a:avLst/>
                <a:gdLst/>
                <a:ahLst/>
                <a:cxnLst/>
                <a:rect l="l" t="t" r="r" b="b"/>
                <a:pathLst>
                  <a:path w="15309" h="9875" extrusionOk="0">
                    <a:moveTo>
                      <a:pt x="7922" y="0"/>
                    </a:moveTo>
                    <a:cubicBezTo>
                      <a:pt x="6704" y="0"/>
                      <a:pt x="5469" y="315"/>
                      <a:pt x="4340" y="975"/>
                    </a:cubicBezTo>
                    <a:cubicBezTo>
                      <a:pt x="1219" y="2793"/>
                      <a:pt x="0" y="6628"/>
                      <a:pt x="1377" y="9875"/>
                    </a:cubicBezTo>
                    <a:lnTo>
                      <a:pt x="6640" y="9875"/>
                    </a:lnTo>
                    <a:cubicBezTo>
                      <a:pt x="6315" y="9707"/>
                      <a:pt x="6000" y="9433"/>
                      <a:pt x="5727" y="9076"/>
                    </a:cubicBezTo>
                    <a:lnTo>
                      <a:pt x="4655" y="9696"/>
                    </a:lnTo>
                    <a:lnTo>
                      <a:pt x="4109" y="8761"/>
                    </a:lnTo>
                    <a:lnTo>
                      <a:pt x="5211" y="8120"/>
                    </a:lnTo>
                    <a:cubicBezTo>
                      <a:pt x="4938" y="7426"/>
                      <a:pt x="4854" y="6649"/>
                      <a:pt x="4959" y="5976"/>
                    </a:cubicBezTo>
                    <a:lnTo>
                      <a:pt x="6220" y="5903"/>
                    </a:lnTo>
                    <a:lnTo>
                      <a:pt x="6220" y="5903"/>
                    </a:lnTo>
                    <a:cubicBezTo>
                      <a:pt x="6073" y="6670"/>
                      <a:pt x="6220" y="7615"/>
                      <a:pt x="6525" y="8131"/>
                    </a:cubicBezTo>
                    <a:cubicBezTo>
                      <a:pt x="6696" y="8426"/>
                      <a:pt x="6902" y="8595"/>
                      <a:pt x="7111" y="8595"/>
                    </a:cubicBezTo>
                    <a:cubicBezTo>
                      <a:pt x="7185" y="8595"/>
                      <a:pt x="7260" y="8574"/>
                      <a:pt x="7334" y="8530"/>
                    </a:cubicBezTo>
                    <a:cubicBezTo>
                      <a:pt x="8216" y="8015"/>
                      <a:pt x="6157" y="5693"/>
                      <a:pt x="7922" y="4663"/>
                    </a:cubicBezTo>
                    <a:cubicBezTo>
                      <a:pt x="8179" y="4513"/>
                      <a:pt x="8446" y="4441"/>
                      <a:pt x="8713" y="4441"/>
                    </a:cubicBezTo>
                    <a:cubicBezTo>
                      <a:pt x="9231" y="4441"/>
                      <a:pt x="9748" y="4714"/>
                      <a:pt x="10192" y="5220"/>
                    </a:cubicBezTo>
                    <a:lnTo>
                      <a:pt x="11242" y="4600"/>
                    </a:lnTo>
                    <a:lnTo>
                      <a:pt x="11789" y="5546"/>
                    </a:lnTo>
                    <a:lnTo>
                      <a:pt x="10770" y="6134"/>
                    </a:lnTo>
                    <a:cubicBezTo>
                      <a:pt x="11053" y="6765"/>
                      <a:pt x="11190" y="7468"/>
                      <a:pt x="11169" y="8057"/>
                    </a:cubicBezTo>
                    <a:lnTo>
                      <a:pt x="9897" y="8162"/>
                    </a:lnTo>
                    <a:cubicBezTo>
                      <a:pt x="9897" y="7447"/>
                      <a:pt x="9729" y="6670"/>
                      <a:pt x="9488" y="6260"/>
                    </a:cubicBezTo>
                    <a:cubicBezTo>
                      <a:pt x="9347" y="6017"/>
                      <a:pt x="9170" y="5873"/>
                      <a:pt x="8989" y="5873"/>
                    </a:cubicBezTo>
                    <a:cubicBezTo>
                      <a:pt x="8928" y="5873"/>
                      <a:pt x="8866" y="5890"/>
                      <a:pt x="8805" y="5924"/>
                    </a:cubicBezTo>
                    <a:cubicBezTo>
                      <a:pt x="7954" y="6429"/>
                      <a:pt x="9971" y="8771"/>
                      <a:pt x="8174" y="9822"/>
                    </a:cubicBezTo>
                    <a:cubicBezTo>
                      <a:pt x="8143" y="9843"/>
                      <a:pt x="8111" y="9854"/>
                      <a:pt x="8080" y="9875"/>
                    </a:cubicBezTo>
                    <a:lnTo>
                      <a:pt x="14468" y="9875"/>
                    </a:lnTo>
                    <a:cubicBezTo>
                      <a:pt x="15309" y="7889"/>
                      <a:pt x="15235" y="5535"/>
                      <a:pt x="14058" y="3529"/>
                    </a:cubicBezTo>
                    <a:cubicBezTo>
                      <a:pt x="12740" y="1264"/>
                      <a:pt x="10365" y="0"/>
                      <a:pt x="79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61"/>
              <p:cNvSpPr/>
              <p:nvPr/>
            </p:nvSpPr>
            <p:spPr>
              <a:xfrm>
                <a:off x="4654150" y="826725"/>
                <a:ext cx="147350" cy="129000"/>
              </a:xfrm>
              <a:custGeom>
                <a:avLst/>
                <a:gdLst/>
                <a:ahLst/>
                <a:cxnLst/>
                <a:rect l="l" t="t" r="r" b="b"/>
                <a:pathLst>
                  <a:path w="5894" h="5160" extrusionOk="0">
                    <a:moveTo>
                      <a:pt x="2939" y="0"/>
                    </a:moveTo>
                    <a:cubicBezTo>
                      <a:pt x="2500" y="0"/>
                      <a:pt x="2056" y="112"/>
                      <a:pt x="1649" y="348"/>
                    </a:cubicBezTo>
                    <a:cubicBezTo>
                      <a:pt x="420" y="1074"/>
                      <a:pt x="0" y="2650"/>
                      <a:pt x="725" y="3879"/>
                    </a:cubicBezTo>
                    <a:cubicBezTo>
                      <a:pt x="1201" y="4699"/>
                      <a:pt x="2061" y="5159"/>
                      <a:pt x="2946" y="5159"/>
                    </a:cubicBezTo>
                    <a:cubicBezTo>
                      <a:pt x="3388" y="5159"/>
                      <a:pt x="3835" y="5045"/>
                      <a:pt x="4245" y="4803"/>
                    </a:cubicBezTo>
                    <a:cubicBezTo>
                      <a:pt x="5485" y="4089"/>
                      <a:pt x="5894" y="2513"/>
                      <a:pt x="5179" y="1284"/>
                    </a:cubicBezTo>
                    <a:cubicBezTo>
                      <a:pt x="4694" y="461"/>
                      <a:pt x="3828" y="0"/>
                      <a:pt x="29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5" name="Google Shape;1575;p61"/>
            <p:cNvGrpSpPr/>
            <p:nvPr/>
          </p:nvGrpSpPr>
          <p:grpSpPr>
            <a:xfrm>
              <a:off x="4877056" y="3495817"/>
              <a:ext cx="639344" cy="603209"/>
              <a:chOff x="5127806" y="3642167"/>
              <a:chExt cx="639344" cy="603209"/>
            </a:xfrm>
          </p:grpSpPr>
          <p:sp>
            <p:nvSpPr>
              <p:cNvPr id="1576" name="Google Shape;1576;p61"/>
              <p:cNvSpPr/>
              <p:nvPr/>
            </p:nvSpPr>
            <p:spPr>
              <a:xfrm>
                <a:off x="5155952" y="4006901"/>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61"/>
              <p:cNvSpPr/>
              <p:nvPr/>
            </p:nvSpPr>
            <p:spPr>
              <a:xfrm>
                <a:off x="5127806" y="3838830"/>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61"/>
              <p:cNvSpPr/>
              <p:nvPr/>
            </p:nvSpPr>
            <p:spPr>
              <a:xfrm>
                <a:off x="5219347" y="3878457"/>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61"/>
              <p:cNvSpPr/>
              <p:nvPr/>
            </p:nvSpPr>
            <p:spPr>
              <a:xfrm>
                <a:off x="5225915" y="3904906"/>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61"/>
              <p:cNvSpPr/>
              <p:nvPr/>
            </p:nvSpPr>
            <p:spPr>
              <a:xfrm>
                <a:off x="5219347" y="3865591"/>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61"/>
              <p:cNvSpPr/>
              <p:nvPr/>
            </p:nvSpPr>
            <p:spPr>
              <a:xfrm>
                <a:off x="5225915" y="3892352"/>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61"/>
              <p:cNvSpPr/>
              <p:nvPr/>
            </p:nvSpPr>
            <p:spPr>
              <a:xfrm>
                <a:off x="5339034" y="3951949"/>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1"/>
              <p:cNvSpPr/>
              <p:nvPr/>
            </p:nvSpPr>
            <p:spPr>
              <a:xfrm>
                <a:off x="5155952" y="3908346"/>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61"/>
              <p:cNvSpPr/>
              <p:nvPr/>
            </p:nvSpPr>
            <p:spPr>
              <a:xfrm>
                <a:off x="5127806" y="3740409"/>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61"/>
              <p:cNvSpPr/>
              <p:nvPr/>
            </p:nvSpPr>
            <p:spPr>
              <a:xfrm>
                <a:off x="5219347" y="3780081"/>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61"/>
              <p:cNvSpPr/>
              <p:nvPr/>
            </p:nvSpPr>
            <p:spPr>
              <a:xfrm>
                <a:off x="5225915" y="3806485"/>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61"/>
              <p:cNvSpPr/>
              <p:nvPr/>
            </p:nvSpPr>
            <p:spPr>
              <a:xfrm>
                <a:off x="5219347" y="3767527"/>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61"/>
              <p:cNvSpPr/>
              <p:nvPr/>
            </p:nvSpPr>
            <p:spPr>
              <a:xfrm>
                <a:off x="5225915" y="3793797"/>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61"/>
              <p:cNvSpPr/>
              <p:nvPr/>
            </p:nvSpPr>
            <p:spPr>
              <a:xfrm>
                <a:off x="5339034" y="3853394"/>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61"/>
              <p:cNvSpPr/>
              <p:nvPr/>
            </p:nvSpPr>
            <p:spPr>
              <a:xfrm>
                <a:off x="5155952" y="3809746"/>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61"/>
              <p:cNvSpPr/>
              <p:nvPr/>
            </p:nvSpPr>
            <p:spPr>
              <a:xfrm>
                <a:off x="5127806" y="3642167"/>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61"/>
              <p:cNvSpPr/>
              <p:nvPr/>
            </p:nvSpPr>
            <p:spPr>
              <a:xfrm>
                <a:off x="5219347" y="3681615"/>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61"/>
              <p:cNvSpPr/>
              <p:nvPr/>
            </p:nvSpPr>
            <p:spPr>
              <a:xfrm>
                <a:off x="5225915" y="3708242"/>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61"/>
              <p:cNvSpPr/>
              <p:nvPr/>
            </p:nvSpPr>
            <p:spPr>
              <a:xfrm>
                <a:off x="5219347" y="3668927"/>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1"/>
              <p:cNvSpPr/>
              <p:nvPr/>
            </p:nvSpPr>
            <p:spPr>
              <a:xfrm>
                <a:off x="5225915" y="3695688"/>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61"/>
              <p:cNvSpPr/>
              <p:nvPr/>
            </p:nvSpPr>
            <p:spPr>
              <a:xfrm>
                <a:off x="5339034" y="3755286"/>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65"/>
        <p:cNvGrpSpPr/>
        <p:nvPr/>
      </p:nvGrpSpPr>
      <p:grpSpPr>
        <a:xfrm>
          <a:off x="0" y="0"/>
          <a:ext cx="0" cy="0"/>
          <a:chOff x="0" y="0"/>
          <a:chExt cx="0" cy="0"/>
        </a:xfrm>
      </p:grpSpPr>
      <p:sp>
        <p:nvSpPr>
          <p:cNvPr id="1666" name="Google Shape;1666;p64"/>
          <p:cNvSpPr txBox="1">
            <a:spLocks noGrp="1"/>
          </p:cNvSpPr>
          <p:nvPr>
            <p:ph type="title"/>
          </p:nvPr>
        </p:nvSpPr>
        <p:spPr>
          <a:xfrm>
            <a:off x="720000" y="4511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DE" b="0" i="0" dirty="0">
                <a:solidFill>
                  <a:schemeClr val="tx1"/>
                </a:solidFill>
                <a:effectLst/>
                <a:latin typeface="Söhne"/>
              </a:rPr>
              <a:t>Dieses Foto hat tausende Bedeutungen.</a:t>
            </a:r>
            <a:endParaRPr dirty="0">
              <a:solidFill>
                <a:schemeClr val="tx1"/>
              </a:solidFill>
            </a:endParaRPr>
          </a:p>
        </p:txBody>
      </p:sp>
      <p:grpSp>
        <p:nvGrpSpPr>
          <p:cNvPr id="1667" name="Google Shape;1667;p64"/>
          <p:cNvGrpSpPr/>
          <p:nvPr/>
        </p:nvGrpSpPr>
        <p:grpSpPr>
          <a:xfrm>
            <a:off x="1186148" y="1469313"/>
            <a:ext cx="6296658" cy="2935307"/>
            <a:chOff x="1186148" y="1469313"/>
            <a:chExt cx="6296658" cy="2935307"/>
          </a:xfrm>
        </p:grpSpPr>
        <p:grpSp>
          <p:nvGrpSpPr>
            <p:cNvPr id="1668" name="Google Shape;1668;p64"/>
            <p:cNvGrpSpPr/>
            <p:nvPr/>
          </p:nvGrpSpPr>
          <p:grpSpPr>
            <a:xfrm>
              <a:off x="1186148" y="1469313"/>
              <a:ext cx="6296658" cy="2935307"/>
              <a:chOff x="1135348" y="1977313"/>
              <a:chExt cx="6296658" cy="2935307"/>
            </a:xfrm>
          </p:grpSpPr>
          <p:sp>
            <p:nvSpPr>
              <p:cNvPr id="1669" name="Google Shape;1669;p64"/>
              <p:cNvSpPr/>
              <p:nvPr/>
            </p:nvSpPr>
            <p:spPr>
              <a:xfrm>
                <a:off x="3553046" y="475290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4"/>
              <p:cNvSpPr/>
              <p:nvPr/>
            </p:nvSpPr>
            <p:spPr>
              <a:xfrm>
                <a:off x="6486426" y="3450231"/>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4"/>
              <p:cNvSpPr/>
              <p:nvPr/>
            </p:nvSpPr>
            <p:spPr>
              <a:xfrm>
                <a:off x="7263081" y="4097506"/>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4"/>
              <p:cNvSpPr/>
              <p:nvPr/>
            </p:nvSpPr>
            <p:spPr>
              <a:xfrm>
                <a:off x="6546106" y="475288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4"/>
              <p:cNvSpPr/>
              <p:nvPr/>
            </p:nvSpPr>
            <p:spPr>
              <a:xfrm>
                <a:off x="1135348" y="405576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4"/>
              <p:cNvSpPr/>
              <p:nvPr/>
            </p:nvSpPr>
            <p:spPr>
              <a:xfrm>
                <a:off x="1255542" y="445693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4"/>
              <p:cNvSpPr/>
              <p:nvPr/>
            </p:nvSpPr>
            <p:spPr>
              <a:xfrm>
                <a:off x="3384131" y="197731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4"/>
              <p:cNvSpPr/>
              <p:nvPr/>
            </p:nvSpPr>
            <p:spPr>
              <a:xfrm flipH="1">
                <a:off x="1807746" y="31983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7" name="Google Shape;1677;p64"/>
            <p:cNvSpPr/>
            <p:nvPr/>
          </p:nvSpPr>
          <p:spPr>
            <a:xfrm>
              <a:off x="5690401" y="3169959"/>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8" name="Google Shape;1678;p64"/>
            <p:cNvGrpSpPr/>
            <p:nvPr/>
          </p:nvGrpSpPr>
          <p:grpSpPr>
            <a:xfrm>
              <a:off x="3203846" y="2094205"/>
              <a:ext cx="99806" cy="99809"/>
              <a:chOff x="3688596" y="3879680"/>
              <a:chExt cx="99806" cy="99809"/>
            </a:xfrm>
          </p:grpSpPr>
          <p:sp>
            <p:nvSpPr>
              <p:cNvPr id="1679" name="Google Shape;1679;p64"/>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4"/>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5"/>
        <p:cNvGrpSpPr/>
        <p:nvPr/>
      </p:nvGrpSpPr>
      <p:grpSpPr>
        <a:xfrm>
          <a:off x="0" y="0"/>
          <a:ext cx="0" cy="0"/>
          <a:chOff x="0" y="0"/>
          <a:chExt cx="0" cy="0"/>
        </a:xfrm>
      </p:grpSpPr>
      <p:grpSp>
        <p:nvGrpSpPr>
          <p:cNvPr id="1779" name="Google Shape;1779;p66"/>
          <p:cNvGrpSpPr/>
          <p:nvPr/>
        </p:nvGrpSpPr>
        <p:grpSpPr>
          <a:xfrm rot="21282990">
            <a:off x="76324" y="507813"/>
            <a:ext cx="2429709" cy="1862643"/>
            <a:chOff x="5613293" y="835563"/>
            <a:chExt cx="2429709" cy="1862643"/>
          </a:xfrm>
        </p:grpSpPr>
        <p:grpSp>
          <p:nvGrpSpPr>
            <p:cNvPr id="1780" name="Google Shape;1780;p66"/>
            <p:cNvGrpSpPr/>
            <p:nvPr/>
          </p:nvGrpSpPr>
          <p:grpSpPr>
            <a:xfrm>
              <a:off x="6928619" y="1430602"/>
              <a:ext cx="1114384" cy="1198247"/>
              <a:chOff x="2342231" y="2896027"/>
              <a:chExt cx="1114384" cy="1198247"/>
            </a:xfrm>
          </p:grpSpPr>
          <p:sp>
            <p:nvSpPr>
              <p:cNvPr id="1781" name="Google Shape;1781;p66"/>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6"/>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6"/>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6"/>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6"/>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6"/>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6"/>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6"/>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6"/>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6"/>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6"/>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6"/>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6"/>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6"/>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6"/>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6"/>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6"/>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6"/>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6"/>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6"/>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6"/>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6"/>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6"/>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6"/>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6"/>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6"/>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6"/>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66"/>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6"/>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66"/>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6"/>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66"/>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66"/>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6"/>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66"/>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66"/>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66"/>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6"/>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6"/>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66"/>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6"/>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6"/>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6"/>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66"/>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66"/>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6"/>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6"/>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6"/>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6"/>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66"/>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6"/>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6"/>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6"/>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6"/>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6"/>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6"/>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6"/>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6"/>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6"/>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6"/>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6"/>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6"/>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6"/>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6"/>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6"/>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66"/>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6"/>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6"/>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6"/>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6"/>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1" name="Google Shape;1851;p66"/>
            <p:cNvGrpSpPr/>
            <p:nvPr/>
          </p:nvGrpSpPr>
          <p:grpSpPr>
            <a:xfrm>
              <a:off x="5613293" y="835563"/>
              <a:ext cx="1906271" cy="1862643"/>
              <a:chOff x="1409018" y="1036375"/>
              <a:chExt cx="1906271" cy="1862643"/>
            </a:xfrm>
          </p:grpSpPr>
          <p:sp>
            <p:nvSpPr>
              <p:cNvPr id="1852" name="Google Shape;1852;p66"/>
              <p:cNvSpPr/>
              <p:nvPr/>
            </p:nvSpPr>
            <p:spPr>
              <a:xfrm>
                <a:off x="1991640" y="1924251"/>
                <a:ext cx="387949" cy="389077"/>
              </a:xfrm>
              <a:custGeom>
                <a:avLst/>
                <a:gdLst/>
                <a:ahLst/>
                <a:cxnLst/>
                <a:rect l="l" t="t" r="r" b="b"/>
                <a:pathLst>
                  <a:path w="10655" h="10686" extrusionOk="0">
                    <a:moveTo>
                      <a:pt x="7040" y="0"/>
                    </a:moveTo>
                    <a:lnTo>
                      <a:pt x="1" y="7114"/>
                    </a:lnTo>
                    <a:lnTo>
                      <a:pt x="3615" y="10686"/>
                    </a:lnTo>
                    <a:lnTo>
                      <a:pt x="10654" y="3572"/>
                    </a:lnTo>
                    <a:lnTo>
                      <a:pt x="7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6"/>
              <p:cNvSpPr/>
              <p:nvPr/>
            </p:nvSpPr>
            <p:spPr>
              <a:xfrm>
                <a:off x="1983230" y="1915550"/>
                <a:ext cx="404770" cy="406226"/>
              </a:xfrm>
              <a:custGeom>
                <a:avLst/>
                <a:gdLst/>
                <a:ahLst/>
                <a:cxnLst/>
                <a:rect l="l" t="t" r="r" b="b"/>
                <a:pathLst>
                  <a:path w="11117" h="11157" extrusionOk="0">
                    <a:moveTo>
                      <a:pt x="7281" y="565"/>
                    </a:moveTo>
                    <a:lnTo>
                      <a:pt x="10559" y="3811"/>
                    </a:lnTo>
                    <a:lnTo>
                      <a:pt x="3846" y="10589"/>
                    </a:lnTo>
                    <a:lnTo>
                      <a:pt x="568" y="7353"/>
                    </a:lnTo>
                    <a:lnTo>
                      <a:pt x="7281" y="565"/>
                    </a:lnTo>
                    <a:close/>
                    <a:moveTo>
                      <a:pt x="7272" y="0"/>
                    </a:moveTo>
                    <a:cubicBezTo>
                      <a:pt x="7213" y="0"/>
                      <a:pt x="7155" y="24"/>
                      <a:pt x="7113" y="71"/>
                    </a:cubicBezTo>
                    <a:lnTo>
                      <a:pt x="74" y="7185"/>
                    </a:lnTo>
                    <a:cubicBezTo>
                      <a:pt x="21" y="7227"/>
                      <a:pt x="0" y="7290"/>
                      <a:pt x="0" y="7353"/>
                    </a:cubicBezTo>
                    <a:cubicBezTo>
                      <a:pt x="0" y="7416"/>
                      <a:pt x="32" y="7468"/>
                      <a:pt x="74" y="7521"/>
                    </a:cubicBezTo>
                    <a:lnTo>
                      <a:pt x="3688" y="11093"/>
                    </a:lnTo>
                    <a:cubicBezTo>
                      <a:pt x="3730" y="11135"/>
                      <a:pt x="3793" y="11156"/>
                      <a:pt x="3846" y="11156"/>
                    </a:cubicBezTo>
                    <a:cubicBezTo>
                      <a:pt x="3909" y="11156"/>
                      <a:pt x="3972" y="11135"/>
                      <a:pt x="4014" y="11093"/>
                    </a:cubicBezTo>
                    <a:lnTo>
                      <a:pt x="11054" y="3980"/>
                    </a:lnTo>
                    <a:cubicBezTo>
                      <a:pt x="11096" y="3938"/>
                      <a:pt x="11117" y="3875"/>
                      <a:pt x="11117" y="3811"/>
                    </a:cubicBezTo>
                    <a:cubicBezTo>
                      <a:pt x="11117" y="3748"/>
                      <a:pt x="11096" y="3685"/>
                      <a:pt x="11054" y="3643"/>
                    </a:cubicBezTo>
                    <a:lnTo>
                      <a:pt x="7439" y="71"/>
                    </a:lnTo>
                    <a:cubicBezTo>
                      <a:pt x="7392" y="24"/>
                      <a:pt x="7331" y="0"/>
                      <a:pt x="72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6"/>
              <p:cNvSpPr/>
              <p:nvPr/>
            </p:nvSpPr>
            <p:spPr>
              <a:xfrm>
                <a:off x="1982465" y="1044822"/>
                <a:ext cx="1332824" cy="1212380"/>
              </a:xfrm>
              <a:custGeom>
                <a:avLst/>
                <a:gdLst/>
                <a:ahLst/>
                <a:cxnLst/>
                <a:rect l="l" t="t" r="r" b="b"/>
                <a:pathLst>
                  <a:path w="36606" h="33298" extrusionOk="0">
                    <a:moveTo>
                      <a:pt x="18299" y="1"/>
                    </a:moveTo>
                    <a:cubicBezTo>
                      <a:pt x="14009" y="1"/>
                      <a:pt x="9720" y="1648"/>
                      <a:pt x="6462" y="4938"/>
                    </a:cubicBezTo>
                    <a:cubicBezTo>
                      <a:pt x="0" y="11473"/>
                      <a:pt x="53" y="22011"/>
                      <a:pt x="6588" y="28483"/>
                    </a:cubicBezTo>
                    <a:cubicBezTo>
                      <a:pt x="9832" y="31696"/>
                      <a:pt x="14062" y="33298"/>
                      <a:pt x="18291" y="33298"/>
                    </a:cubicBezTo>
                    <a:cubicBezTo>
                      <a:pt x="22583" y="33298"/>
                      <a:pt x="26874" y="31648"/>
                      <a:pt x="30134" y="28357"/>
                    </a:cubicBezTo>
                    <a:cubicBezTo>
                      <a:pt x="36606" y="21822"/>
                      <a:pt x="36543" y="11284"/>
                      <a:pt x="30008" y="4812"/>
                    </a:cubicBezTo>
                    <a:cubicBezTo>
                      <a:pt x="26763" y="1603"/>
                      <a:pt x="22530" y="1"/>
                      <a:pt x="18299" y="1"/>
                    </a:cubicBezTo>
                    <a:close/>
                  </a:path>
                </a:pathLst>
              </a:custGeom>
              <a:solidFill>
                <a:schemeClr val="accent2">
                  <a:alpha val="17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6"/>
              <p:cNvSpPr/>
              <p:nvPr/>
            </p:nvSpPr>
            <p:spPr>
              <a:xfrm>
                <a:off x="2032965" y="1036375"/>
                <a:ext cx="1231459" cy="1229566"/>
              </a:xfrm>
              <a:custGeom>
                <a:avLst/>
                <a:gdLst/>
                <a:ahLst/>
                <a:cxnLst/>
                <a:rect l="l" t="t" r="r" b="b"/>
                <a:pathLst>
                  <a:path w="33822" h="33770" extrusionOk="0">
                    <a:moveTo>
                      <a:pt x="16916" y="463"/>
                    </a:moveTo>
                    <a:cubicBezTo>
                      <a:pt x="21266" y="463"/>
                      <a:pt x="25364" y="2144"/>
                      <a:pt x="28463" y="5212"/>
                    </a:cubicBezTo>
                    <a:cubicBezTo>
                      <a:pt x="31573" y="8301"/>
                      <a:pt x="33307" y="12408"/>
                      <a:pt x="33328" y="16790"/>
                    </a:cubicBezTo>
                    <a:cubicBezTo>
                      <a:pt x="33349" y="21182"/>
                      <a:pt x="31668" y="25311"/>
                      <a:pt x="28579" y="28432"/>
                    </a:cubicBezTo>
                    <a:cubicBezTo>
                      <a:pt x="25490" y="31542"/>
                      <a:pt x="21381" y="33275"/>
                      <a:pt x="17000" y="33296"/>
                    </a:cubicBezTo>
                    <a:lnTo>
                      <a:pt x="16905" y="33296"/>
                    </a:lnTo>
                    <a:cubicBezTo>
                      <a:pt x="12555" y="33296"/>
                      <a:pt x="8458" y="31615"/>
                      <a:pt x="5369" y="28547"/>
                    </a:cubicBezTo>
                    <a:cubicBezTo>
                      <a:pt x="2249" y="25458"/>
                      <a:pt x="515" y="21350"/>
                      <a:pt x="494" y="16968"/>
                    </a:cubicBezTo>
                    <a:cubicBezTo>
                      <a:pt x="473" y="12577"/>
                      <a:pt x="2165" y="8448"/>
                      <a:pt x="5243" y="5327"/>
                    </a:cubicBezTo>
                    <a:cubicBezTo>
                      <a:pt x="8332" y="2217"/>
                      <a:pt x="12440" y="484"/>
                      <a:pt x="16832" y="463"/>
                    </a:cubicBezTo>
                    <a:close/>
                    <a:moveTo>
                      <a:pt x="16821" y="0"/>
                    </a:moveTo>
                    <a:cubicBezTo>
                      <a:pt x="12314" y="21"/>
                      <a:pt x="8080" y="1797"/>
                      <a:pt x="4907" y="5002"/>
                    </a:cubicBezTo>
                    <a:cubicBezTo>
                      <a:pt x="1734" y="8206"/>
                      <a:pt x="0" y="12461"/>
                      <a:pt x="31" y="16968"/>
                    </a:cubicBezTo>
                    <a:cubicBezTo>
                      <a:pt x="52" y="21476"/>
                      <a:pt x="1829" y="25710"/>
                      <a:pt x="5033" y="28883"/>
                    </a:cubicBezTo>
                    <a:cubicBezTo>
                      <a:pt x="8217" y="32035"/>
                      <a:pt x="12429" y="33769"/>
                      <a:pt x="16905" y="33769"/>
                    </a:cubicBezTo>
                    <a:lnTo>
                      <a:pt x="17000" y="33769"/>
                    </a:lnTo>
                    <a:cubicBezTo>
                      <a:pt x="21507" y="33737"/>
                      <a:pt x="25742" y="31962"/>
                      <a:pt x="28915" y="28757"/>
                    </a:cubicBezTo>
                    <a:cubicBezTo>
                      <a:pt x="32088" y="25553"/>
                      <a:pt x="33821" y="21297"/>
                      <a:pt x="33800" y="16790"/>
                    </a:cubicBezTo>
                    <a:cubicBezTo>
                      <a:pt x="33769" y="12282"/>
                      <a:pt x="31993" y="8049"/>
                      <a:pt x="28789" y="4876"/>
                    </a:cubicBezTo>
                    <a:cubicBezTo>
                      <a:pt x="25605" y="1724"/>
                      <a:pt x="21392" y="0"/>
                      <a:pt x="169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6"/>
              <p:cNvSpPr/>
              <p:nvPr/>
            </p:nvSpPr>
            <p:spPr>
              <a:xfrm>
                <a:off x="2080770" y="1134425"/>
                <a:ext cx="1135846" cy="1033170"/>
              </a:xfrm>
              <a:custGeom>
                <a:avLst/>
                <a:gdLst/>
                <a:ahLst/>
                <a:cxnLst/>
                <a:rect l="l" t="t" r="r" b="b"/>
                <a:pathLst>
                  <a:path w="31196" h="28376" extrusionOk="0">
                    <a:moveTo>
                      <a:pt x="15599" y="1"/>
                    </a:moveTo>
                    <a:cubicBezTo>
                      <a:pt x="11943" y="1"/>
                      <a:pt x="8289" y="1406"/>
                      <a:pt x="5517" y="4210"/>
                    </a:cubicBezTo>
                    <a:cubicBezTo>
                      <a:pt x="0" y="9779"/>
                      <a:pt x="53" y="18762"/>
                      <a:pt x="5622" y="24268"/>
                    </a:cubicBezTo>
                    <a:cubicBezTo>
                      <a:pt x="8388" y="27007"/>
                      <a:pt x="11996" y="28376"/>
                      <a:pt x="15602" y="28376"/>
                    </a:cubicBezTo>
                    <a:cubicBezTo>
                      <a:pt x="19256" y="28376"/>
                      <a:pt x="22908" y="26971"/>
                      <a:pt x="25679" y="24163"/>
                    </a:cubicBezTo>
                    <a:cubicBezTo>
                      <a:pt x="31195" y="18594"/>
                      <a:pt x="31142" y="9610"/>
                      <a:pt x="25574" y="4105"/>
                    </a:cubicBezTo>
                    <a:cubicBezTo>
                      <a:pt x="22809" y="1367"/>
                      <a:pt x="19203" y="1"/>
                      <a:pt x="15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6"/>
              <p:cNvSpPr/>
              <p:nvPr/>
            </p:nvSpPr>
            <p:spPr>
              <a:xfrm>
                <a:off x="2122860" y="1125905"/>
                <a:ext cx="1102932" cy="1050101"/>
              </a:xfrm>
              <a:custGeom>
                <a:avLst/>
                <a:gdLst/>
                <a:ahLst/>
                <a:cxnLst/>
                <a:rect l="l" t="t" r="r" b="b"/>
                <a:pathLst>
                  <a:path w="30292" h="28841" extrusionOk="0">
                    <a:moveTo>
                      <a:pt x="14447" y="472"/>
                    </a:moveTo>
                    <a:cubicBezTo>
                      <a:pt x="18146" y="472"/>
                      <a:pt x="21623" y="1901"/>
                      <a:pt x="24260" y="4507"/>
                    </a:cubicBezTo>
                    <a:cubicBezTo>
                      <a:pt x="29724" y="9918"/>
                      <a:pt x="29776" y="18765"/>
                      <a:pt x="24355" y="24239"/>
                    </a:cubicBezTo>
                    <a:cubicBezTo>
                      <a:pt x="21631" y="26989"/>
                      <a:pt x="18037" y="28368"/>
                      <a:pt x="14440" y="28368"/>
                    </a:cubicBezTo>
                    <a:cubicBezTo>
                      <a:pt x="10892" y="28368"/>
                      <a:pt x="7342" y="27026"/>
                      <a:pt x="4623" y="24334"/>
                    </a:cubicBezTo>
                    <a:cubicBezTo>
                      <a:pt x="1975" y="21717"/>
                      <a:pt x="504" y="18219"/>
                      <a:pt x="494" y="14488"/>
                    </a:cubicBezTo>
                    <a:cubicBezTo>
                      <a:pt x="473" y="10769"/>
                      <a:pt x="1902" y="7250"/>
                      <a:pt x="4529" y="4602"/>
                    </a:cubicBezTo>
                    <a:cubicBezTo>
                      <a:pt x="7145" y="1954"/>
                      <a:pt x="10644" y="483"/>
                      <a:pt x="14373" y="472"/>
                    </a:cubicBezTo>
                    <a:close/>
                    <a:moveTo>
                      <a:pt x="14363" y="0"/>
                    </a:moveTo>
                    <a:cubicBezTo>
                      <a:pt x="10518" y="21"/>
                      <a:pt x="6903" y="1534"/>
                      <a:pt x="4193" y="4276"/>
                    </a:cubicBezTo>
                    <a:cubicBezTo>
                      <a:pt x="1482" y="7019"/>
                      <a:pt x="0" y="10643"/>
                      <a:pt x="21" y="14499"/>
                    </a:cubicBezTo>
                    <a:cubicBezTo>
                      <a:pt x="42" y="18345"/>
                      <a:pt x="1555" y="21959"/>
                      <a:pt x="4298" y="24670"/>
                    </a:cubicBezTo>
                    <a:cubicBezTo>
                      <a:pt x="7103" y="27454"/>
                      <a:pt x="10770" y="28841"/>
                      <a:pt x="14447" y="28841"/>
                    </a:cubicBezTo>
                    <a:cubicBezTo>
                      <a:pt x="18156" y="28841"/>
                      <a:pt x="21875" y="27412"/>
                      <a:pt x="24691" y="24565"/>
                    </a:cubicBezTo>
                    <a:cubicBezTo>
                      <a:pt x="30291" y="18912"/>
                      <a:pt x="30238" y="9760"/>
                      <a:pt x="24586" y="4171"/>
                    </a:cubicBezTo>
                    <a:cubicBezTo>
                      <a:pt x="21865" y="1481"/>
                      <a:pt x="18272" y="0"/>
                      <a:pt x="144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6"/>
              <p:cNvSpPr/>
              <p:nvPr/>
            </p:nvSpPr>
            <p:spPr>
              <a:xfrm>
                <a:off x="2125518" y="1174985"/>
                <a:ext cx="1046314" cy="951939"/>
              </a:xfrm>
              <a:custGeom>
                <a:avLst/>
                <a:gdLst/>
                <a:ahLst/>
                <a:cxnLst/>
                <a:rect l="l" t="t" r="r" b="b"/>
                <a:pathLst>
                  <a:path w="28737" h="26145" extrusionOk="0">
                    <a:moveTo>
                      <a:pt x="14369" y="0"/>
                    </a:moveTo>
                    <a:cubicBezTo>
                      <a:pt x="11001" y="0"/>
                      <a:pt x="7635" y="1293"/>
                      <a:pt x="5075" y="3873"/>
                    </a:cubicBezTo>
                    <a:cubicBezTo>
                      <a:pt x="1" y="9012"/>
                      <a:pt x="43" y="17291"/>
                      <a:pt x="5170" y="22365"/>
                    </a:cubicBezTo>
                    <a:cubicBezTo>
                      <a:pt x="7722" y="24886"/>
                      <a:pt x="11048" y="26144"/>
                      <a:pt x="14373" y="26144"/>
                    </a:cubicBezTo>
                    <a:cubicBezTo>
                      <a:pt x="17741" y="26144"/>
                      <a:pt x="21108" y="24852"/>
                      <a:pt x="23662" y="22271"/>
                    </a:cubicBezTo>
                    <a:cubicBezTo>
                      <a:pt x="28736" y="17133"/>
                      <a:pt x="28694" y="8865"/>
                      <a:pt x="23567" y="3779"/>
                    </a:cubicBezTo>
                    <a:cubicBezTo>
                      <a:pt x="21016" y="1259"/>
                      <a:pt x="17691" y="0"/>
                      <a:pt x="14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6"/>
              <p:cNvSpPr/>
              <p:nvPr/>
            </p:nvSpPr>
            <p:spPr>
              <a:xfrm>
                <a:off x="2116342" y="1166611"/>
                <a:ext cx="1017623" cy="968834"/>
              </a:xfrm>
              <a:custGeom>
                <a:avLst/>
                <a:gdLst/>
                <a:ahLst/>
                <a:cxnLst/>
                <a:rect l="l" t="t" r="r" b="b"/>
                <a:pathLst>
                  <a:path w="27949" h="26609" extrusionOk="0">
                    <a:moveTo>
                      <a:pt x="14626" y="468"/>
                    </a:moveTo>
                    <a:cubicBezTo>
                      <a:pt x="17883" y="468"/>
                      <a:pt x="21150" y="1708"/>
                      <a:pt x="23651" y="4177"/>
                    </a:cubicBezTo>
                    <a:cubicBezTo>
                      <a:pt x="26089" y="6594"/>
                      <a:pt x="27444" y="9809"/>
                      <a:pt x="27465" y="13234"/>
                    </a:cubicBezTo>
                    <a:cubicBezTo>
                      <a:pt x="27475" y="16670"/>
                      <a:pt x="26163" y="19896"/>
                      <a:pt x="23746" y="22333"/>
                    </a:cubicBezTo>
                    <a:cubicBezTo>
                      <a:pt x="21329" y="24771"/>
                      <a:pt x="18114" y="26126"/>
                      <a:pt x="14689" y="26147"/>
                    </a:cubicBezTo>
                    <a:lnTo>
                      <a:pt x="14615" y="26147"/>
                    </a:lnTo>
                    <a:cubicBezTo>
                      <a:pt x="11211" y="26147"/>
                      <a:pt x="8007" y="24823"/>
                      <a:pt x="5590" y="22427"/>
                    </a:cubicBezTo>
                    <a:cubicBezTo>
                      <a:pt x="557" y="17447"/>
                      <a:pt x="515" y="9305"/>
                      <a:pt x="5495" y="4272"/>
                    </a:cubicBezTo>
                    <a:cubicBezTo>
                      <a:pt x="8007" y="1740"/>
                      <a:pt x="11316" y="468"/>
                      <a:pt x="14626" y="468"/>
                    </a:cubicBezTo>
                    <a:close/>
                    <a:moveTo>
                      <a:pt x="14626" y="0"/>
                    </a:moveTo>
                    <a:cubicBezTo>
                      <a:pt x="11194" y="0"/>
                      <a:pt x="7762" y="1317"/>
                      <a:pt x="5159" y="3946"/>
                    </a:cubicBezTo>
                    <a:cubicBezTo>
                      <a:pt x="1" y="9158"/>
                      <a:pt x="43" y="17605"/>
                      <a:pt x="5264" y="22763"/>
                    </a:cubicBezTo>
                    <a:cubicBezTo>
                      <a:pt x="7765" y="25243"/>
                      <a:pt x="11096" y="26609"/>
                      <a:pt x="14615" y="26609"/>
                    </a:cubicBezTo>
                    <a:lnTo>
                      <a:pt x="14689" y="26609"/>
                    </a:lnTo>
                    <a:cubicBezTo>
                      <a:pt x="18240" y="26588"/>
                      <a:pt x="21582" y="25191"/>
                      <a:pt x="24082" y="22669"/>
                    </a:cubicBezTo>
                    <a:cubicBezTo>
                      <a:pt x="26583" y="20137"/>
                      <a:pt x="27949" y="16786"/>
                      <a:pt x="27928" y="13234"/>
                    </a:cubicBezTo>
                    <a:cubicBezTo>
                      <a:pt x="27907" y="9683"/>
                      <a:pt x="26509" y="6342"/>
                      <a:pt x="23987" y="3841"/>
                    </a:cubicBezTo>
                    <a:cubicBezTo>
                      <a:pt x="21395" y="1280"/>
                      <a:pt x="18010" y="0"/>
                      <a:pt x="146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6"/>
              <p:cNvSpPr/>
              <p:nvPr/>
            </p:nvSpPr>
            <p:spPr>
              <a:xfrm>
                <a:off x="2326752" y="1228470"/>
                <a:ext cx="476680" cy="210705"/>
              </a:xfrm>
              <a:custGeom>
                <a:avLst/>
                <a:gdLst/>
                <a:ahLst/>
                <a:cxnLst/>
                <a:rect l="l" t="t" r="r" b="b"/>
                <a:pathLst>
                  <a:path w="13092" h="5787" extrusionOk="0">
                    <a:moveTo>
                      <a:pt x="11187" y="196"/>
                    </a:moveTo>
                    <a:cubicBezTo>
                      <a:pt x="10543" y="196"/>
                      <a:pt x="9957" y="637"/>
                      <a:pt x="9803" y="1291"/>
                    </a:cubicBezTo>
                    <a:cubicBezTo>
                      <a:pt x="9688" y="1785"/>
                      <a:pt x="9845" y="2268"/>
                      <a:pt x="10181" y="2604"/>
                    </a:cubicBezTo>
                    <a:cubicBezTo>
                      <a:pt x="10360" y="2783"/>
                      <a:pt x="10591" y="2909"/>
                      <a:pt x="10854" y="2972"/>
                    </a:cubicBezTo>
                    <a:cubicBezTo>
                      <a:pt x="10959" y="3004"/>
                      <a:pt x="11064" y="3025"/>
                      <a:pt x="11169" y="3056"/>
                    </a:cubicBezTo>
                    <a:cubicBezTo>
                      <a:pt x="11290" y="3088"/>
                      <a:pt x="11412" y="3103"/>
                      <a:pt x="11531" y="3103"/>
                    </a:cubicBezTo>
                    <a:cubicBezTo>
                      <a:pt x="12157" y="3103"/>
                      <a:pt x="12725" y="2684"/>
                      <a:pt x="12892" y="2058"/>
                    </a:cubicBezTo>
                    <a:cubicBezTo>
                      <a:pt x="13092" y="1312"/>
                      <a:pt x="12651" y="534"/>
                      <a:pt x="11894" y="335"/>
                    </a:cubicBezTo>
                    <a:cubicBezTo>
                      <a:pt x="11768" y="303"/>
                      <a:pt x="11631" y="261"/>
                      <a:pt x="11495" y="230"/>
                    </a:cubicBezTo>
                    <a:cubicBezTo>
                      <a:pt x="11392" y="207"/>
                      <a:pt x="11288" y="196"/>
                      <a:pt x="11187" y="196"/>
                    </a:cubicBezTo>
                    <a:close/>
                    <a:moveTo>
                      <a:pt x="7607" y="0"/>
                    </a:moveTo>
                    <a:cubicBezTo>
                      <a:pt x="7555" y="0"/>
                      <a:pt x="7502" y="3"/>
                      <a:pt x="7449" y="9"/>
                    </a:cubicBezTo>
                    <a:cubicBezTo>
                      <a:pt x="4844" y="324"/>
                      <a:pt x="2396" y="1522"/>
                      <a:pt x="547" y="3392"/>
                    </a:cubicBezTo>
                    <a:cubicBezTo>
                      <a:pt x="1" y="3949"/>
                      <a:pt x="1" y="4832"/>
                      <a:pt x="557" y="5378"/>
                    </a:cubicBezTo>
                    <a:cubicBezTo>
                      <a:pt x="829" y="5650"/>
                      <a:pt x="1187" y="5787"/>
                      <a:pt x="1545" y="5787"/>
                    </a:cubicBezTo>
                    <a:cubicBezTo>
                      <a:pt x="1906" y="5787"/>
                      <a:pt x="2269" y="5647"/>
                      <a:pt x="2543" y="5367"/>
                    </a:cubicBezTo>
                    <a:cubicBezTo>
                      <a:pt x="3972" y="3928"/>
                      <a:pt x="5779" y="3046"/>
                      <a:pt x="7786" y="2804"/>
                    </a:cubicBezTo>
                    <a:cubicBezTo>
                      <a:pt x="8563" y="2710"/>
                      <a:pt x="9109" y="2016"/>
                      <a:pt x="9015" y="1239"/>
                    </a:cubicBezTo>
                    <a:cubicBezTo>
                      <a:pt x="8927" y="524"/>
                      <a:pt x="8319" y="0"/>
                      <a:pt x="7607" y="0"/>
                    </a:cubicBezTo>
                    <a:close/>
                  </a:path>
                </a:pathLst>
              </a:custGeom>
              <a:solidFill>
                <a:schemeClr val="lt1"/>
              </a:solidFill>
              <a:ln w="118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6"/>
              <p:cNvSpPr/>
              <p:nvPr/>
            </p:nvSpPr>
            <p:spPr>
              <a:xfrm>
                <a:off x="1409018" y="2038394"/>
                <a:ext cx="869180" cy="852067"/>
              </a:xfrm>
              <a:custGeom>
                <a:avLst/>
                <a:gdLst/>
                <a:ahLst/>
                <a:cxnLst/>
                <a:rect l="l" t="t" r="r" b="b"/>
                <a:pathLst>
                  <a:path w="23872" h="23402" extrusionOk="0">
                    <a:moveTo>
                      <a:pt x="16817" y="0"/>
                    </a:moveTo>
                    <a:cubicBezTo>
                      <a:pt x="16073" y="0"/>
                      <a:pt x="15329" y="286"/>
                      <a:pt x="14763" y="858"/>
                    </a:cubicBezTo>
                    <a:lnTo>
                      <a:pt x="1114" y="14643"/>
                    </a:lnTo>
                    <a:cubicBezTo>
                      <a:pt x="0" y="15777"/>
                      <a:pt x="0" y="17606"/>
                      <a:pt x="1135" y="18730"/>
                    </a:cubicBezTo>
                    <a:lnTo>
                      <a:pt x="5023" y="22565"/>
                    </a:lnTo>
                    <a:cubicBezTo>
                      <a:pt x="5586" y="23123"/>
                      <a:pt x="6320" y="23401"/>
                      <a:pt x="7055" y="23401"/>
                    </a:cubicBezTo>
                    <a:cubicBezTo>
                      <a:pt x="7799" y="23401"/>
                      <a:pt x="8544" y="23115"/>
                      <a:pt x="9110" y="22544"/>
                    </a:cubicBezTo>
                    <a:lnTo>
                      <a:pt x="22748" y="8759"/>
                    </a:lnTo>
                    <a:cubicBezTo>
                      <a:pt x="23872" y="7624"/>
                      <a:pt x="23872" y="5796"/>
                      <a:pt x="22727" y="4672"/>
                    </a:cubicBezTo>
                    <a:lnTo>
                      <a:pt x="18850" y="837"/>
                    </a:lnTo>
                    <a:cubicBezTo>
                      <a:pt x="18286" y="279"/>
                      <a:pt x="17552" y="0"/>
                      <a:pt x="16817" y="0"/>
                    </a:cubicBezTo>
                    <a:close/>
                  </a:path>
                </a:pathLst>
              </a:custGeom>
              <a:solidFill>
                <a:schemeClr val="accent2">
                  <a:alpha val="17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6"/>
              <p:cNvSpPr/>
              <p:nvPr/>
            </p:nvSpPr>
            <p:spPr>
              <a:xfrm>
                <a:off x="1410548" y="2029693"/>
                <a:ext cx="877226" cy="869325"/>
              </a:xfrm>
              <a:custGeom>
                <a:avLst/>
                <a:gdLst/>
                <a:ahLst/>
                <a:cxnLst/>
                <a:rect l="l" t="t" r="r" b="b"/>
                <a:pathLst>
                  <a:path w="24093" h="23876" extrusionOk="0">
                    <a:moveTo>
                      <a:pt x="16780" y="466"/>
                    </a:moveTo>
                    <a:cubicBezTo>
                      <a:pt x="17453" y="466"/>
                      <a:pt x="18125" y="729"/>
                      <a:pt x="18639" y="1234"/>
                    </a:cubicBezTo>
                    <a:lnTo>
                      <a:pt x="22527" y="5079"/>
                    </a:lnTo>
                    <a:cubicBezTo>
                      <a:pt x="23567" y="6109"/>
                      <a:pt x="23578" y="7790"/>
                      <a:pt x="22548" y="8830"/>
                    </a:cubicBezTo>
                    <a:lnTo>
                      <a:pt x="8900" y="22626"/>
                    </a:lnTo>
                    <a:cubicBezTo>
                      <a:pt x="8396" y="23130"/>
                      <a:pt x="7733" y="23403"/>
                      <a:pt x="7030" y="23413"/>
                    </a:cubicBezTo>
                    <a:lnTo>
                      <a:pt x="7009" y="23413"/>
                    </a:lnTo>
                    <a:cubicBezTo>
                      <a:pt x="6305" y="23413"/>
                      <a:pt x="5643" y="23140"/>
                      <a:pt x="5139" y="22636"/>
                    </a:cubicBezTo>
                    <a:lnTo>
                      <a:pt x="1261" y="18801"/>
                    </a:lnTo>
                    <a:cubicBezTo>
                      <a:pt x="757" y="18297"/>
                      <a:pt x="474" y="17634"/>
                      <a:pt x="474" y="16931"/>
                    </a:cubicBezTo>
                    <a:cubicBezTo>
                      <a:pt x="474" y="16216"/>
                      <a:pt x="747" y="15544"/>
                      <a:pt x="1240" y="15040"/>
                    </a:cubicBezTo>
                    <a:lnTo>
                      <a:pt x="14889" y="1255"/>
                    </a:lnTo>
                    <a:cubicBezTo>
                      <a:pt x="15403" y="729"/>
                      <a:pt x="16087" y="466"/>
                      <a:pt x="16780" y="466"/>
                    </a:cubicBezTo>
                    <a:close/>
                    <a:moveTo>
                      <a:pt x="16776" y="0"/>
                    </a:moveTo>
                    <a:cubicBezTo>
                      <a:pt x="15971" y="0"/>
                      <a:pt x="15166" y="310"/>
                      <a:pt x="14553" y="929"/>
                    </a:cubicBezTo>
                    <a:lnTo>
                      <a:pt x="915" y="14713"/>
                    </a:lnTo>
                    <a:cubicBezTo>
                      <a:pt x="327" y="15302"/>
                      <a:pt x="1" y="16090"/>
                      <a:pt x="11" y="16931"/>
                    </a:cubicBezTo>
                    <a:cubicBezTo>
                      <a:pt x="11" y="17760"/>
                      <a:pt x="337" y="18549"/>
                      <a:pt x="936" y="19137"/>
                    </a:cubicBezTo>
                    <a:lnTo>
                      <a:pt x="4813" y="22972"/>
                    </a:lnTo>
                    <a:cubicBezTo>
                      <a:pt x="5401" y="23560"/>
                      <a:pt x="6178" y="23875"/>
                      <a:pt x="7009" y="23875"/>
                    </a:cubicBezTo>
                    <a:lnTo>
                      <a:pt x="7030" y="23875"/>
                    </a:lnTo>
                    <a:cubicBezTo>
                      <a:pt x="7860" y="23875"/>
                      <a:pt x="8648" y="23539"/>
                      <a:pt x="9236" y="22951"/>
                    </a:cubicBezTo>
                    <a:lnTo>
                      <a:pt x="22874" y="9166"/>
                    </a:lnTo>
                    <a:cubicBezTo>
                      <a:pt x="24093" y="7937"/>
                      <a:pt x="24082" y="5962"/>
                      <a:pt x="22853" y="4743"/>
                    </a:cubicBezTo>
                    <a:lnTo>
                      <a:pt x="18976" y="908"/>
                    </a:lnTo>
                    <a:cubicBezTo>
                      <a:pt x="18365" y="302"/>
                      <a:pt x="17571" y="0"/>
                      <a:pt x="167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76" name="Google Shape;1776;p66"/>
          <p:cNvSpPr txBox="1">
            <a:spLocks noGrp="1"/>
          </p:cNvSpPr>
          <p:nvPr>
            <p:ph type="title"/>
          </p:nvPr>
        </p:nvSpPr>
        <p:spPr>
          <a:xfrm>
            <a:off x="720000" y="681325"/>
            <a:ext cx="3852000" cy="9608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Geldpolitik</a:t>
            </a:r>
            <a:endParaRPr dirty="0"/>
          </a:p>
        </p:txBody>
      </p:sp>
      <p:sp>
        <p:nvSpPr>
          <p:cNvPr id="1777" name="Google Shape;1777;p66"/>
          <p:cNvSpPr txBox="1">
            <a:spLocks noGrp="1"/>
          </p:cNvSpPr>
          <p:nvPr>
            <p:ph type="title" idx="2"/>
          </p:nvPr>
        </p:nvSpPr>
        <p:spPr>
          <a:xfrm>
            <a:off x="4920300" y="2698200"/>
            <a:ext cx="3503700" cy="19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1778" name="Google Shape;1778;p66"/>
          <p:cNvSpPr txBox="1">
            <a:spLocks noGrp="1"/>
          </p:cNvSpPr>
          <p:nvPr>
            <p:ph type="subTitle" idx="1"/>
          </p:nvPr>
        </p:nvSpPr>
        <p:spPr>
          <a:xfrm>
            <a:off x="808280" y="2361953"/>
            <a:ext cx="4362154" cy="17588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sz="2000" b="0" i="0" dirty="0">
                <a:solidFill>
                  <a:schemeClr val="tx1"/>
                </a:solidFill>
                <a:effectLst/>
                <a:latin typeface="Söhne"/>
              </a:rPr>
              <a:t>Geldpolitik bezieht sich auf die Maßnahmen, die von Zentralbanken ergriffen werden, um die Geldmenge, die Inflation und die Zinssätze zu steuern, um die Stabilität der Wirtschaft und der Währung zu gewährleisten.</a:t>
            </a:r>
            <a:endParaRPr sz="2000" dirty="0">
              <a:solidFill>
                <a:schemeClr val="tx1"/>
              </a:solidFill>
            </a:endParaRPr>
          </a:p>
        </p:txBody>
      </p:sp>
      <p:cxnSp>
        <p:nvCxnSpPr>
          <p:cNvPr id="4" name="Verbinder: gewinkelt 3">
            <a:extLst>
              <a:ext uri="{FF2B5EF4-FFF2-40B4-BE49-F238E27FC236}">
                <a16:creationId xmlns:a16="http://schemas.microsoft.com/office/drawing/2014/main" id="{CD391DA1-A30A-B01D-6386-AAE1F6517285}"/>
              </a:ext>
            </a:extLst>
          </p:cNvPr>
          <p:cNvCxnSpPr>
            <a:cxnSpLocks/>
          </p:cNvCxnSpPr>
          <p:nvPr/>
        </p:nvCxnSpPr>
        <p:spPr>
          <a:xfrm>
            <a:off x="3728753" y="2351258"/>
            <a:ext cx="2383094" cy="995262"/>
          </a:xfrm>
          <a:prstGeom prst="bentConnector3">
            <a:avLst/>
          </a:prstGeom>
          <a:ln>
            <a:solidFill>
              <a:schemeClr val="tx1"/>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 name="Verbinder: gewinkelt 6">
            <a:extLst>
              <a:ext uri="{FF2B5EF4-FFF2-40B4-BE49-F238E27FC236}">
                <a16:creationId xmlns:a16="http://schemas.microsoft.com/office/drawing/2014/main" id="{143B60E6-E7E6-3AA0-DA08-947311FA0307}"/>
              </a:ext>
            </a:extLst>
          </p:cNvPr>
          <p:cNvCxnSpPr>
            <a:cxnSpLocks/>
          </p:cNvCxnSpPr>
          <p:nvPr/>
        </p:nvCxnSpPr>
        <p:spPr>
          <a:xfrm rot="16200000" flipV="1">
            <a:off x="696088" y="3599749"/>
            <a:ext cx="1221773" cy="1052609"/>
          </a:xfrm>
          <a:prstGeom prst="bentConnector3">
            <a:avLst/>
          </a:prstGeom>
          <a:ln>
            <a:solidFill>
              <a:schemeClr val="tx1"/>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4"/>
        <p:cNvGrpSpPr/>
        <p:nvPr/>
      </p:nvGrpSpPr>
      <p:grpSpPr>
        <a:xfrm>
          <a:off x="0" y="0"/>
          <a:ext cx="0" cy="0"/>
          <a:chOff x="0" y="0"/>
          <a:chExt cx="0" cy="0"/>
        </a:xfrm>
      </p:grpSpPr>
      <p:grpSp>
        <p:nvGrpSpPr>
          <p:cNvPr id="1925" name="Google Shape;1925;p68"/>
          <p:cNvGrpSpPr/>
          <p:nvPr/>
        </p:nvGrpSpPr>
        <p:grpSpPr>
          <a:xfrm>
            <a:off x="791927" y="1697611"/>
            <a:ext cx="1384890" cy="1384804"/>
            <a:chOff x="4049800" y="640400"/>
            <a:chExt cx="858900" cy="858900"/>
          </a:xfrm>
        </p:grpSpPr>
        <p:sp>
          <p:nvSpPr>
            <p:cNvPr id="1926" name="Google Shape;1926;p68"/>
            <p:cNvSpPr/>
            <p:nvPr/>
          </p:nvSpPr>
          <p:spPr>
            <a:xfrm>
              <a:off x="4049800" y="640400"/>
              <a:ext cx="858900" cy="858900"/>
            </a:xfrm>
            <a:prstGeom prst="donut">
              <a:avLst>
                <a:gd name="adj" fmla="val 11691"/>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8"/>
            <p:cNvSpPr/>
            <p:nvPr/>
          </p:nvSpPr>
          <p:spPr>
            <a:xfrm>
              <a:off x="4049800" y="640400"/>
              <a:ext cx="858900" cy="858900"/>
            </a:xfrm>
            <a:prstGeom prst="blockArc">
              <a:avLst>
                <a:gd name="adj1" fmla="val 16143487"/>
                <a:gd name="adj2" fmla="val 18184414"/>
                <a:gd name="adj3" fmla="val 11336"/>
              </a:avLst>
            </a:pr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8" name="Google Shape;1928;p68"/>
          <p:cNvSpPr/>
          <p:nvPr/>
        </p:nvSpPr>
        <p:spPr>
          <a:xfrm>
            <a:off x="2846502" y="1697611"/>
            <a:ext cx="1384890" cy="1384804"/>
          </a:xfrm>
          <a:prstGeom prst="donut">
            <a:avLst>
              <a:gd name="adj" fmla="val 11691"/>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8"/>
          <p:cNvSpPr/>
          <p:nvPr/>
        </p:nvSpPr>
        <p:spPr>
          <a:xfrm>
            <a:off x="4771665" y="1697611"/>
            <a:ext cx="1384890" cy="1384804"/>
          </a:xfrm>
          <a:prstGeom prst="donut">
            <a:avLst>
              <a:gd name="adj" fmla="val 11691"/>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8"/>
          <p:cNvSpPr/>
          <p:nvPr/>
        </p:nvSpPr>
        <p:spPr>
          <a:xfrm>
            <a:off x="6768665" y="1697611"/>
            <a:ext cx="1384890" cy="1384804"/>
          </a:xfrm>
          <a:prstGeom prst="donut">
            <a:avLst>
              <a:gd name="adj" fmla="val 11691"/>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8"/>
          <p:cNvSpPr txBox="1">
            <a:spLocks noGrp="1"/>
          </p:cNvSpPr>
          <p:nvPr>
            <p:ph type="title"/>
          </p:nvPr>
        </p:nvSpPr>
        <p:spPr>
          <a:xfrm>
            <a:off x="939975" y="2103513"/>
            <a:ext cx="1063800" cy="57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10%</a:t>
            </a:r>
            <a:endParaRPr/>
          </a:p>
        </p:txBody>
      </p:sp>
      <p:sp>
        <p:nvSpPr>
          <p:cNvPr id="1932" name="Google Shape;1932;p68"/>
          <p:cNvSpPr txBox="1">
            <a:spLocks noGrp="1"/>
          </p:cNvSpPr>
          <p:nvPr>
            <p:ph type="title" idx="2"/>
          </p:nvPr>
        </p:nvSpPr>
        <p:spPr>
          <a:xfrm>
            <a:off x="720000" y="3121900"/>
            <a:ext cx="1716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AT" i="0" dirty="0">
                <a:solidFill>
                  <a:schemeClr val="tx1"/>
                </a:solidFill>
                <a:effectLst/>
                <a:latin typeface="Söhne"/>
              </a:rPr>
              <a:t>Fed</a:t>
            </a:r>
            <a:endParaRPr dirty="0">
              <a:solidFill>
                <a:schemeClr val="tx1"/>
              </a:solidFill>
            </a:endParaRPr>
          </a:p>
        </p:txBody>
      </p:sp>
      <p:sp>
        <p:nvSpPr>
          <p:cNvPr id="1933" name="Google Shape;1933;p68"/>
          <p:cNvSpPr txBox="1">
            <a:spLocks noGrp="1"/>
          </p:cNvSpPr>
          <p:nvPr>
            <p:ph type="subTitle" idx="1"/>
          </p:nvPr>
        </p:nvSpPr>
        <p:spPr>
          <a:xfrm>
            <a:off x="673116" y="3619525"/>
            <a:ext cx="196065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AT" b="0" i="0" dirty="0">
                <a:solidFill>
                  <a:schemeClr val="tx1"/>
                </a:solidFill>
                <a:effectLst/>
                <a:latin typeface="Söhne"/>
              </a:rPr>
              <a:t>US-Notenbank Federal Reserve System</a:t>
            </a:r>
            <a:endParaRPr dirty="0">
              <a:solidFill>
                <a:schemeClr val="tx1"/>
              </a:solidFill>
            </a:endParaRPr>
          </a:p>
        </p:txBody>
      </p:sp>
      <p:sp>
        <p:nvSpPr>
          <p:cNvPr id="1934" name="Google Shape;1934;p68"/>
          <p:cNvSpPr txBox="1">
            <a:spLocks noGrp="1"/>
          </p:cNvSpPr>
          <p:nvPr>
            <p:ph type="title" idx="3"/>
          </p:nvPr>
        </p:nvSpPr>
        <p:spPr>
          <a:xfrm>
            <a:off x="2986950" y="2103513"/>
            <a:ext cx="1063800" cy="57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20%</a:t>
            </a:r>
            <a:endParaRPr/>
          </a:p>
        </p:txBody>
      </p:sp>
      <p:sp>
        <p:nvSpPr>
          <p:cNvPr id="1935" name="Google Shape;1935;p68"/>
          <p:cNvSpPr txBox="1">
            <a:spLocks noGrp="1"/>
          </p:cNvSpPr>
          <p:nvPr>
            <p:ph type="title" idx="4"/>
          </p:nvPr>
        </p:nvSpPr>
        <p:spPr>
          <a:xfrm>
            <a:off x="2680650" y="3121900"/>
            <a:ext cx="1716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AT" i="0" dirty="0">
                <a:solidFill>
                  <a:schemeClr val="tx1"/>
                </a:solidFill>
                <a:effectLst/>
                <a:latin typeface="Söhne"/>
              </a:rPr>
              <a:t>EZB</a:t>
            </a:r>
            <a:endParaRPr dirty="0">
              <a:solidFill>
                <a:schemeClr val="tx1"/>
              </a:solidFill>
            </a:endParaRPr>
          </a:p>
        </p:txBody>
      </p:sp>
      <p:sp>
        <p:nvSpPr>
          <p:cNvPr id="1936" name="Google Shape;1936;p68"/>
          <p:cNvSpPr txBox="1">
            <a:spLocks noGrp="1"/>
          </p:cNvSpPr>
          <p:nvPr>
            <p:ph type="subTitle" idx="5"/>
          </p:nvPr>
        </p:nvSpPr>
        <p:spPr>
          <a:xfrm>
            <a:off x="2708677" y="3689077"/>
            <a:ext cx="1620346" cy="484800"/>
          </a:xfrm>
          <a:prstGeom prst="rect">
            <a:avLst/>
          </a:prstGeom>
        </p:spPr>
        <p:txBody>
          <a:bodyPr spcFirstLastPara="1" wrap="square" lIns="91425" tIns="91425" rIns="91425" bIns="91425" anchor="ctr" anchorCtr="0">
            <a:normAutofit fontScale="25000" lnSpcReduction="20000"/>
          </a:bodyPr>
          <a:lstStyle/>
          <a:p>
            <a:pPr marL="139700" indent="0" algn="l"/>
            <a:r>
              <a:rPr lang="de-AT" sz="7200" b="0" i="0" dirty="0">
                <a:solidFill>
                  <a:schemeClr val="tx1"/>
                </a:solidFill>
                <a:effectLst/>
                <a:latin typeface="Söhne"/>
              </a:rPr>
              <a:t>Europäische Zentralbank</a:t>
            </a:r>
          </a:p>
          <a:p>
            <a:br>
              <a:rPr lang="de-AT" dirty="0"/>
            </a:br>
            <a:endParaRPr dirty="0"/>
          </a:p>
        </p:txBody>
      </p:sp>
      <p:sp>
        <p:nvSpPr>
          <p:cNvPr id="1937" name="Google Shape;1937;p68"/>
          <p:cNvSpPr txBox="1">
            <a:spLocks noGrp="1"/>
          </p:cNvSpPr>
          <p:nvPr>
            <p:ph type="title" idx="6"/>
          </p:nvPr>
        </p:nvSpPr>
        <p:spPr>
          <a:xfrm>
            <a:off x="4967700" y="2103525"/>
            <a:ext cx="1063800" cy="57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30%</a:t>
            </a:r>
            <a:endParaRPr/>
          </a:p>
        </p:txBody>
      </p:sp>
      <p:sp>
        <p:nvSpPr>
          <p:cNvPr id="1938" name="Google Shape;1938;p68"/>
          <p:cNvSpPr txBox="1">
            <a:spLocks noGrp="1"/>
          </p:cNvSpPr>
          <p:nvPr>
            <p:ph type="title" idx="7"/>
          </p:nvPr>
        </p:nvSpPr>
        <p:spPr>
          <a:xfrm>
            <a:off x="4641288" y="3121900"/>
            <a:ext cx="1716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AT" i="0" dirty="0">
                <a:solidFill>
                  <a:schemeClr val="tx1"/>
                </a:solidFill>
                <a:effectLst/>
                <a:latin typeface="Söhne"/>
              </a:rPr>
              <a:t>BOJ</a:t>
            </a:r>
            <a:r>
              <a:rPr lang="de-AT" b="0" i="0" dirty="0">
                <a:solidFill>
                  <a:srgbClr val="D1D5DB"/>
                </a:solidFill>
                <a:effectLst/>
                <a:latin typeface="Söhne"/>
              </a:rPr>
              <a:t> </a:t>
            </a:r>
            <a:endParaRPr dirty="0"/>
          </a:p>
        </p:txBody>
      </p:sp>
      <p:sp>
        <p:nvSpPr>
          <p:cNvPr id="1939" name="Google Shape;1939;p68"/>
          <p:cNvSpPr txBox="1">
            <a:spLocks noGrp="1"/>
          </p:cNvSpPr>
          <p:nvPr>
            <p:ph type="subTitle" idx="8"/>
          </p:nvPr>
        </p:nvSpPr>
        <p:spPr>
          <a:xfrm>
            <a:off x="4641288" y="3619525"/>
            <a:ext cx="1763472" cy="342875"/>
          </a:xfrm>
          <a:prstGeom prst="rect">
            <a:avLst/>
          </a:prstGeom>
        </p:spPr>
        <p:txBody>
          <a:bodyPr spcFirstLastPara="1" wrap="square" lIns="91425" tIns="91425" rIns="91425" bIns="91425" anchor="ctr" anchorCtr="0">
            <a:normAutofit fontScale="25000" lnSpcReduction="20000"/>
          </a:bodyPr>
          <a:lstStyle/>
          <a:p>
            <a:pPr marL="139700" indent="0" algn="l"/>
            <a:r>
              <a:rPr lang="de-AT" sz="7200" b="0" i="0" dirty="0">
                <a:solidFill>
                  <a:schemeClr val="tx1"/>
                </a:solidFill>
                <a:effectLst/>
                <a:latin typeface="Söhne"/>
              </a:rPr>
              <a:t>Bank </a:t>
            </a:r>
            <a:r>
              <a:rPr lang="de-AT" sz="7200" dirty="0">
                <a:solidFill>
                  <a:schemeClr val="tx1"/>
                </a:solidFill>
                <a:latin typeface="Söhne"/>
              </a:rPr>
              <a:t>von </a:t>
            </a:r>
            <a:r>
              <a:rPr lang="de-AT" sz="7200" b="0" i="0" dirty="0">
                <a:solidFill>
                  <a:schemeClr val="tx1"/>
                </a:solidFill>
                <a:effectLst/>
                <a:latin typeface="Söhne"/>
              </a:rPr>
              <a:t>Japan</a:t>
            </a:r>
          </a:p>
          <a:p>
            <a:br>
              <a:rPr lang="de-AT" dirty="0"/>
            </a:br>
            <a:endParaRPr dirty="0"/>
          </a:p>
        </p:txBody>
      </p:sp>
      <p:sp>
        <p:nvSpPr>
          <p:cNvPr id="1940" name="Google Shape;1940;p68"/>
          <p:cNvSpPr txBox="1">
            <a:spLocks noGrp="1"/>
          </p:cNvSpPr>
          <p:nvPr>
            <p:ph type="title" idx="9"/>
          </p:nvPr>
        </p:nvSpPr>
        <p:spPr>
          <a:xfrm>
            <a:off x="6948442" y="2103525"/>
            <a:ext cx="1023600" cy="57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40%</a:t>
            </a:r>
            <a:endParaRPr/>
          </a:p>
        </p:txBody>
      </p:sp>
      <p:sp>
        <p:nvSpPr>
          <p:cNvPr id="1941" name="Google Shape;1941;p68"/>
          <p:cNvSpPr txBox="1">
            <a:spLocks noGrp="1"/>
          </p:cNvSpPr>
          <p:nvPr>
            <p:ph type="title" idx="13"/>
          </p:nvPr>
        </p:nvSpPr>
        <p:spPr>
          <a:xfrm>
            <a:off x="6601950" y="3121900"/>
            <a:ext cx="1716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AT" i="0" dirty="0">
                <a:solidFill>
                  <a:schemeClr val="tx1"/>
                </a:solidFill>
                <a:effectLst/>
                <a:latin typeface="Söhne"/>
              </a:rPr>
              <a:t>BOE</a:t>
            </a:r>
            <a:endParaRPr dirty="0">
              <a:solidFill>
                <a:schemeClr val="tx1"/>
              </a:solidFill>
            </a:endParaRPr>
          </a:p>
        </p:txBody>
      </p:sp>
      <p:sp>
        <p:nvSpPr>
          <p:cNvPr id="1942" name="Google Shape;1942;p68"/>
          <p:cNvSpPr txBox="1">
            <a:spLocks noGrp="1"/>
          </p:cNvSpPr>
          <p:nvPr>
            <p:ph type="subTitle" idx="14"/>
          </p:nvPr>
        </p:nvSpPr>
        <p:spPr>
          <a:xfrm>
            <a:off x="6601926" y="3586429"/>
            <a:ext cx="2229840" cy="484800"/>
          </a:xfrm>
          <a:prstGeom prst="rect">
            <a:avLst/>
          </a:prstGeom>
        </p:spPr>
        <p:txBody>
          <a:bodyPr spcFirstLastPara="1" wrap="square" lIns="91425" tIns="91425" rIns="91425" bIns="91425" anchor="ctr" anchorCtr="0">
            <a:normAutofit fontScale="25000" lnSpcReduction="20000"/>
          </a:bodyPr>
          <a:lstStyle/>
          <a:p>
            <a:pPr marL="139700" indent="0" algn="l"/>
            <a:r>
              <a:rPr lang="de-AT" sz="8000" b="0" i="0" dirty="0">
                <a:solidFill>
                  <a:schemeClr val="tx1"/>
                </a:solidFill>
                <a:effectLst/>
                <a:latin typeface="Söhne"/>
              </a:rPr>
              <a:t>Bank von England</a:t>
            </a:r>
          </a:p>
          <a:p>
            <a:br>
              <a:rPr lang="de-AT" dirty="0"/>
            </a:br>
            <a:endParaRPr dirty="0"/>
          </a:p>
        </p:txBody>
      </p:sp>
      <p:sp>
        <p:nvSpPr>
          <p:cNvPr id="1943" name="Google Shape;1943;p68"/>
          <p:cNvSpPr txBox="1">
            <a:spLocks noGrp="1"/>
          </p:cNvSpPr>
          <p:nvPr>
            <p:ph type="title" idx="15"/>
          </p:nvPr>
        </p:nvSpPr>
        <p:spPr>
          <a:xfrm>
            <a:off x="624521" y="46647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Die vier bekannteste Zentralbanken der Welt:</a:t>
            </a:r>
            <a:endParaRPr dirty="0"/>
          </a:p>
        </p:txBody>
      </p:sp>
      <p:sp>
        <p:nvSpPr>
          <p:cNvPr id="1944" name="Google Shape;1944;p68"/>
          <p:cNvSpPr/>
          <p:nvPr/>
        </p:nvSpPr>
        <p:spPr>
          <a:xfrm>
            <a:off x="6767802" y="1697623"/>
            <a:ext cx="1384800" cy="1384800"/>
          </a:xfrm>
          <a:prstGeom prst="blockArc">
            <a:avLst>
              <a:gd name="adj1" fmla="val 16143487"/>
              <a:gd name="adj2" fmla="val 3249628"/>
              <a:gd name="adj3" fmla="val 11478"/>
            </a:avLst>
          </a:pr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8"/>
          <p:cNvSpPr/>
          <p:nvPr/>
        </p:nvSpPr>
        <p:spPr>
          <a:xfrm>
            <a:off x="2845727" y="1697623"/>
            <a:ext cx="1384800" cy="1384800"/>
          </a:xfrm>
          <a:prstGeom prst="blockArc">
            <a:avLst>
              <a:gd name="adj1" fmla="val 16143487"/>
              <a:gd name="adj2" fmla="val 20453523"/>
              <a:gd name="adj3" fmla="val 11076"/>
            </a:avLst>
          </a:pr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8"/>
          <p:cNvSpPr/>
          <p:nvPr/>
        </p:nvSpPr>
        <p:spPr>
          <a:xfrm>
            <a:off x="4771715" y="1697636"/>
            <a:ext cx="1384800" cy="1384800"/>
          </a:xfrm>
          <a:prstGeom prst="blockArc">
            <a:avLst>
              <a:gd name="adj1" fmla="val 16143487"/>
              <a:gd name="adj2" fmla="val 1147752"/>
              <a:gd name="adj3" fmla="val 11538"/>
            </a:avLst>
          </a:pr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7" name="Google Shape;1947;p68"/>
          <p:cNvGrpSpPr/>
          <p:nvPr/>
        </p:nvGrpSpPr>
        <p:grpSpPr>
          <a:xfrm>
            <a:off x="7608152" y="1268624"/>
            <a:ext cx="815854" cy="815733"/>
            <a:chOff x="5520956" y="1008055"/>
            <a:chExt cx="862699" cy="862662"/>
          </a:xfrm>
        </p:grpSpPr>
        <p:sp>
          <p:nvSpPr>
            <p:cNvPr id="1948" name="Google Shape;1948;p68"/>
            <p:cNvSpPr/>
            <p:nvPr/>
          </p:nvSpPr>
          <p:spPr>
            <a:xfrm>
              <a:off x="5520956" y="1008055"/>
              <a:ext cx="862699" cy="862662"/>
            </a:xfrm>
            <a:custGeom>
              <a:avLst/>
              <a:gdLst/>
              <a:ahLst/>
              <a:cxnLst/>
              <a:rect l="l" t="t" r="r" b="b"/>
              <a:pathLst>
                <a:path w="23694" h="23693" extrusionOk="0">
                  <a:moveTo>
                    <a:pt x="11852" y="1"/>
                  </a:moveTo>
                  <a:cubicBezTo>
                    <a:pt x="5307" y="1"/>
                    <a:pt x="1" y="5296"/>
                    <a:pt x="1" y="11841"/>
                  </a:cubicBezTo>
                  <a:cubicBezTo>
                    <a:pt x="1" y="18387"/>
                    <a:pt x="5307" y="23693"/>
                    <a:pt x="11852" y="23693"/>
                  </a:cubicBezTo>
                  <a:cubicBezTo>
                    <a:pt x="18388" y="23693"/>
                    <a:pt x="23694" y="18387"/>
                    <a:pt x="23694" y="11841"/>
                  </a:cubicBezTo>
                  <a:cubicBezTo>
                    <a:pt x="23694" y="5296"/>
                    <a:pt x="18388" y="1"/>
                    <a:pt x="11852" y="1"/>
                  </a:cubicBezTo>
                  <a:close/>
                </a:path>
              </a:pathLst>
            </a:cu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8"/>
            <p:cNvSpPr/>
            <p:nvPr/>
          </p:nvSpPr>
          <p:spPr>
            <a:xfrm>
              <a:off x="5621955" y="1109054"/>
              <a:ext cx="660732" cy="660295"/>
            </a:xfrm>
            <a:custGeom>
              <a:avLst/>
              <a:gdLst/>
              <a:ahLst/>
              <a:cxnLst/>
              <a:rect l="l" t="t" r="r" b="b"/>
              <a:pathLst>
                <a:path w="18147" h="18135" extrusionOk="0">
                  <a:moveTo>
                    <a:pt x="9078" y="0"/>
                  </a:moveTo>
                  <a:cubicBezTo>
                    <a:pt x="4067" y="0"/>
                    <a:pt x="1" y="4056"/>
                    <a:pt x="1" y="9067"/>
                  </a:cubicBezTo>
                  <a:cubicBezTo>
                    <a:pt x="1" y="14079"/>
                    <a:pt x="4067" y="18135"/>
                    <a:pt x="9078" y="18135"/>
                  </a:cubicBezTo>
                  <a:cubicBezTo>
                    <a:pt x="14080" y="18135"/>
                    <a:pt x="18146" y="14079"/>
                    <a:pt x="18146" y="9067"/>
                  </a:cubicBezTo>
                  <a:cubicBezTo>
                    <a:pt x="18146" y="4056"/>
                    <a:pt x="14080" y="0"/>
                    <a:pt x="9078" y="0"/>
                  </a:cubicBez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8"/>
            <p:cNvSpPr/>
            <p:nvPr/>
          </p:nvSpPr>
          <p:spPr>
            <a:xfrm>
              <a:off x="5826248" y="1228403"/>
              <a:ext cx="252139" cy="421591"/>
            </a:xfrm>
            <a:custGeom>
              <a:avLst/>
              <a:gdLst/>
              <a:ahLst/>
              <a:cxnLst/>
              <a:rect l="l" t="t" r="r" b="b"/>
              <a:pathLst>
                <a:path w="6925" h="11579" extrusionOk="0">
                  <a:moveTo>
                    <a:pt x="2774" y="0"/>
                  </a:moveTo>
                  <a:lnTo>
                    <a:pt x="2774" y="1713"/>
                  </a:lnTo>
                  <a:cubicBezTo>
                    <a:pt x="1377" y="1976"/>
                    <a:pt x="494" y="2826"/>
                    <a:pt x="494" y="4066"/>
                  </a:cubicBezTo>
                  <a:cubicBezTo>
                    <a:pt x="494" y="6924"/>
                    <a:pt x="4770" y="6073"/>
                    <a:pt x="4770" y="7502"/>
                  </a:cubicBezTo>
                  <a:cubicBezTo>
                    <a:pt x="4770" y="7965"/>
                    <a:pt x="4361" y="8206"/>
                    <a:pt x="3720" y="8206"/>
                  </a:cubicBezTo>
                  <a:cubicBezTo>
                    <a:pt x="2879" y="8206"/>
                    <a:pt x="1629" y="7722"/>
                    <a:pt x="799" y="6998"/>
                  </a:cubicBezTo>
                  <a:lnTo>
                    <a:pt x="0" y="8584"/>
                  </a:lnTo>
                  <a:cubicBezTo>
                    <a:pt x="736" y="9193"/>
                    <a:pt x="1734" y="9635"/>
                    <a:pt x="2774" y="9793"/>
                  </a:cubicBezTo>
                  <a:lnTo>
                    <a:pt x="2774" y="11579"/>
                  </a:lnTo>
                  <a:lnTo>
                    <a:pt x="4298" y="11579"/>
                  </a:lnTo>
                  <a:lnTo>
                    <a:pt x="4298" y="9835"/>
                  </a:lnTo>
                  <a:cubicBezTo>
                    <a:pt x="5811" y="9667"/>
                    <a:pt x="6925" y="8836"/>
                    <a:pt x="6925" y="7397"/>
                  </a:cubicBezTo>
                  <a:cubicBezTo>
                    <a:pt x="6925" y="4476"/>
                    <a:pt x="2659" y="5275"/>
                    <a:pt x="2659" y="3877"/>
                  </a:cubicBezTo>
                  <a:cubicBezTo>
                    <a:pt x="2659" y="3489"/>
                    <a:pt x="3016" y="3289"/>
                    <a:pt x="3541" y="3289"/>
                  </a:cubicBezTo>
                  <a:cubicBezTo>
                    <a:pt x="4203" y="3289"/>
                    <a:pt x="5275" y="3636"/>
                    <a:pt x="6126" y="4129"/>
                  </a:cubicBezTo>
                  <a:lnTo>
                    <a:pt x="6904" y="2532"/>
                  </a:lnTo>
                  <a:cubicBezTo>
                    <a:pt x="6210" y="2081"/>
                    <a:pt x="5264" y="1755"/>
                    <a:pt x="4298" y="1650"/>
                  </a:cubicBezTo>
                  <a:lnTo>
                    <a:pt x="42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6"/>
        <p:cNvGrpSpPr/>
        <p:nvPr/>
      </p:nvGrpSpPr>
      <p:grpSpPr>
        <a:xfrm>
          <a:off x="0" y="0"/>
          <a:ext cx="0" cy="0"/>
          <a:chOff x="0" y="0"/>
          <a:chExt cx="0" cy="0"/>
        </a:xfrm>
      </p:grpSpPr>
      <p:sp>
        <p:nvSpPr>
          <p:cNvPr id="1867" name="Google Shape;1867;p67"/>
          <p:cNvSpPr txBox="1">
            <a:spLocks noGrp="1"/>
          </p:cNvSpPr>
          <p:nvPr>
            <p:ph type="title"/>
          </p:nvPr>
        </p:nvSpPr>
        <p:spPr>
          <a:xfrm>
            <a:off x="685036" y="177396"/>
            <a:ext cx="7773927"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Rolle der Zentralbanken</a:t>
            </a:r>
            <a:endParaRPr dirty="0"/>
          </a:p>
        </p:txBody>
      </p:sp>
      <p:grpSp>
        <p:nvGrpSpPr>
          <p:cNvPr id="1909" name="Google Shape;1909;p67"/>
          <p:cNvGrpSpPr/>
          <p:nvPr/>
        </p:nvGrpSpPr>
        <p:grpSpPr>
          <a:xfrm>
            <a:off x="170395" y="4314783"/>
            <a:ext cx="8676239" cy="163500"/>
            <a:chOff x="4925525" y="1623686"/>
            <a:chExt cx="3507000" cy="165014"/>
          </a:xfrm>
        </p:grpSpPr>
        <p:sp>
          <p:nvSpPr>
            <p:cNvPr id="1910" name="Google Shape;1910;p67"/>
            <p:cNvSpPr/>
            <p:nvPr/>
          </p:nvSpPr>
          <p:spPr>
            <a:xfrm>
              <a:off x="4925525" y="1625200"/>
              <a:ext cx="3507000" cy="163500"/>
            </a:xfrm>
            <a:prstGeom prst="rect">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7"/>
            <p:cNvSpPr/>
            <p:nvPr/>
          </p:nvSpPr>
          <p:spPr>
            <a:xfrm>
              <a:off x="4925525" y="1623686"/>
              <a:ext cx="2796000" cy="163500"/>
            </a:xfrm>
            <a:prstGeom prst="rect">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3" name="Google Shape;1913;p67"/>
          <p:cNvGrpSpPr/>
          <p:nvPr/>
        </p:nvGrpSpPr>
        <p:grpSpPr>
          <a:xfrm>
            <a:off x="170393" y="2024792"/>
            <a:ext cx="8676239" cy="163500"/>
            <a:chOff x="4925525" y="2219906"/>
            <a:chExt cx="3507000" cy="163500"/>
          </a:xfrm>
        </p:grpSpPr>
        <p:sp>
          <p:nvSpPr>
            <p:cNvPr id="1914" name="Google Shape;1914;p67"/>
            <p:cNvSpPr/>
            <p:nvPr/>
          </p:nvSpPr>
          <p:spPr>
            <a:xfrm>
              <a:off x="4925525" y="2219906"/>
              <a:ext cx="3507000" cy="163500"/>
            </a:xfrm>
            <a:prstGeom prst="rect">
              <a:avLst/>
            </a:prstGeom>
            <a:solidFill>
              <a:schemeClr val="l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5" name="Google Shape;1915;p67"/>
            <p:cNvSpPr/>
            <p:nvPr/>
          </p:nvSpPr>
          <p:spPr>
            <a:xfrm>
              <a:off x="4925525" y="2219906"/>
              <a:ext cx="1089000" cy="163500"/>
            </a:xfrm>
            <a:prstGeom prst="rect">
              <a:avLst/>
            </a:prstGeom>
            <a:solidFill>
              <a:schemeClr val="accent2">
                <a:alpha val="17880"/>
              </a:schemeClr>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17" name="Google Shape;1917;p67"/>
          <p:cNvGrpSpPr/>
          <p:nvPr/>
        </p:nvGrpSpPr>
        <p:grpSpPr>
          <a:xfrm>
            <a:off x="170393" y="3072480"/>
            <a:ext cx="8676239" cy="163500"/>
            <a:chOff x="4925525" y="2823761"/>
            <a:chExt cx="3507000" cy="165014"/>
          </a:xfrm>
        </p:grpSpPr>
        <p:sp>
          <p:nvSpPr>
            <p:cNvPr id="1918" name="Google Shape;1918;p67"/>
            <p:cNvSpPr/>
            <p:nvPr/>
          </p:nvSpPr>
          <p:spPr>
            <a:xfrm>
              <a:off x="4925525" y="2825275"/>
              <a:ext cx="3507000" cy="163500"/>
            </a:xfrm>
            <a:prstGeom prst="rect">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7"/>
            <p:cNvSpPr/>
            <p:nvPr/>
          </p:nvSpPr>
          <p:spPr>
            <a:xfrm>
              <a:off x="4925525" y="2823761"/>
              <a:ext cx="670200" cy="163500"/>
            </a:xfrm>
            <a:prstGeom prst="rect">
              <a:avLst/>
            </a:prstGeom>
            <a:solidFill>
              <a:schemeClr val="dk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feld 1">
            <a:extLst>
              <a:ext uri="{FF2B5EF4-FFF2-40B4-BE49-F238E27FC236}">
                <a16:creationId xmlns:a16="http://schemas.microsoft.com/office/drawing/2014/main" id="{E520D699-1252-3223-BD99-3BA0446E5A53}"/>
              </a:ext>
            </a:extLst>
          </p:cNvPr>
          <p:cNvSpPr txBox="1"/>
          <p:nvPr/>
        </p:nvSpPr>
        <p:spPr>
          <a:xfrm>
            <a:off x="170393" y="1280142"/>
            <a:ext cx="8422888" cy="954107"/>
          </a:xfrm>
          <a:prstGeom prst="rect">
            <a:avLst/>
          </a:prstGeom>
          <a:noFill/>
        </p:spPr>
        <p:txBody>
          <a:bodyPr wrap="square" rtlCol="0">
            <a:spAutoFit/>
          </a:bodyPr>
          <a:lstStyle/>
          <a:p>
            <a:r>
              <a:rPr lang="de-DE" b="0" i="0" dirty="0">
                <a:solidFill>
                  <a:schemeClr val="tx1"/>
                </a:solidFill>
                <a:effectLst/>
                <a:latin typeface="Söhne"/>
              </a:rPr>
              <a:t>Die Zentralbanken kontrollieren die Geldmenge und Zinsen, um Inflation zu verhindern und wirtschaftliches Wachstum zu fördern. Beispielsweise kann eine Zentralbank durch den Kauf oder Verkauf von Staatsanleihen die Geldmenge erhöhen oder reduzieren.</a:t>
            </a:r>
          </a:p>
          <a:p>
            <a:endParaRPr lang="de-AT" dirty="0"/>
          </a:p>
        </p:txBody>
      </p:sp>
      <p:sp>
        <p:nvSpPr>
          <p:cNvPr id="3" name="Textfeld 2">
            <a:extLst>
              <a:ext uri="{FF2B5EF4-FFF2-40B4-BE49-F238E27FC236}">
                <a16:creationId xmlns:a16="http://schemas.microsoft.com/office/drawing/2014/main" id="{5A521A8F-E332-A079-DC3E-E68A2FEA4B06}"/>
              </a:ext>
            </a:extLst>
          </p:cNvPr>
          <p:cNvSpPr txBox="1"/>
          <p:nvPr/>
        </p:nvSpPr>
        <p:spPr>
          <a:xfrm>
            <a:off x="170393" y="2351625"/>
            <a:ext cx="8422889" cy="1169551"/>
          </a:xfrm>
          <a:prstGeom prst="rect">
            <a:avLst/>
          </a:prstGeom>
          <a:noFill/>
        </p:spPr>
        <p:txBody>
          <a:bodyPr wrap="square" rtlCol="0">
            <a:spAutoFit/>
          </a:bodyPr>
          <a:lstStyle/>
          <a:p>
            <a:pPr algn="l"/>
            <a:r>
              <a:rPr lang="de-DE" b="0" i="0" dirty="0">
                <a:solidFill>
                  <a:schemeClr val="tx1"/>
                </a:solidFill>
                <a:effectLst/>
                <a:latin typeface="Söhne"/>
              </a:rPr>
              <a:t>Zentralbanken überwachen und regulieren das Finanzsystem, um dessen Stabilität sicherzustellen. Dazu können sie beispielsweise Mindestreserveanforderungen für Banken festlegen oder als "</a:t>
            </a:r>
            <a:r>
              <a:rPr lang="de-DE" b="0" i="0" dirty="0" err="1">
                <a:solidFill>
                  <a:schemeClr val="tx1"/>
                </a:solidFill>
                <a:effectLst/>
                <a:latin typeface="Söhne"/>
              </a:rPr>
              <a:t>lender</a:t>
            </a:r>
            <a:r>
              <a:rPr lang="de-DE" b="0" i="0" dirty="0">
                <a:solidFill>
                  <a:schemeClr val="tx1"/>
                </a:solidFill>
                <a:effectLst/>
                <a:latin typeface="Söhne"/>
              </a:rPr>
              <a:t> </a:t>
            </a:r>
            <a:r>
              <a:rPr lang="de-DE" b="0" i="0" dirty="0" err="1">
                <a:solidFill>
                  <a:schemeClr val="tx1"/>
                </a:solidFill>
                <a:effectLst/>
                <a:latin typeface="Söhne"/>
              </a:rPr>
              <a:t>of</a:t>
            </a:r>
            <a:r>
              <a:rPr lang="de-DE" b="0" i="0" dirty="0">
                <a:solidFill>
                  <a:schemeClr val="tx1"/>
                </a:solidFill>
                <a:effectLst/>
                <a:latin typeface="Söhne"/>
              </a:rPr>
              <a:t> last </a:t>
            </a:r>
            <a:r>
              <a:rPr lang="de-DE" b="0" i="0" dirty="0" err="1">
                <a:solidFill>
                  <a:schemeClr val="tx1"/>
                </a:solidFill>
                <a:effectLst/>
                <a:latin typeface="Söhne"/>
              </a:rPr>
              <a:t>resort</a:t>
            </a:r>
            <a:r>
              <a:rPr lang="de-DE" b="0" i="0" dirty="0">
                <a:solidFill>
                  <a:schemeClr val="tx1"/>
                </a:solidFill>
                <a:effectLst/>
                <a:latin typeface="Söhne"/>
              </a:rPr>
              <a:t>" fungieren, um bei Bedarf Liquidität bereitzustellen.</a:t>
            </a:r>
          </a:p>
          <a:p>
            <a:br>
              <a:rPr lang="de-DE" dirty="0"/>
            </a:br>
            <a:endParaRPr lang="de-AT" dirty="0"/>
          </a:p>
        </p:txBody>
      </p:sp>
      <p:sp>
        <p:nvSpPr>
          <p:cNvPr id="4" name="Textfeld 3">
            <a:extLst>
              <a:ext uri="{FF2B5EF4-FFF2-40B4-BE49-F238E27FC236}">
                <a16:creationId xmlns:a16="http://schemas.microsoft.com/office/drawing/2014/main" id="{FABA92D9-6DDB-4CDA-0BAC-E324D7506363}"/>
              </a:ext>
            </a:extLst>
          </p:cNvPr>
          <p:cNvSpPr txBox="1"/>
          <p:nvPr/>
        </p:nvSpPr>
        <p:spPr>
          <a:xfrm>
            <a:off x="170393" y="3522676"/>
            <a:ext cx="8676239" cy="954107"/>
          </a:xfrm>
          <a:prstGeom prst="rect">
            <a:avLst/>
          </a:prstGeom>
          <a:noFill/>
        </p:spPr>
        <p:txBody>
          <a:bodyPr wrap="square" rtlCol="0">
            <a:spAutoFit/>
          </a:bodyPr>
          <a:lstStyle/>
          <a:p>
            <a:r>
              <a:rPr lang="de-DE" b="0" i="0" dirty="0">
                <a:solidFill>
                  <a:schemeClr val="tx1"/>
                </a:solidFill>
                <a:effectLst/>
                <a:latin typeface="Söhne"/>
              </a:rPr>
              <a:t>Eine wichtige Aufgabe der Zentralbanken ist die Währungsstabilität, die sie durch Kontrolle der Wechselkurse und Interventionen am Devisenmarkt sicherstellen. Dadurch soll das Vertrauen in die Währung gestärkt und die wirtschaftliche Stabilität des Landes unterstützt werden.</a:t>
            </a:r>
          </a:p>
          <a:p>
            <a:endParaRPr lang="de-AT"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1"/>
        <p:cNvGrpSpPr/>
        <p:nvPr/>
      </p:nvGrpSpPr>
      <p:grpSpPr>
        <a:xfrm>
          <a:off x="0" y="0"/>
          <a:ext cx="0" cy="0"/>
          <a:chOff x="0" y="0"/>
          <a:chExt cx="0" cy="0"/>
        </a:xfrm>
      </p:grpSpPr>
      <p:pic>
        <p:nvPicPr>
          <p:cNvPr id="1026" name="Picture 2" descr="Täglich verlegen Messung inflation länder Übernehmen Schlampig Umfang">
            <a:extLst>
              <a:ext uri="{FF2B5EF4-FFF2-40B4-BE49-F238E27FC236}">
                <a16:creationId xmlns:a16="http://schemas.microsoft.com/office/drawing/2014/main" id="{C3E39499-307D-E3B4-CC6C-7007216C72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1085" y="0"/>
            <a:ext cx="7172915" cy="4785360"/>
          </a:xfrm>
          <a:prstGeom prst="rect">
            <a:avLst/>
          </a:prstGeom>
          <a:noFill/>
          <a:extLst>
            <a:ext uri="{909E8E84-426E-40DD-AFC4-6F175D3DCCD1}">
              <a14:hiddenFill xmlns:a14="http://schemas.microsoft.com/office/drawing/2010/main">
                <a:solidFill>
                  <a:srgbClr val="FFFFFF"/>
                </a:solidFill>
              </a14:hiddenFill>
            </a:ext>
          </a:extLst>
        </p:spPr>
      </p:pic>
      <p:sp>
        <p:nvSpPr>
          <p:cNvPr id="2240" name="Google Shape;2240;p72"/>
          <p:cNvSpPr/>
          <p:nvPr/>
        </p:nvSpPr>
        <p:spPr>
          <a:xfrm flipH="1">
            <a:off x="4686106" y="2847883"/>
            <a:ext cx="178589" cy="2628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2"/>
          <p:cNvSpPr/>
          <p:nvPr/>
        </p:nvSpPr>
        <p:spPr>
          <a:xfrm rot="19209598" flipH="1">
            <a:off x="7083620" y="138376"/>
            <a:ext cx="178589" cy="2628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2"/>
          <p:cNvSpPr/>
          <p:nvPr/>
        </p:nvSpPr>
        <p:spPr>
          <a:xfrm rot="1415960" flipH="1">
            <a:off x="3776121" y="147211"/>
            <a:ext cx="144143" cy="2628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Textfeld 15">
            <a:extLst>
              <a:ext uri="{FF2B5EF4-FFF2-40B4-BE49-F238E27FC236}">
                <a16:creationId xmlns:a16="http://schemas.microsoft.com/office/drawing/2014/main" id="{05B92AE6-D3C1-637E-2411-3B6456277FC4}"/>
              </a:ext>
            </a:extLst>
          </p:cNvPr>
          <p:cNvSpPr txBox="1"/>
          <p:nvPr/>
        </p:nvSpPr>
        <p:spPr>
          <a:xfrm>
            <a:off x="53340" y="569625"/>
            <a:ext cx="1971086" cy="3539430"/>
          </a:xfrm>
          <a:prstGeom prst="rect">
            <a:avLst/>
          </a:prstGeom>
          <a:noFill/>
        </p:spPr>
        <p:txBody>
          <a:bodyPr wrap="square" rtlCol="0">
            <a:spAutoFit/>
          </a:bodyPr>
          <a:lstStyle/>
          <a:p>
            <a:r>
              <a:rPr lang="de-DE" b="0" i="0" dirty="0">
                <a:solidFill>
                  <a:srgbClr val="111111"/>
                </a:solidFill>
                <a:effectLst/>
                <a:latin typeface="-apple-system"/>
              </a:rPr>
              <a:t>Eine Inflation ist eine Teuerung von Waren und Dienstleistungen. Das heißt, dass alles mehr kostet und du dir von deinem Geld weniger kaufen kannst. Die Inflation verringert die Kaufkraft des Geldes. </a:t>
            </a:r>
          </a:p>
          <a:p>
            <a:r>
              <a:rPr lang="de-DE" dirty="0">
                <a:latin typeface="-apple-system"/>
                <a:hlinkClick r:id="rId4"/>
              </a:rPr>
              <a:t>Die Europäische Zentralbank (EZB) will eine Inflationsrate von 2 Prozent pro Jahr, aber im August 2022 war sie fast 8 Prozent</a:t>
            </a:r>
            <a:r>
              <a:rPr lang="de-DE" b="1" baseline="30000" dirty="0">
                <a:latin typeface="-apple-system"/>
                <a:hlinkClick r:id="rId4"/>
              </a:rPr>
              <a:t>1</a:t>
            </a:r>
            <a:r>
              <a:rPr lang="de-DE" b="0" i="0" dirty="0">
                <a:solidFill>
                  <a:srgbClr val="111111"/>
                </a:solidFill>
                <a:effectLst/>
                <a:latin typeface="-apple-system"/>
              </a:rPr>
              <a:t>.</a:t>
            </a:r>
            <a:endParaRPr lang="de-AT"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4"/>
        <p:cNvGrpSpPr/>
        <p:nvPr/>
      </p:nvGrpSpPr>
      <p:grpSpPr>
        <a:xfrm>
          <a:off x="0" y="0"/>
          <a:ext cx="0" cy="0"/>
          <a:chOff x="0" y="0"/>
          <a:chExt cx="0" cy="0"/>
        </a:xfrm>
      </p:grpSpPr>
      <p:sp>
        <p:nvSpPr>
          <p:cNvPr id="1955" name="Google Shape;1955;p69"/>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de-DE" sz="2800" i="0" dirty="0">
                <a:solidFill>
                  <a:srgbClr val="111111"/>
                </a:solidFill>
                <a:effectLst/>
                <a:latin typeface="-apple-system"/>
              </a:rPr>
              <a:t>Wenn Sie finanzielle Schwierigkeiten haben, können Sie uns gerne eine </a:t>
            </a:r>
            <a:r>
              <a:rPr lang="de-DE" sz="2800" i="0" dirty="0">
                <a:solidFill>
                  <a:schemeClr val="accent2">
                    <a:lumMod val="75000"/>
                  </a:schemeClr>
                </a:solidFill>
                <a:effectLst/>
                <a:latin typeface="-apple-system"/>
                <a:hlinkClick r:id="rId3">
                  <a:extLst>
                    <a:ext uri="{A12FA001-AC4F-418D-AE19-62706E023703}">
                      <ahyp:hlinkClr xmlns:ahyp="http://schemas.microsoft.com/office/drawing/2018/hyperlinkcolor" val="tx"/>
                    </a:ext>
                  </a:extLst>
                </a:hlinkClick>
              </a:rPr>
              <a:t>E-Mail</a:t>
            </a:r>
            <a:r>
              <a:rPr lang="de-DE" sz="2800" i="0" dirty="0">
                <a:solidFill>
                  <a:srgbClr val="111111"/>
                </a:solidFill>
                <a:effectLst/>
                <a:latin typeface="-apple-system"/>
              </a:rPr>
              <a:t> schreiben. </a:t>
            </a:r>
            <a:endParaRPr sz="7200" dirty="0"/>
          </a:p>
        </p:txBody>
      </p:sp>
      <p:grpSp>
        <p:nvGrpSpPr>
          <p:cNvPr id="1956" name="Google Shape;1956;p69"/>
          <p:cNvGrpSpPr/>
          <p:nvPr/>
        </p:nvGrpSpPr>
        <p:grpSpPr>
          <a:xfrm>
            <a:off x="6915908" y="3150927"/>
            <a:ext cx="1114384" cy="1198247"/>
            <a:chOff x="2342231" y="2896027"/>
            <a:chExt cx="1114384" cy="1198247"/>
          </a:xfrm>
        </p:grpSpPr>
        <p:sp>
          <p:nvSpPr>
            <p:cNvPr id="1957" name="Google Shape;1957;p69"/>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9"/>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9"/>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9"/>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9"/>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9"/>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9"/>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9"/>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9"/>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9"/>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9"/>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9"/>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9"/>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9"/>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9"/>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9"/>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9"/>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9"/>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9"/>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9"/>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9"/>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9"/>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9"/>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9"/>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9"/>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9"/>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9"/>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9"/>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9"/>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9"/>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9"/>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9"/>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9"/>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9"/>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9"/>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9"/>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9"/>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9"/>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9"/>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9"/>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9"/>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9"/>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9"/>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9"/>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9"/>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9"/>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9"/>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9"/>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9"/>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9"/>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9"/>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9"/>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9"/>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9"/>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9"/>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9"/>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9"/>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9"/>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9"/>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9"/>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9"/>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9"/>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9"/>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9"/>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9"/>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9"/>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9"/>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9"/>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9"/>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9"/>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7" name="Google Shape;2027;p69"/>
          <p:cNvGrpSpPr/>
          <p:nvPr/>
        </p:nvGrpSpPr>
        <p:grpSpPr>
          <a:xfrm>
            <a:off x="986705" y="3150594"/>
            <a:ext cx="1395068" cy="1198910"/>
            <a:chOff x="1455055" y="2629044"/>
            <a:chExt cx="1395068" cy="1198910"/>
          </a:xfrm>
        </p:grpSpPr>
        <p:sp>
          <p:nvSpPr>
            <p:cNvPr id="2028" name="Google Shape;2028;p69"/>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9"/>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9"/>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9"/>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9"/>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9"/>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9"/>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9"/>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9"/>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9"/>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9"/>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9"/>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9"/>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9"/>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9"/>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9"/>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9"/>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9"/>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9"/>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0"/>
        <p:cNvGrpSpPr/>
        <p:nvPr/>
      </p:nvGrpSpPr>
      <p:grpSpPr>
        <a:xfrm>
          <a:off x="0" y="0"/>
          <a:ext cx="0" cy="0"/>
          <a:chOff x="0" y="0"/>
          <a:chExt cx="0" cy="0"/>
        </a:xfrm>
      </p:grpSpPr>
      <p:pic>
        <p:nvPicPr>
          <p:cNvPr id="1026" name="Picture 2" descr="Foto de Branco De Negócios 3d Homem Subindo Gráfico De Sucesso e mais ...">
            <a:extLst>
              <a:ext uri="{FF2B5EF4-FFF2-40B4-BE49-F238E27FC236}">
                <a16:creationId xmlns:a16="http://schemas.microsoft.com/office/drawing/2014/main" id="{C3408120-443F-6985-96AA-9B39015BF6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9138" y="911840"/>
            <a:ext cx="3548125" cy="2664805"/>
          </a:xfrm>
          <a:prstGeom prst="rect">
            <a:avLst/>
          </a:prstGeom>
          <a:noFill/>
          <a:extLst>
            <a:ext uri="{909E8E84-426E-40DD-AFC4-6F175D3DCCD1}">
              <a14:hiddenFill xmlns:a14="http://schemas.microsoft.com/office/drawing/2010/main">
                <a:solidFill>
                  <a:srgbClr val="FFFFFF"/>
                </a:solidFill>
              </a14:hiddenFill>
            </a:ext>
          </a:extLst>
        </p:spPr>
      </p:pic>
      <p:sp>
        <p:nvSpPr>
          <p:cNvPr id="2051" name="Google Shape;2051;p7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Geldpolitische Instrumente</a:t>
            </a:r>
            <a:endParaRPr dirty="0"/>
          </a:p>
        </p:txBody>
      </p:sp>
      <p:cxnSp>
        <p:nvCxnSpPr>
          <p:cNvPr id="2063" name="Google Shape;2063;p70"/>
          <p:cNvCxnSpPr>
            <a:cxnSpLocks/>
          </p:cNvCxnSpPr>
          <p:nvPr/>
        </p:nvCxnSpPr>
        <p:spPr>
          <a:xfrm>
            <a:off x="2214946" y="3576645"/>
            <a:ext cx="2242880" cy="0"/>
          </a:xfrm>
          <a:prstGeom prst="straightConnector1">
            <a:avLst/>
          </a:prstGeom>
          <a:noFill/>
          <a:ln w="19050" cap="flat" cmpd="sng">
            <a:solidFill>
              <a:schemeClr val="accent3"/>
            </a:solidFill>
            <a:prstDash val="solid"/>
            <a:round/>
            <a:headEnd type="none" w="med" len="med"/>
            <a:tailEnd type="none" w="med" len="med"/>
          </a:ln>
        </p:spPr>
      </p:cxnSp>
      <p:cxnSp>
        <p:nvCxnSpPr>
          <p:cNvPr id="2064" name="Google Shape;2064;p70"/>
          <p:cNvCxnSpPr>
            <a:cxnSpLocks/>
          </p:cNvCxnSpPr>
          <p:nvPr/>
        </p:nvCxnSpPr>
        <p:spPr>
          <a:xfrm>
            <a:off x="2147086" y="1818708"/>
            <a:ext cx="2022052" cy="0"/>
          </a:xfrm>
          <a:prstGeom prst="straightConnector1">
            <a:avLst/>
          </a:prstGeom>
          <a:noFill/>
          <a:ln w="19050" cap="flat" cmpd="sng">
            <a:solidFill>
              <a:schemeClr val="accent1"/>
            </a:solidFill>
            <a:prstDash val="solid"/>
            <a:round/>
            <a:headEnd type="none" w="med" len="med"/>
            <a:tailEnd type="none" w="med" len="med"/>
          </a:ln>
        </p:spPr>
      </p:cxnSp>
      <p:cxnSp>
        <p:nvCxnSpPr>
          <p:cNvPr id="2066" name="Google Shape;2066;p70"/>
          <p:cNvCxnSpPr>
            <a:cxnSpLocks/>
          </p:cNvCxnSpPr>
          <p:nvPr/>
        </p:nvCxnSpPr>
        <p:spPr>
          <a:xfrm>
            <a:off x="152656" y="2677164"/>
            <a:ext cx="2185172" cy="0"/>
          </a:xfrm>
          <a:prstGeom prst="straightConnector1">
            <a:avLst/>
          </a:prstGeom>
          <a:noFill/>
          <a:ln w="19050" cap="flat" cmpd="sng">
            <a:solidFill>
              <a:schemeClr val="accent2"/>
            </a:solidFill>
            <a:prstDash val="solid"/>
            <a:round/>
            <a:headEnd type="none" w="med" len="med"/>
            <a:tailEnd type="none" w="med" len="med"/>
          </a:ln>
        </p:spPr>
      </p:cxnSp>
      <p:sp>
        <p:nvSpPr>
          <p:cNvPr id="4" name="Textfeld 3">
            <a:extLst>
              <a:ext uri="{FF2B5EF4-FFF2-40B4-BE49-F238E27FC236}">
                <a16:creationId xmlns:a16="http://schemas.microsoft.com/office/drawing/2014/main" id="{206F7119-EB2E-ABED-8EB5-308888EEA0FB}"/>
              </a:ext>
            </a:extLst>
          </p:cNvPr>
          <p:cNvSpPr txBox="1"/>
          <p:nvPr/>
        </p:nvSpPr>
        <p:spPr>
          <a:xfrm>
            <a:off x="99715" y="1177258"/>
            <a:ext cx="2238113" cy="338554"/>
          </a:xfrm>
          <a:prstGeom prst="rect">
            <a:avLst/>
          </a:prstGeom>
          <a:noFill/>
        </p:spPr>
        <p:txBody>
          <a:bodyPr wrap="none" rtlCol="0">
            <a:spAutoFit/>
          </a:bodyPr>
          <a:lstStyle/>
          <a:p>
            <a:r>
              <a:rPr lang="de-AT" sz="1600" b="1" dirty="0">
                <a:hlinkClick r:id="rId4"/>
              </a:rPr>
              <a:t>Offenmarktgeschäfte</a:t>
            </a:r>
            <a:endParaRPr lang="de-AT" b="1" dirty="0"/>
          </a:p>
        </p:txBody>
      </p:sp>
      <p:sp>
        <p:nvSpPr>
          <p:cNvPr id="6" name="Textfeld 5">
            <a:extLst>
              <a:ext uri="{FF2B5EF4-FFF2-40B4-BE49-F238E27FC236}">
                <a16:creationId xmlns:a16="http://schemas.microsoft.com/office/drawing/2014/main" id="{779E4D1E-9200-F8B5-84C6-4BA2392FE538}"/>
              </a:ext>
            </a:extLst>
          </p:cNvPr>
          <p:cNvSpPr txBox="1"/>
          <p:nvPr/>
        </p:nvSpPr>
        <p:spPr>
          <a:xfrm>
            <a:off x="2147086" y="2067913"/>
            <a:ext cx="2113079" cy="338554"/>
          </a:xfrm>
          <a:prstGeom prst="rect">
            <a:avLst/>
          </a:prstGeom>
          <a:noFill/>
        </p:spPr>
        <p:txBody>
          <a:bodyPr wrap="none" rtlCol="0">
            <a:spAutoFit/>
          </a:bodyPr>
          <a:lstStyle/>
          <a:p>
            <a:r>
              <a:rPr lang="de-AT" sz="1600" b="1" dirty="0">
                <a:hlinkClick r:id="rId5"/>
              </a:rPr>
              <a:t>Ständige Fazilitäten</a:t>
            </a:r>
            <a:endParaRPr lang="de-AT" sz="1600" b="1" dirty="0"/>
          </a:p>
        </p:txBody>
      </p:sp>
      <p:sp>
        <p:nvSpPr>
          <p:cNvPr id="8" name="Textfeld 7">
            <a:extLst>
              <a:ext uri="{FF2B5EF4-FFF2-40B4-BE49-F238E27FC236}">
                <a16:creationId xmlns:a16="http://schemas.microsoft.com/office/drawing/2014/main" id="{C68C44B8-AEF1-E941-4723-E292192DD23F}"/>
              </a:ext>
            </a:extLst>
          </p:cNvPr>
          <p:cNvSpPr txBox="1"/>
          <p:nvPr/>
        </p:nvSpPr>
        <p:spPr>
          <a:xfrm>
            <a:off x="42007" y="2966225"/>
            <a:ext cx="2295821" cy="338554"/>
          </a:xfrm>
          <a:prstGeom prst="rect">
            <a:avLst/>
          </a:prstGeom>
          <a:noFill/>
        </p:spPr>
        <p:txBody>
          <a:bodyPr wrap="none" rtlCol="0">
            <a:spAutoFit/>
          </a:bodyPr>
          <a:lstStyle/>
          <a:p>
            <a:r>
              <a:rPr lang="de-AT" sz="1600" b="1" dirty="0">
                <a:hlinkClick r:id="rId6"/>
              </a:rPr>
              <a:t>Mindestreservepolitik</a:t>
            </a:r>
            <a:endParaRPr lang="de-AT" sz="16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9"/>
        <p:cNvGrpSpPr/>
        <p:nvPr/>
      </p:nvGrpSpPr>
      <p:grpSpPr>
        <a:xfrm>
          <a:off x="0" y="0"/>
          <a:ext cx="0" cy="0"/>
          <a:chOff x="0" y="0"/>
          <a:chExt cx="0" cy="0"/>
        </a:xfrm>
      </p:grpSpPr>
      <p:sp>
        <p:nvSpPr>
          <p:cNvPr id="2250" name="Google Shape;2250;p73"/>
          <p:cNvSpPr txBox="1">
            <a:spLocks noGrp="1"/>
          </p:cNvSpPr>
          <p:nvPr>
            <p:ph type="title"/>
          </p:nvPr>
        </p:nvSpPr>
        <p:spPr>
          <a:xfrm>
            <a:off x="784817" y="1230668"/>
            <a:ext cx="5259144" cy="98835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n w="22225">
                  <a:solidFill>
                    <a:schemeClr val="accent2"/>
                  </a:solidFill>
                  <a:prstDash val="solid"/>
                </a:ln>
                <a:solidFill>
                  <a:schemeClr val="accent2">
                    <a:lumMod val="40000"/>
                    <a:lumOff val="60000"/>
                  </a:schemeClr>
                </a:solidFill>
              </a:rPr>
              <a:t>Geldgeschichte</a:t>
            </a:r>
            <a:endParaRPr dirty="0">
              <a:ln w="22225">
                <a:solidFill>
                  <a:schemeClr val="accent2"/>
                </a:solidFill>
                <a:prstDash val="solid"/>
              </a:ln>
              <a:solidFill>
                <a:schemeClr val="accent2">
                  <a:lumMod val="40000"/>
                  <a:lumOff val="60000"/>
                </a:schemeClr>
              </a:solidFill>
            </a:endParaRPr>
          </a:p>
        </p:txBody>
      </p:sp>
      <p:sp>
        <p:nvSpPr>
          <p:cNvPr id="2251" name="Google Shape;2251;p73"/>
          <p:cNvSpPr txBox="1">
            <a:spLocks noGrp="1"/>
          </p:cNvSpPr>
          <p:nvPr>
            <p:ph type="title" idx="2"/>
          </p:nvPr>
        </p:nvSpPr>
        <p:spPr>
          <a:xfrm>
            <a:off x="5814025" y="2879250"/>
            <a:ext cx="2523600" cy="19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grpSp>
        <p:nvGrpSpPr>
          <p:cNvPr id="2253" name="Google Shape;2253;p73"/>
          <p:cNvGrpSpPr/>
          <p:nvPr/>
        </p:nvGrpSpPr>
        <p:grpSpPr>
          <a:xfrm>
            <a:off x="979540" y="3116876"/>
            <a:ext cx="3262114" cy="1430038"/>
            <a:chOff x="992263" y="3356648"/>
            <a:chExt cx="3058423" cy="1273749"/>
          </a:xfrm>
        </p:grpSpPr>
        <p:grpSp>
          <p:nvGrpSpPr>
            <p:cNvPr id="2254" name="Google Shape;2254;p73"/>
            <p:cNvGrpSpPr/>
            <p:nvPr/>
          </p:nvGrpSpPr>
          <p:grpSpPr>
            <a:xfrm>
              <a:off x="3763338" y="3356657"/>
              <a:ext cx="287348" cy="414740"/>
              <a:chOff x="3428826" y="1231820"/>
              <a:chExt cx="287348" cy="414740"/>
            </a:xfrm>
          </p:grpSpPr>
          <p:sp>
            <p:nvSpPr>
              <p:cNvPr id="2255" name="Google Shape;2255;p73"/>
              <p:cNvSpPr/>
              <p:nvPr/>
            </p:nvSpPr>
            <p:spPr>
              <a:xfrm>
                <a:off x="3437637" y="1240667"/>
                <a:ext cx="269725" cy="269689"/>
              </a:xfrm>
              <a:custGeom>
                <a:avLst/>
                <a:gdLst/>
                <a:ahLst/>
                <a:cxnLst/>
                <a:rect l="l" t="t" r="r" b="b"/>
                <a:pathLst>
                  <a:path w="7408" h="7407" extrusionOk="0">
                    <a:moveTo>
                      <a:pt x="3709" y="0"/>
                    </a:moveTo>
                    <a:cubicBezTo>
                      <a:pt x="3100" y="0"/>
                      <a:pt x="2617" y="483"/>
                      <a:pt x="2617" y="1093"/>
                    </a:cubicBezTo>
                    <a:lnTo>
                      <a:pt x="2617" y="2606"/>
                    </a:lnTo>
                    <a:lnTo>
                      <a:pt x="1094" y="2606"/>
                    </a:lnTo>
                    <a:cubicBezTo>
                      <a:pt x="484" y="2606"/>
                      <a:pt x="1" y="3099"/>
                      <a:pt x="1" y="3698"/>
                    </a:cubicBezTo>
                    <a:cubicBezTo>
                      <a:pt x="1" y="4308"/>
                      <a:pt x="484" y="4791"/>
                      <a:pt x="1094" y="4791"/>
                    </a:cubicBezTo>
                    <a:lnTo>
                      <a:pt x="2617" y="4791"/>
                    </a:lnTo>
                    <a:lnTo>
                      <a:pt x="2617" y="6314"/>
                    </a:lnTo>
                    <a:cubicBezTo>
                      <a:pt x="2617" y="6924"/>
                      <a:pt x="3100" y="7407"/>
                      <a:pt x="3709" y="7407"/>
                    </a:cubicBezTo>
                    <a:cubicBezTo>
                      <a:pt x="4309" y="7407"/>
                      <a:pt x="4802" y="6924"/>
                      <a:pt x="4802" y="6314"/>
                    </a:cubicBezTo>
                    <a:lnTo>
                      <a:pt x="4802" y="4791"/>
                    </a:lnTo>
                    <a:lnTo>
                      <a:pt x="6315" y="4791"/>
                    </a:lnTo>
                    <a:cubicBezTo>
                      <a:pt x="6924" y="4791"/>
                      <a:pt x="7408" y="4308"/>
                      <a:pt x="7408" y="3698"/>
                    </a:cubicBezTo>
                    <a:cubicBezTo>
                      <a:pt x="7408" y="3099"/>
                      <a:pt x="6924" y="2606"/>
                      <a:pt x="6315" y="2606"/>
                    </a:cubicBezTo>
                    <a:lnTo>
                      <a:pt x="4802" y="2606"/>
                    </a:lnTo>
                    <a:lnTo>
                      <a:pt x="4802" y="1093"/>
                    </a:lnTo>
                    <a:cubicBezTo>
                      <a:pt x="4802" y="483"/>
                      <a:pt x="4309" y="0"/>
                      <a:pt x="37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3"/>
              <p:cNvSpPr/>
              <p:nvPr/>
            </p:nvSpPr>
            <p:spPr>
              <a:xfrm>
                <a:off x="3428826" y="1231820"/>
                <a:ext cx="287348" cy="286984"/>
              </a:xfrm>
              <a:custGeom>
                <a:avLst/>
                <a:gdLst/>
                <a:ahLst/>
                <a:cxnLst/>
                <a:rect l="l" t="t" r="r" b="b"/>
                <a:pathLst>
                  <a:path w="7892" h="7882" extrusionOk="0">
                    <a:moveTo>
                      <a:pt x="3951" y="474"/>
                    </a:moveTo>
                    <a:cubicBezTo>
                      <a:pt x="4425" y="474"/>
                      <a:pt x="4803" y="863"/>
                      <a:pt x="4803" y="1336"/>
                    </a:cubicBezTo>
                    <a:lnTo>
                      <a:pt x="4803" y="2849"/>
                    </a:lnTo>
                    <a:cubicBezTo>
                      <a:pt x="4803" y="2985"/>
                      <a:pt x="4908" y="3090"/>
                      <a:pt x="5044" y="3090"/>
                    </a:cubicBezTo>
                    <a:lnTo>
                      <a:pt x="6557" y="3090"/>
                    </a:lnTo>
                    <a:cubicBezTo>
                      <a:pt x="7030" y="3090"/>
                      <a:pt x="7419" y="3468"/>
                      <a:pt x="7419" y="3941"/>
                    </a:cubicBezTo>
                    <a:cubicBezTo>
                      <a:pt x="7419" y="4414"/>
                      <a:pt x="7030" y="4803"/>
                      <a:pt x="6557" y="4803"/>
                    </a:cubicBezTo>
                    <a:lnTo>
                      <a:pt x="5044" y="4803"/>
                    </a:lnTo>
                    <a:cubicBezTo>
                      <a:pt x="4908" y="4803"/>
                      <a:pt x="4803" y="4908"/>
                      <a:pt x="4803" y="5034"/>
                    </a:cubicBezTo>
                    <a:lnTo>
                      <a:pt x="4803" y="6557"/>
                    </a:lnTo>
                    <a:cubicBezTo>
                      <a:pt x="4803" y="7030"/>
                      <a:pt x="4425" y="7419"/>
                      <a:pt x="3951" y="7419"/>
                    </a:cubicBezTo>
                    <a:cubicBezTo>
                      <a:pt x="3479" y="7419"/>
                      <a:pt x="3090" y="7030"/>
                      <a:pt x="3090" y="6557"/>
                    </a:cubicBezTo>
                    <a:lnTo>
                      <a:pt x="3090" y="5034"/>
                    </a:lnTo>
                    <a:cubicBezTo>
                      <a:pt x="3090" y="4908"/>
                      <a:pt x="2985" y="4803"/>
                      <a:pt x="2859" y="4803"/>
                    </a:cubicBezTo>
                    <a:lnTo>
                      <a:pt x="1336" y="4803"/>
                    </a:lnTo>
                    <a:cubicBezTo>
                      <a:pt x="862" y="4803"/>
                      <a:pt x="474" y="4414"/>
                      <a:pt x="474" y="3941"/>
                    </a:cubicBezTo>
                    <a:cubicBezTo>
                      <a:pt x="474" y="3468"/>
                      <a:pt x="862" y="3090"/>
                      <a:pt x="1336" y="3090"/>
                    </a:cubicBezTo>
                    <a:lnTo>
                      <a:pt x="2859" y="3090"/>
                    </a:lnTo>
                    <a:cubicBezTo>
                      <a:pt x="2985" y="3090"/>
                      <a:pt x="3090" y="2985"/>
                      <a:pt x="3090" y="2849"/>
                    </a:cubicBezTo>
                    <a:lnTo>
                      <a:pt x="3090" y="1336"/>
                    </a:lnTo>
                    <a:cubicBezTo>
                      <a:pt x="3090" y="863"/>
                      <a:pt x="3479" y="474"/>
                      <a:pt x="3951" y="474"/>
                    </a:cubicBezTo>
                    <a:close/>
                    <a:moveTo>
                      <a:pt x="3951" y="1"/>
                    </a:moveTo>
                    <a:cubicBezTo>
                      <a:pt x="3216" y="1"/>
                      <a:pt x="2617" y="600"/>
                      <a:pt x="2617" y="1336"/>
                    </a:cubicBezTo>
                    <a:lnTo>
                      <a:pt x="2617" y="2618"/>
                    </a:lnTo>
                    <a:lnTo>
                      <a:pt x="1336" y="2618"/>
                    </a:lnTo>
                    <a:cubicBezTo>
                      <a:pt x="600" y="2618"/>
                      <a:pt x="1" y="3216"/>
                      <a:pt x="1" y="3941"/>
                    </a:cubicBezTo>
                    <a:cubicBezTo>
                      <a:pt x="1" y="4677"/>
                      <a:pt x="600" y="5275"/>
                      <a:pt x="1336" y="5275"/>
                    </a:cubicBezTo>
                    <a:lnTo>
                      <a:pt x="2617" y="5275"/>
                    </a:lnTo>
                    <a:lnTo>
                      <a:pt x="2617" y="6557"/>
                    </a:lnTo>
                    <a:cubicBezTo>
                      <a:pt x="2617" y="7293"/>
                      <a:pt x="3216" y="7881"/>
                      <a:pt x="3951" y="7881"/>
                    </a:cubicBezTo>
                    <a:cubicBezTo>
                      <a:pt x="4677" y="7881"/>
                      <a:pt x="5275" y="7293"/>
                      <a:pt x="5275" y="6557"/>
                    </a:cubicBezTo>
                    <a:lnTo>
                      <a:pt x="5275" y="5275"/>
                    </a:lnTo>
                    <a:lnTo>
                      <a:pt x="6557" y="5275"/>
                    </a:lnTo>
                    <a:cubicBezTo>
                      <a:pt x="7293" y="5275"/>
                      <a:pt x="7892" y="4677"/>
                      <a:pt x="7892" y="3941"/>
                    </a:cubicBezTo>
                    <a:cubicBezTo>
                      <a:pt x="7892" y="3216"/>
                      <a:pt x="7293" y="2618"/>
                      <a:pt x="6557" y="2618"/>
                    </a:cubicBezTo>
                    <a:lnTo>
                      <a:pt x="5275" y="2618"/>
                    </a:lnTo>
                    <a:lnTo>
                      <a:pt x="5275" y="1336"/>
                    </a:lnTo>
                    <a:cubicBezTo>
                      <a:pt x="5275" y="600"/>
                      <a:pt x="4677" y="1"/>
                      <a:pt x="39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3"/>
              <p:cNvSpPr/>
              <p:nvPr/>
            </p:nvSpPr>
            <p:spPr>
              <a:xfrm>
                <a:off x="3437637" y="1558520"/>
                <a:ext cx="269725" cy="79265"/>
              </a:xfrm>
              <a:custGeom>
                <a:avLst/>
                <a:gdLst/>
                <a:ahLst/>
                <a:cxnLst/>
                <a:rect l="l" t="t" r="r" b="b"/>
                <a:pathLst>
                  <a:path w="7408" h="2177" extrusionOk="0">
                    <a:moveTo>
                      <a:pt x="1094" y="1"/>
                    </a:moveTo>
                    <a:cubicBezTo>
                      <a:pt x="484" y="1"/>
                      <a:pt x="1" y="484"/>
                      <a:pt x="1" y="1083"/>
                    </a:cubicBezTo>
                    <a:cubicBezTo>
                      <a:pt x="1" y="1693"/>
                      <a:pt x="484" y="2176"/>
                      <a:pt x="1094" y="2176"/>
                    </a:cubicBezTo>
                    <a:lnTo>
                      <a:pt x="6315" y="2176"/>
                    </a:lnTo>
                    <a:cubicBezTo>
                      <a:pt x="6924" y="2176"/>
                      <a:pt x="7408" y="1693"/>
                      <a:pt x="7408" y="1083"/>
                    </a:cubicBezTo>
                    <a:cubicBezTo>
                      <a:pt x="7408" y="484"/>
                      <a:pt x="6924" y="1"/>
                      <a:pt x="63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3"/>
              <p:cNvSpPr/>
              <p:nvPr/>
            </p:nvSpPr>
            <p:spPr>
              <a:xfrm>
                <a:off x="3428826" y="1549746"/>
                <a:ext cx="287348" cy="96814"/>
              </a:xfrm>
              <a:custGeom>
                <a:avLst/>
                <a:gdLst/>
                <a:ahLst/>
                <a:cxnLst/>
                <a:rect l="l" t="t" r="r" b="b"/>
                <a:pathLst>
                  <a:path w="7892" h="2659" extrusionOk="0">
                    <a:moveTo>
                      <a:pt x="6557" y="473"/>
                    </a:moveTo>
                    <a:cubicBezTo>
                      <a:pt x="7030" y="473"/>
                      <a:pt x="7419" y="851"/>
                      <a:pt x="7419" y="1324"/>
                    </a:cubicBezTo>
                    <a:cubicBezTo>
                      <a:pt x="7419" y="1797"/>
                      <a:pt x="7030" y="2186"/>
                      <a:pt x="6557" y="2186"/>
                    </a:cubicBezTo>
                    <a:lnTo>
                      <a:pt x="1336" y="2186"/>
                    </a:lnTo>
                    <a:cubicBezTo>
                      <a:pt x="862" y="2186"/>
                      <a:pt x="474" y="1797"/>
                      <a:pt x="474" y="1324"/>
                    </a:cubicBezTo>
                    <a:cubicBezTo>
                      <a:pt x="474" y="851"/>
                      <a:pt x="862" y="473"/>
                      <a:pt x="1336" y="473"/>
                    </a:cubicBezTo>
                    <a:close/>
                    <a:moveTo>
                      <a:pt x="1336" y="0"/>
                    </a:moveTo>
                    <a:cubicBezTo>
                      <a:pt x="600" y="0"/>
                      <a:pt x="1" y="599"/>
                      <a:pt x="1" y="1324"/>
                    </a:cubicBezTo>
                    <a:cubicBezTo>
                      <a:pt x="1" y="2060"/>
                      <a:pt x="600" y="2658"/>
                      <a:pt x="1336" y="2658"/>
                    </a:cubicBezTo>
                    <a:lnTo>
                      <a:pt x="6557" y="2658"/>
                    </a:lnTo>
                    <a:cubicBezTo>
                      <a:pt x="7293" y="2658"/>
                      <a:pt x="7892" y="2060"/>
                      <a:pt x="7892" y="1324"/>
                    </a:cubicBezTo>
                    <a:cubicBezTo>
                      <a:pt x="7892" y="599"/>
                      <a:pt x="7293" y="0"/>
                      <a:pt x="65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9" name="Google Shape;2259;p73"/>
            <p:cNvGrpSpPr/>
            <p:nvPr/>
          </p:nvGrpSpPr>
          <p:grpSpPr>
            <a:xfrm>
              <a:off x="992263" y="3356648"/>
              <a:ext cx="2887331" cy="1273749"/>
              <a:chOff x="992263" y="3356648"/>
              <a:chExt cx="2887331" cy="1273749"/>
            </a:xfrm>
          </p:grpSpPr>
          <p:grpSp>
            <p:nvGrpSpPr>
              <p:cNvPr id="2260" name="Google Shape;2260;p73"/>
              <p:cNvGrpSpPr/>
              <p:nvPr/>
            </p:nvGrpSpPr>
            <p:grpSpPr>
              <a:xfrm rot="10800000">
                <a:off x="992263" y="3356648"/>
                <a:ext cx="467502" cy="594534"/>
                <a:chOff x="860075" y="2584898"/>
                <a:chExt cx="467502" cy="594534"/>
              </a:xfrm>
            </p:grpSpPr>
            <p:sp>
              <p:nvSpPr>
                <p:cNvPr id="2261" name="Google Shape;2261;p73"/>
                <p:cNvSpPr/>
                <p:nvPr/>
              </p:nvSpPr>
              <p:spPr>
                <a:xfrm>
                  <a:off x="865427" y="2843513"/>
                  <a:ext cx="307228" cy="327107"/>
                </a:xfrm>
                <a:custGeom>
                  <a:avLst/>
                  <a:gdLst/>
                  <a:ahLst/>
                  <a:cxnLst/>
                  <a:rect l="l" t="t" r="r" b="b"/>
                  <a:pathLst>
                    <a:path w="8438" h="8984" extrusionOk="0">
                      <a:moveTo>
                        <a:pt x="4214" y="0"/>
                      </a:moveTo>
                      <a:cubicBezTo>
                        <a:pt x="3678" y="0"/>
                        <a:pt x="3247" y="431"/>
                        <a:pt x="3247" y="967"/>
                      </a:cubicBezTo>
                      <a:lnTo>
                        <a:pt x="3247" y="5632"/>
                      </a:lnTo>
                      <a:lnTo>
                        <a:pt x="1766" y="4087"/>
                      </a:lnTo>
                      <a:cubicBezTo>
                        <a:pt x="1577" y="3888"/>
                        <a:pt x="1325" y="3793"/>
                        <a:pt x="1062" y="3793"/>
                      </a:cubicBezTo>
                      <a:cubicBezTo>
                        <a:pt x="820" y="3793"/>
                        <a:pt x="578" y="3877"/>
                        <a:pt x="389" y="4056"/>
                      </a:cubicBezTo>
                      <a:cubicBezTo>
                        <a:pt x="11" y="4423"/>
                        <a:pt x="1" y="5044"/>
                        <a:pt x="368" y="5422"/>
                      </a:cubicBezTo>
                      <a:lnTo>
                        <a:pt x="3520" y="8700"/>
                      </a:lnTo>
                      <a:cubicBezTo>
                        <a:pt x="3704" y="8889"/>
                        <a:pt x="3962" y="8984"/>
                        <a:pt x="4219" y="8984"/>
                      </a:cubicBezTo>
                      <a:cubicBezTo>
                        <a:pt x="4477" y="8984"/>
                        <a:pt x="4734" y="8889"/>
                        <a:pt x="4918" y="8700"/>
                      </a:cubicBezTo>
                      <a:lnTo>
                        <a:pt x="8070" y="5422"/>
                      </a:lnTo>
                      <a:cubicBezTo>
                        <a:pt x="8437" y="5044"/>
                        <a:pt x="8427" y="4423"/>
                        <a:pt x="8038" y="4056"/>
                      </a:cubicBezTo>
                      <a:cubicBezTo>
                        <a:pt x="7854" y="3877"/>
                        <a:pt x="7613" y="3788"/>
                        <a:pt x="7372" y="3788"/>
                      </a:cubicBezTo>
                      <a:cubicBezTo>
                        <a:pt x="7117" y="3788"/>
                        <a:pt x="6861" y="3887"/>
                        <a:pt x="6672" y="4087"/>
                      </a:cubicBezTo>
                      <a:lnTo>
                        <a:pt x="5180" y="5632"/>
                      </a:lnTo>
                      <a:lnTo>
                        <a:pt x="5180" y="967"/>
                      </a:lnTo>
                      <a:cubicBezTo>
                        <a:pt x="5180" y="431"/>
                        <a:pt x="4750" y="0"/>
                        <a:pt x="42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73"/>
                <p:cNvSpPr/>
                <p:nvPr/>
              </p:nvSpPr>
              <p:spPr>
                <a:xfrm>
                  <a:off x="860075" y="2835102"/>
                  <a:ext cx="317568" cy="344329"/>
                </a:xfrm>
                <a:custGeom>
                  <a:avLst/>
                  <a:gdLst/>
                  <a:ahLst/>
                  <a:cxnLst/>
                  <a:rect l="l" t="t" r="r" b="b"/>
                  <a:pathLst>
                    <a:path w="8722" h="9457" extrusionOk="0">
                      <a:moveTo>
                        <a:pt x="4361" y="462"/>
                      </a:moveTo>
                      <a:cubicBezTo>
                        <a:pt x="4771" y="462"/>
                        <a:pt x="5096" y="788"/>
                        <a:pt x="5096" y="1198"/>
                      </a:cubicBezTo>
                      <a:lnTo>
                        <a:pt x="5096" y="5863"/>
                      </a:lnTo>
                      <a:cubicBezTo>
                        <a:pt x="5096" y="5957"/>
                        <a:pt x="5159" y="6041"/>
                        <a:pt x="5243" y="6083"/>
                      </a:cubicBezTo>
                      <a:cubicBezTo>
                        <a:pt x="5269" y="6093"/>
                        <a:pt x="5296" y="6098"/>
                        <a:pt x="5323" y="6098"/>
                      </a:cubicBezTo>
                      <a:cubicBezTo>
                        <a:pt x="5387" y="6098"/>
                        <a:pt x="5451" y="6072"/>
                        <a:pt x="5495" y="6020"/>
                      </a:cubicBezTo>
                      <a:lnTo>
                        <a:pt x="6987" y="4476"/>
                      </a:lnTo>
                      <a:cubicBezTo>
                        <a:pt x="7133" y="4330"/>
                        <a:pt x="7326" y="4256"/>
                        <a:pt x="7520" y="4256"/>
                      </a:cubicBezTo>
                      <a:cubicBezTo>
                        <a:pt x="7702" y="4256"/>
                        <a:pt x="7885" y="4322"/>
                        <a:pt x="8028" y="4455"/>
                      </a:cubicBezTo>
                      <a:cubicBezTo>
                        <a:pt x="8164" y="4591"/>
                        <a:pt x="8248" y="4780"/>
                        <a:pt x="8248" y="4969"/>
                      </a:cubicBezTo>
                      <a:cubicBezTo>
                        <a:pt x="8248" y="5170"/>
                        <a:pt x="8185" y="5359"/>
                        <a:pt x="8049" y="5495"/>
                      </a:cubicBezTo>
                      <a:lnTo>
                        <a:pt x="4897" y="8773"/>
                      </a:lnTo>
                      <a:cubicBezTo>
                        <a:pt x="4760" y="8910"/>
                        <a:pt x="4571" y="8983"/>
                        <a:pt x="4361" y="8983"/>
                      </a:cubicBezTo>
                      <a:cubicBezTo>
                        <a:pt x="4161" y="8983"/>
                        <a:pt x="3961" y="8910"/>
                        <a:pt x="3835" y="8773"/>
                      </a:cubicBezTo>
                      <a:lnTo>
                        <a:pt x="683" y="5495"/>
                      </a:lnTo>
                      <a:cubicBezTo>
                        <a:pt x="547" y="5359"/>
                        <a:pt x="473" y="5170"/>
                        <a:pt x="484" y="4969"/>
                      </a:cubicBezTo>
                      <a:cubicBezTo>
                        <a:pt x="484" y="4780"/>
                        <a:pt x="568" y="4591"/>
                        <a:pt x="704" y="4455"/>
                      </a:cubicBezTo>
                      <a:cubicBezTo>
                        <a:pt x="841" y="4329"/>
                        <a:pt x="1020" y="4255"/>
                        <a:pt x="1209" y="4255"/>
                      </a:cubicBezTo>
                      <a:cubicBezTo>
                        <a:pt x="1409" y="4255"/>
                        <a:pt x="1598" y="4329"/>
                        <a:pt x="1745" y="4476"/>
                      </a:cubicBezTo>
                      <a:lnTo>
                        <a:pt x="3226" y="6020"/>
                      </a:lnTo>
                      <a:cubicBezTo>
                        <a:pt x="3270" y="6072"/>
                        <a:pt x="3334" y="6098"/>
                        <a:pt x="3402" y="6098"/>
                      </a:cubicBezTo>
                      <a:cubicBezTo>
                        <a:pt x="3431" y="6098"/>
                        <a:pt x="3460" y="6093"/>
                        <a:pt x="3489" y="6083"/>
                      </a:cubicBezTo>
                      <a:cubicBezTo>
                        <a:pt x="3573" y="6041"/>
                        <a:pt x="3636" y="5957"/>
                        <a:pt x="3636" y="5863"/>
                      </a:cubicBezTo>
                      <a:lnTo>
                        <a:pt x="3636" y="1198"/>
                      </a:lnTo>
                      <a:cubicBezTo>
                        <a:pt x="3636" y="788"/>
                        <a:pt x="3961" y="462"/>
                        <a:pt x="4361" y="462"/>
                      </a:cubicBezTo>
                      <a:close/>
                      <a:moveTo>
                        <a:pt x="4361" y="0"/>
                      </a:moveTo>
                      <a:cubicBezTo>
                        <a:pt x="3699" y="0"/>
                        <a:pt x="3163" y="536"/>
                        <a:pt x="3163" y="1198"/>
                      </a:cubicBezTo>
                      <a:lnTo>
                        <a:pt x="3163" y="5285"/>
                      </a:lnTo>
                      <a:lnTo>
                        <a:pt x="2081" y="4150"/>
                      </a:lnTo>
                      <a:cubicBezTo>
                        <a:pt x="1850" y="3919"/>
                        <a:pt x="1545" y="3783"/>
                        <a:pt x="1209" y="3783"/>
                      </a:cubicBezTo>
                      <a:cubicBezTo>
                        <a:pt x="904" y="3783"/>
                        <a:pt x="610" y="3909"/>
                        <a:pt x="379" y="4119"/>
                      </a:cubicBezTo>
                      <a:cubicBezTo>
                        <a:pt x="148" y="4339"/>
                        <a:pt x="22" y="4644"/>
                        <a:pt x="11" y="4959"/>
                      </a:cubicBezTo>
                      <a:cubicBezTo>
                        <a:pt x="1" y="5285"/>
                        <a:pt x="127" y="5590"/>
                        <a:pt x="347" y="5821"/>
                      </a:cubicBezTo>
                      <a:lnTo>
                        <a:pt x="3499" y="9099"/>
                      </a:lnTo>
                      <a:cubicBezTo>
                        <a:pt x="3720" y="9319"/>
                        <a:pt x="4035" y="9456"/>
                        <a:pt x="4361" y="9456"/>
                      </a:cubicBezTo>
                      <a:cubicBezTo>
                        <a:pt x="4697" y="9456"/>
                        <a:pt x="5012" y="9319"/>
                        <a:pt x="5233" y="9099"/>
                      </a:cubicBezTo>
                      <a:lnTo>
                        <a:pt x="8385" y="5821"/>
                      </a:lnTo>
                      <a:cubicBezTo>
                        <a:pt x="8605" y="5590"/>
                        <a:pt x="8721" y="5285"/>
                        <a:pt x="8721" y="4959"/>
                      </a:cubicBezTo>
                      <a:cubicBezTo>
                        <a:pt x="8710" y="4644"/>
                        <a:pt x="8584" y="4339"/>
                        <a:pt x="8353" y="4119"/>
                      </a:cubicBezTo>
                      <a:cubicBezTo>
                        <a:pt x="8117" y="3898"/>
                        <a:pt x="7816" y="3787"/>
                        <a:pt x="7515" y="3787"/>
                      </a:cubicBezTo>
                      <a:cubicBezTo>
                        <a:pt x="7201" y="3787"/>
                        <a:pt x="6888" y="3908"/>
                        <a:pt x="6651" y="4150"/>
                      </a:cubicBezTo>
                      <a:lnTo>
                        <a:pt x="5569" y="5285"/>
                      </a:lnTo>
                      <a:lnTo>
                        <a:pt x="5569" y="1198"/>
                      </a:lnTo>
                      <a:cubicBezTo>
                        <a:pt x="5569" y="536"/>
                        <a:pt x="5023" y="0"/>
                        <a:pt x="43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73"/>
                <p:cNvSpPr/>
                <p:nvPr/>
              </p:nvSpPr>
              <p:spPr>
                <a:xfrm>
                  <a:off x="1015397" y="2593599"/>
                  <a:ext cx="307191" cy="327217"/>
                </a:xfrm>
                <a:custGeom>
                  <a:avLst/>
                  <a:gdLst/>
                  <a:ahLst/>
                  <a:cxnLst/>
                  <a:rect l="l" t="t" r="r" b="b"/>
                  <a:pathLst>
                    <a:path w="8437" h="8987" extrusionOk="0">
                      <a:moveTo>
                        <a:pt x="4219" y="1"/>
                      </a:moveTo>
                      <a:cubicBezTo>
                        <a:pt x="3961" y="1"/>
                        <a:pt x="3704" y="93"/>
                        <a:pt x="3520" y="276"/>
                      </a:cubicBezTo>
                      <a:lnTo>
                        <a:pt x="368" y="3554"/>
                      </a:lnTo>
                      <a:cubicBezTo>
                        <a:pt x="1" y="3943"/>
                        <a:pt x="11" y="4553"/>
                        <a:pt x="400" y="4931"/>
                      </a:cubicBezTo>
                      <a:cubicBezTo>
                        <a:pt x="584" y="5110"/>
                        <a:pt x="822" y="5199"/>
                        <a:pt x="1062" y="5199"/>
                      </a:cubicBezTo>
                      <a:cubicBezTo>
                        <a:pt x="1316" y="5199"/>
                        <a:pt x="1571" y="5099"/>
                        <a:pt x="1766" y="4899"/>
                      </a:cubicBezTo>
                      <a:lnTo>
                        <a:pt x="3247" y="3355"/>
                      </a:lnTo>
                      <a:lnTo>
                        <a:pt x="3247" y="8020"/>
                      </a:lnTo>
                      <a:cubicBezTo>
                        <a:pt x="3247" y="8555"/>
                        <a:pt x="3688" y="8987"/>
                        <a:pt x="4213" y="8987"/>
                      </a:cubicBezTo>
                      <a:cubicBezTo>
                        <a:pt x="4750" y="8987"/>
                        <a:pt x="5191" y="8555"/>
                        <a:pt x="5191" y="8020"/>
                      </a:cubicBezTo>
                      <a:lnTo>
                        <a:pt x="5191" y="3355"/>
                      </a:lnTo>
                      <a:lnTo>
                        <a:pt x="6672" y="4899"/>
                      </a:lnTo>
                      <a:cubicBezTo>
                        <a:pt x="6861" y="5099"/>
                        <a:pt x="7113" y="5193"/>
                        <a:pt x="7365" y="5193"/>
                      </a:cubicBezTo>
                      <a:cubicBezTo>
                        <a:pt x="7607" y="5193"/>
                        <a:pt x="7849" y="5109"/>
                        <a:pt x="8038" y="4931"/>
                      </a:cubicBezTo>
                      <a:cubicBezTo>
                        <a:pt x="8427" y="4553"/>
                        <a:pt x="8437" y="3943"/>
                        <a:pt x="8070" y="3554"/>
                      </a:cubicBezTo>
                      <a:lnTo>
                        <a:pt x="4918" y="276"/>
                      </a:lnTo>
                      <a:cubicBezTo>
                        <a:pt x="4734" y="93"/>
                        <a:pt x="4476" y="1"/>
                        <a:pt x="42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3"/>
                <p:cNvSpPr/>
                <p:nvPr/>
              </p:nvSpPr>
              <p:spPr>
                <a:xfrm>
                  <a:off x="1010045" y="2584898"/>
                  <a:ext cx="317532" cy="344329"/>
                </a:xfrm>
                <a:custGeom>
                  <a:avLst/>
                  <a:gdLst/>
                  <a:ahLst/>
                  <a:cxnLst/>
                  <a:rect l="l" t="t" r="r" b="b"/>
                  <a:pathLst>
                    <a:path w="8721" h="9457" extrusionOk="0">
                      <a:moveTo>
                        <a:pt x="4360" y="473"/>
                      </a:moveTo>
                      <a:cubicBezTo>
                        <a:pt x="4570" y="473"/>
                        <a:pt x="4760" y="547"/>
                        <a:pt x="4897" y="683"/>
                      </a:cubicBezTo>
                      <a:lnTo>
                        <a:pt x="8049" y="3961"/>
                      </a:lnTo>
                      <a:cubicBezTo>
                        <a:pt x="8185" y="4098"/>
                        <a:pt x="8259" y="4288"/>
                        <a:pt x="8248" y="4487"/>
                      </a:cubicBezTo>
                      <a:cubicBezTo>
                        <a:pt x="8248" y="4676"/>
                        <a:pt x="8164" y="4865"/>
                        <a:pt x="8028" y="5002"/>
                      </a:cubicBezTo>
                      <a:cubicBezTo>
                        <a:pt x="7891" y="5128"/>
                        <a:pt x="7712" y="5201"/>
                        <a:pt x="7512" y="5201"/>
                      </a:cubicBezTo>
                      <a:cubicBezTo>
                        <a:pt x="7313" y="5201"/>
                        <a:pt x="7124" y="5117"/>
                        <a:pt x="6987" y="4981"/>
                      </a:cubicBezTo>
                      <a:lnTo>
                        <a:pt x="5506" y="3426"/>
                      </a:lnTo>
                      <a:cubicBezTo>
                        <a:pt x="5455" y="3382"/>
                        <a:pt x="5394" y="3359"/>
                        <a:pt x="5330" y="3359"/>
                      </a:cubicBezTo>
                      <a:cubicBezTo>
                        <a:pt x="5301" y="3359"/>
                        <a:pt x="5272" y="3363"/>
                        <a:pt x="5243" y="3373"/>
                      </a:cubicBezTo>
                      <a:cubicBezTo>
                        <a:pt x="5159" y="3415"/>
                        <a:pt x="5096" y="3499"/>
                        <a:pt x="5096" y="3594"/>
                      </a:cubicBezTo>
                      <a:lnTo>
                        <a:pt x="5096" y="8259"/>
                      </a:lnTo>
                      <a:cubicBezTo>
                        <a:pt x="5096" y="8658"/>
                        <a:pt x="4770" y="8995"/>
                        <a:pt x="4360" y="8995"/>
                      </a:cubicBezTo>
                      <a:cubicBezTo>
                        <a:pt x="3961" y="8995"/>
                        <a:pt x="3636" y="8658"/>
                        <a:pt x="3636" y="8259"/>
                      </a:cubicBezTo>
                      <a:lnTo>
                        <a:pt x="3636" y="3594"/>
                      </a:lnTo>
                      <a:cubicBezTo>
                        <a:pt x="3636" y="3499"/>
                        <a:pt x="3573" y="3415"/>
                        <a:pt x="3489" y="3373"/>
                      </a:cubicBezTo>
                      <a:cubicBezTo>
                        <a:pt x="3457" y="3363"/>
                        <a:pt x="3426" y="3363"/>
                        <a:pt x="3394" y="3363"/>
                      </a:cubicBezTo>
                      <a:cubicBezTo>
                        <a:pt x="3331" y="3363"/>
                        <a:pt x="3279" y="3384"/>
                        <a:pt x="3226" y="3426"/>
                      </a:cubicBezTo>
                      <a:lnTo>
                        <a:pt x="1745" y="4981"/>
                      </a:lnTo>
                      <a:cubicBezTo>
                        <a:pt x="1598" y="5127"/>
                        <a:pt x="1405" y="5200"/>
                        <a:pt x="1212" y="5200"/>
                      </a:cubicBezTo>
                      <a:cubicBezTo>
                        <a:pt x="1029" y="5200"/>
                        <a:pt x="847" y="5135"/>
                        <a:pt x="704" y="5002"/>
                      </a:cubicBezTo>
                      <a:cubicBezTo>
                        <a:pt x="568" y="4865"/>
                        <a:pt x="484" y="4676"/>
                        <a:pt x="484" y="4487"/>
                      </a:cubicBezTo>
                      <a:cubicBezTo>
                        <a:pt x="473" y="4288"/>
                        <a:pt x="547" y="4098"/>
                        <a:pt x="683" y="3961"/>
                      </a:cubicBezTo>
                      <a:lnTo>
                        <a:pt x="3835" y="683"/>
                      </a:lnTo>
                      <a:cubicBezTo>
                        <a:pt x="3972" y="547"/>
                        <a:pt x="4161" y="473"/>
                        <a:pt x="4360" y="473"/>
                      </a:cubicBezTo>
                      <a:close/>
                      <a:moveTo>
                        <a:pt x="4360" y="1"/>
                      </a:moveTo>
                      <a:cubicBezTo>
                        <a:pt x="4035" y="1"/>
                        <a:pt x="3720" y="127"/>
                        <a:pt x="3499" y="358"/>
                      </a:cubicBezTo>
                      <a:lnTo>
                        <a:pt x="347" y="3636"/>
                      </a:lnTo>
                      <a:cubicBezTo>
                        <a:pt x="126" y="3867"/>
                        <a:pt x="0" y="4172"/>
                        <a:pt x="11" y="4498"/>
                      </a:cubicBezTo>
                      <a:cubicBezTo>
                        <a:pt x="21" y="4813"/>
                        <a:pt x="148" y="5117"/>
                        <a:pt x="379" y="5338"/>
                      </a:cubicBezTo>
                      <a:cubicBezTo>
                        <a:pt x="615" y="5559"/>
                        <a:pt x="916" y="5669"/>
                        <a:pt x="1217" y="5669"/>
                      </a:cubicBezTo>
                      <a:cubicBezTo>
                        <a:pt x="1531" y="5669"/>
                        <a:pt x="1844" y="5548"/>
                        <a:pt x="2081" y="5306"/>
                      </a:cubicBezTo>
                      <a:lnTo>
                        <a:pt x="3163" y="4172"/>
                      </a:lnTo>
                      <a:lnTo>
                        <a:pt x="3163" y="8259"/>
                      </a:lnTo>
                      <a:cubicBezTo>
                        <a:pt x="3163" y="8921"/>
                        <a:pt x="3699" y="9457"/>
                        <a:pt x="4360" y="9457"/>
                      </a:cubicBezTo>
                      <a:cubicBezTo>
                        <a:pt x="5033" y="9457"/>
                        <a:pt x="5569" y="8921"/>
                        <a:pt x="5569" y="8259"/>
                      </a:cubicBezTo>
                      <a:lnTo>
                        <a:pt x="5569" y="4172"/>
                      </a:lnTo>
                      <a:lnTo>
                        <a:pt x="6651" y="5306"/>
                      </a:lnTo>
                      <a:cubicBezTo>
                        <a:pt x="6882" y="5537"/>
                        <a:pt x="7187" y="5674"/>
                        <a:pt x="7512" y="5674"/>
                      </a:cubicBezTo>
                      <a:cubicBezTo>
                        <a:pt x="7827" y="5674"/>
                        <a:pt x="8122" y="5548"/>
                        <a:pt x="8353" y="5338"/>
                      </a:cubicBezTo>
                      <a:cubicBezTo>
                        <a:pt x="8584" y="5117"/>
                        <a:pt x="8710" y="4813"/>
                        <a:pt x="8721" y="4498"/>
                      </a:cubicBezTo>
                      <a:cubicBezTo>
                        <a:pt x="8721" y="4172"/>
                        <a:pt x="8605" y="3867"/>
                        <a:pt x="8385" y="3636"/>
                      </a:cubicBezTo>
                      <a:lnTo>
                        <a:pt x="5233" y="358"/>
                      </a:lnTo>
                      <a:cubicBezTo>
                        <a:pt x="5012" y="127"/>
                        <a:pt x="4696" y="1"/>
                        <a:pt x="43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5" name="Google Shape;2265;p73"/>
              <p:cNvGrpSpPr/>
              <p:nvPr/>
            </p:nvGrpSpPr>
            <p:grpSpPr>
              <a:xfrm>
                <a:off x="1575442" y="3470558"/>
                <a:ext cx="1987176" cy="984166"/>
                <a:chOff x="1230758" y="2353844"/>
                <a:chExt cx="2295721" cy="1136975"/>
              </a:xfrm>
            </p:grpSpPr>
            <p:sp>
              <p:nvSpPr>
                <p:cNvPr id="2266" name="Google Shape;2266;p73"/>
                <p:cNvSpPr/>
                <p:nvPr/>
              </p:nvSpPr>
              <p:spPr>
                <a:xfrm>
                  <a:off x="1239169" y="2362255"/>
                  <a:ext cx="2134281" cy="1119753"/>
                </a:xfrm>
                <a:custGeom>
                  <a:avLst/>
                  <a:gdLst/>
                  <a:ahLst/>
                  <a:cxnLst/>
                  <a:rect l="l" t="t" r="r" b="b"/>
                  <a:pathLst>
                    <a:path w="58618" h="30754" extrusionOk="0">
                      <a:moveTo>
                        <a:pt x="2228" y="1"/>
                      </a:moveTo>
                      <a:cubicBezTo>
                        <a:pt x="1009" y="1"/>
                        <a:pt x="1" y="999"/>
                        <a:pt x="1" y="2228"/>
                      </a:cubicBezTo>
                      <a:lnTo>
                        <a:pt x="1" y="28526"/>
                      </a:lnTo>
                      <a:cubicBezTo>
                        <a:pt x="1" y="29756"/>
                        <a:pt x="1009" y="30754"/>
                        <a:pt x="2228" y="30754"/>
                      </a:cubicBezTo>
                      <a:lnTo>
                        <a:pt x="56390" y="30754"/>
                      </a:lnTo>
                      <a:cubicBezTo>
                        <a:pt x="57609" y="30754"/>
                        <a:pt x="58618" y="29756"/>
                        <a:pt x="58618" y="28526"/>
                      </a:cubicBezTo>
                      <a:lnTo>
                        <a:pt x="58618" y="2228"/>
                      </a:lnTo>
                      <a:cubicBezTo>
                        <a:pt x="58618" y="999"/>
                        <a:pt x="57609" y="1"/>
                        <a:pt x="563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73"/>
                <p:cNvSpPr/>
                <p:nvPr/>
              </p:nvSpPr>
              <p:spPr>
                <a:xfrm>
                  <a:off x="1230758" y="2353844"/>
                  <a:ext cx="2151103" cy="1136975"/>
                </a:xfrm>
                <a:custGeom>
                  <a:avLst/>
                  <a:gdLst/>
                  <a:ahLst/>
                  <a:cxnLst/>
                  <a:rect l="l" t="t" r="r" b="b"/>
                  <a:pathLst>
                    <a:path w="59080" h="31227" extrusionOk="0">
                      <a:moveTo>
                        <a:pt x="56621" y="463"/>
                      </a:moveTo>
                      <a:cubicBezTo>
                        <a:pt x="57714" y="463"/>
                        <a:pt x="58607" y="1356"/>
                        <a:pt x="58607" y="2459"/>
                      </a:cubicBezTo>
                      <a:lnTo>
                        <a:pt x="58607" y="28757"/>
                      </a:lnTo>
                      <a:cubicBezTo>
                        <a:pt x="58607" y="29861"/>
                        <a:pt x="57714" y="30754"/>
                        <a:pt x="56621" y="30754"/>
                      </a:cubicBezTo>
                      <a:lnTo>
                        <a:pt x="2459" y="30754"/>
                      </a:lnTo>
                      <a:cubicBezTo>
                        <a:pt x="1366" y="30754"/>
                        <a:pt x="474" y="29861"/>
                        <a:pt x="474" y="28757"/>
                      </a:cubicBezTo>
                      <a:lnTo>
                        <a:pt x="474" y="2459"/>
                      </a:lnTo>
                      <a:cubicBezTo>
                        <a:pt x="474" y="1356"/>
                        <a:pt x="1366" y="463"/>
                        <a:pt x="2459" y="463"/>
                      </a:cubicBezTo>
                      <a:close/>
                      <a:moveTo>
                        <a:pt x="2459" y="1"/>
                      </a:moveTo>
                      <a:cubicBezTo>
                        <a:pt x="1104" y="1"/>
                        <a:pt x="0" y="1103"/>
                        <a:pt x="0" y="2459"/>
                      </a:cubicBezTo>
                      <a:lnTo>
                        <a:pt x="0" y="28757"/>
                      </a:lnTo>
                      <a:cubicBezTo>
                        <a:pt x="0" y="30113"/>
                        <a:pt x="1104" y="31227"/>
                        <a:pt x="2459" y="31227"/>
                      </a:cubicBezTo>
                      <a:lnTo>
                        <a:pt x="56621" y="31227"/>
                      </a:lnTo>
                      <a:cubicBezTo>
                        <a:pt x="57976" y="31227"/>
                        <a:pt x="59080" y="30113"/>
                        <a:pt x="59080" y="28757"/>
                      </a:cubicBezTo>
                      <a:lnTo>
                        <a:pt x="59080" y="2459"/>
                      </a:lnTo>
                      <a:cubicBezTo>
                        <a:pt x="59080" y="1103"/>
                        <a:pt x="57976" y="1"/>
                        <a:pt x="56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73"/>
                <p:cNvSpPr/>
                <p:nvPr/>
              </p:nvSpPr>
              <p:spPr>
                <a:xfrm>
                  <a:off x="1384151" y="2362255"/>
                  <a:ext cx="2133917" cy="1119753"/>
                </a:xfrm>
                <a:custGeom>
                  <a:avLst/>
                  <a:gdLst/>
                  <a:ahLst/>
                  <a:cxnLst/>
                  <a:rect l="l" t="t" r="r" b="b"/>
                  <a:pathLst>
                    <a:path w="58608" h="30754" extrusionOk="0">
                      <a:moveTo>
                        <a:pt x="2228" y="1"/>
                      </a:moveTo>
                      <a:cubicBezTo>
                        <a:pt x="999" y="1"/>
                        <a:pt x="1" y="999"/>
                        <a:pt x="1" y="2228"/>
                      </a:cubicBezTo>
                      <a:lnTo>
                        <a:pt x="1" y="28526"/>
                      </a:lnTo>
                      <a:cubicBezTo>
                        <a:pt x="1" y="29756"/>
                        <a:pt x="999" y="30754"/>
                        <a:pt x="2228" y="30754"/>
                      </a:cubicBezTo>
                      <a:lnTo>
                        <a:pt x="56380" y="30754"/>
                      </a:lnTo>
                      <a:cubicBezTo>
                        <a:pt x="57609" y="30754"/>
                        <a:pt x="58607" y="29756"/>
                        <a:pt x="58607" y="28526"/>
                      </a:cubicBezTo>
                      <a:lnTo>
                        <a:pt x="58607" y="2228"/>
                      </a:lnTo>
                      <a:cubicBezTo>
                        <a:pt x="58607" y="999"/>
                        <a:pt x="57609" y="1"/>
                        <a:pt x="563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3"/>
                <p:cNvSpPr/>
                <p:nvPr/>
              </p:nvSpPr>
              <p:spPr>
                <a:xfrm>
                  <a:off x="1375340" y="2353844"/>
                  <a:ext cx="2151139" cy="1136975"/>
                </a:xfrm>
                <a:custGeom>
                  <a:avLst/>
                  <a:gdLst/>
                  <a:ahLst/>
                  <a:cxnLst/>
                  <a:rect l="l" t="t" r="r" b="b"/>
                  <a:pathLst>
                    <a:path w="59081" h="31227" extrusionOk="0">
                      <a:moveTo>
                        <a:pt x="56622" y="463"/>
                      </a:moveTo>
                      <a:cubicBezTo>
                        <a:pt x="57725" y="463"/>
                        <a:pt x="58618" y="1356"/>
                        <a:pt x="58618" y="2459"/>
                      </a:cubicBezTo>
                      <a:lnTo>
                        <a:pt x="58618" y="28757"/>
                      </a:lnTo>
                      <a:cubicBezTo>
                        <a:pt x="58618" y="29861"/>
                        <a:pt x="57725" y="30754"/>
                        <a:pt x="56622" y="30754"/>
                      </a:cubicBezTo>
                      <a:lnTo>
                        <a:pt x="2470" y="30754"/>
                      </a:lnTo>
                      <a:cubicBezTo>
                        <a:pt x="1367" y="30754"/>
                        <a:pt x="474" y="29861"/>
                        <a:pt x="474" y="28757"/>
                      </a:cubicBezTo>
                      <a:lnTo>
                        <a:pt x="474" y="2459"/>
                      </a:lnTo>
                      <a:cubicBezTo>
                        <a:pt x="474" y="1356"/>
                        <a:pt x="1367" y="463"/>
                        <a:pt x="2470" y="463"/>
                      </a:cubicBezTo>
                      <a:close/>
                      <a:moveTo>
                        <a:pt x="2470" y="1"/>
                      </a:moveTo>
                      <a:cubicBezTo>
                        <a:pt x="1105" y="1"/>
                        <a:pt x="1" y="1103"/>
                        <a:pt x="1" y="2459"/>
                      </a:cubicBezTo>
                      <a:lnTo>
                        <a:pt x="1" y="28757"/>
                      </a:lnTo>
                      <a:cubicBezTo>
                        <a:pt x="1" y="30113"/>
                        <a:pt x="1105" y="31227"/>
                        <a:pt x="2470" y="31227"/>
                      </a:cubicBezTo>
                      <a:lnTo>
                        <a:pt x="56622" y="31227"/>
                      </a:lnTo>
                      <a:cubicBezTo>
                        <a:pt x="57977" y="31227"/>
                        <a:pt x="59081" y="30113"/>
                        <a:pt x="59081" y="28757"/>
                      </a:cubicBezTo>
                      <a:lnTo>
                        <a:pt x="59081" y="2459"/>
                      </a:lnTo>
                      <a:cubicBezTo>
                        <a:pt x="59081" y="1103"/>
                        <a:pt x="57977" y="1"/>
                        <a:pt x="566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3"/>
                <p:cNvSpPr/>
                <p:nvPr/>
              </p:nvSpPr>
              <p:spPr>
                <a:xfrm>
                  <a:off x="1513841" y="2491945"/>
                  <a:ext cx="1874532" cy="860405"/>
                </a:xfrm>
                <a:custGeom>
                  <a:avLst/>
                  <a:gdLst/>
                  <a:ahLst/>
                  <a:cxnLst/>
                  <a:rect l="l" t="t" r="r" b="b"/>
                  <a:pathLst>
                    <a:path w="51484" h="23631" extrusionOk="0">
                      <a:moveTo>
                        <a:pt x="25742" y="2806"/>
                      </a:moveTo>
                      <a:cubicBezTo>
                        <a:pt x="30712" y="2806"/>
                        <a:pt x="34746" y="6841"/>
                        <a:pt x="34746" y="11821"/>
                      </a:cubicBezTo>
                      <a:cubicBezTo>
                        <a:pt x="34746" y="16790"/>
                        <a:pt x="30712" y="20825"/>
                        <a:pt x="25742" y="20825"/>
                      </a:cubicBezTo>
                      <a:cubicBezTo>
                        <a:pt x="20762" y="20825"/>
                        <a:pt x="16727" y="16790"/>
                        <a:pt x="16727" y="11821"/>
                      </a:cubicBezTo>
                      <a:cubicBezTo>
                        <a:pt x="16727" y="6841"/>
                        <a:pt x="20762" y="2806"/>
                        <a:pt x="25742" y="2806"/>
                      </a:cubicBezTo>
                      <a:close/>
                      <a:moveTo>
                        <a:pt x="4802" y="0"/>
                      </a:moveTo>
                      <a:cubicBezTo>
                        <a:pt x="4434" y="0"/>
                        <a:pt x="4182" y="221"/>
                        <a:pt x="4119" y="557"/>
                      </a:cubicBezTo>
                      <a:lnTo>
                        <a:pt x="4119" y="568"/>
                      </a:lnTo>
                      <a:cubicBezTo>
                        <a:pt x="3867" y="2417"/>
                        <a:pt x="2407" y="3867"/>
                        <a:pt x="558" y="4119"/>
                      </a:cubicBezTo>
                      <a:cubicBezTo>
                        <a:pt x="558" y="4119"/>
                        <a:pt x="558" y="4130"/>
                        <a:pt x="547" y="4130"/>
                      </a:cubicBezTo>
                      <a:cubicBezTo>
                        <a:pt x="63" y="4224"/>
                        <a:pt x="0" y="4413"/>
                        <a:pt x="0" y="4823"/>
                      </a:cubicBezTo>
                      <a:lnTo>
                        <a:pt x="0" y="18807"/>
                      </a:lnTo>
                      <a:cubicBezTo>
                        <a:pt x="0" y="19228"/>
                        <a:pt x="63" y="19407"/>
                        <a:pt x="547" y="19512"/>
                      </a:cubicBezTo>
                      <a:lnTo>
                        <a:pt x="558" y="19512"/>
                      </a:lnTo>
                      <a:cubicBezTo>
                        <a:pt x="2407" y="19764"/>
                        <a:pt x="3867" y="21224"/>
                        <a:pt x="4119" y="23073"/>
                      </a:cubicBezTo>
                      <a:cubicBezTo>
                        <a:pt x="4182" y="23409"/>
                        <a:pt x="4434" y="23630"/>
                        <a:pt x="4802" y="23630"/>
                      </a:cubicBezTo>
                      <a:lnTo>
                        <a:pt x="46682" y="23630"/>
                      </a:lnTo>
                      <a:cubicBezTo>
                        <a:pt x="47039" y="23630"/>
                        <a:pt x="47302" y="23409"/>
                        <a:pt x="47354" y="23073"/>
                      </a:cubicBezTo>
                      <a:lnTo>
                        <a:pt x="47365" y="23073"/>
                      </a:lnTo>
                      <a:cubicBezTo>
                        <a:pt x="47607" y="21224"/>
                        <a:pt x="49067" y="19764"/>
                        <a:pt x="50916" y="19512"/>
                      </a:cubicBezTo>
                      <a:lnTo>
                        <a:pt x="50927" y="19512"/>
                      </a:lnTo>
                      <a:cubicBezTo>
                        <a:pt x="51410" y="19407"/>
                        <a:pt x="51483" y="19228"/>
                        <a:pt x="51483" y="18807"/>
                      </a:cubicBezTo>
                      <a:lnTo>
                        <a:pt x="51483" y="4823"/>
                      </a:lnTo>
                      <a:cubicBezTo>
                        <a:pt x="51483" y="4413"/>
                        <a:pt x="51410" y="4224"/>
                        <a:pt x="50927" y="4130"/>
                      </a:cubicBezTo>
                      <a:lnTo>
                        <a:pt x="50916" y="4119"/>
                      </a:lnTo>
                      <a:cubicBezTo>
                        <a:pt x="49067" y="3867"/>
                        <a:pt x="47607" y="2417"/>
                        <a:pt x="47365" y="568"/>
                      </a:cubicBezTo>
                      <a:lnTo>
                        <a:pt x="47354" y="557"/>
                      </a:lnTo>
                      <a:cubicBezTo>
                        <a:pt x="47302" y="221"/>
                        <a:pt x="47039" y="0"/>
                        <a:pt x="466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3"/>
                <p:cNvSpPr/>
                <p:nvPr/>
              </p:nvSpPr>
              <p:spPr>
                <a:xfrm>
                  <a:off x="2337056" y="2731809"/>
                  <a:ext cx="228036" cy="380667"/>
                </a:xfrm>
                <a:custGeom>
                  <a:avLst/>
                  <a:gdLst/>
                  <a:ahLst/>
                  <a:cxnLst/>
                  <a:rect l="l" t="t" r="r" b="b"/>
                  <a:pathLst>
                    <a:path w="6263" h="10455" extrusionOk="0">
                      <a:moveTo>
                        <a:pt x="2501" y="0"/>
                      </a:moveTo>
                      <a:lnTo>
                        <a:pt x="2501" y="1544"/>
                      </a:lnTo>
                      <a:cubicBezTo>
                        <a:pt x="1241" y="1787"/>
                        <a:pt x="453" y="2553"/>
                        <a:pt x="453" y="3667"/>
                      </a:cubicBezTo>
                      <a:cubicBezTo>
                        <a:pt x="453" y="6251"/>
                        <a:pt x="4309" y="5485"/>
                        <a:pt x="4309" y="6777"/>
                      </a:cubicBezTo>
                      <a:cubicBezTo>
                        <a:pt x="4309" y="7197"/>
                        <a:pt x="3941" y="7418"/>
                        <a:pt x="3363" y="7418"/>
                      </a:cubicBezTo>
                      <a:cubicBezTo>
                        <a:pt x="2596" y="7418"/>
                        <a:pt x="1472" y="6977"/>
                        <a:pt x="726" y="6314"/>
                      </a:cubicBezTo>
                      <a:lnTo>
                        <a:pt x="1" y="7743"/>
                      </a:lnTo>
                      <a:cubicBezTo>
                        <a:pt x="673" y="8301"/>
                        <a:pt x="1567" y="8700"/>
                        <a:pt x="2501" y="8836"/>
                      </a:cubicBezTo>
                      <a:lnTo>
                        <a:pt x="2501" y="10454"/>
                      </a:lnTo>
                      <a:lnTo>
                        <a:pt x="3878" y="10454"/>
                      </a:lnTo>
                      <a:lnTo>
                        <a:pt x="3878" y="8889"/>
                      </a:lnTo>
                      <a:cubicBezTo>
                        <a:pt x="5244" y="8731"/>
                        <a:pt x="6263" y="7975"/>
                        <a:pt x="6263" y="6683"/>
                      </a:cubicBezTo>
                      <a:cubicBezTo>
                        <a:pt x="6263" y="4045"/>
                        <a:pt x="2396" y="4759"/>
                        <a:pt x="2396" y="3499"/>
                      </a:cubicBezTo>
                      <a:cubicBezTo>
                        <a:pt x="2396" y="3152"/>
                        <a:pt x="2722" y="2973"/>
                        <a:pt x="3206" y="2973"/>
                      </a:cubicBezTo>
                      <a:cubicBezTo>
                        <a:pt x="3794" y="2973"/>
                        <a:pt x="4771" y="3289"/>
                        <a:pt x="5538" y="3730"/>
                      </a:cubicBezTo>
                      <a:lnTo>
                        <a:pt x="6242" y="2280"/>
                      </a:lnTo>
                      <a:cubicBezTo>
                        <a:pt x="5611" y="1881"/>
                        <a:pt x="4761" y="1586"/>
                        <a:pt x="3878" y="1492"/>
                      </a:cubicBezTo>
                      <a:lnTo>
                        <a:pt x="38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3"/>
                <p:cNvSpPr/>
                <p:nvPr/>
              </p:nvSpPr>
              <p:spPr>
                <a:xfrm>
                  <a:off x="1679867" y="2803317"/>
                  <a:ext cx="237976" cy="237976"/>
                </a:xfrm>
                <a:custGeom>
                  <a:avLst/>
                  <a:gdLst/>
                  <a:ahLst/>
                  <a:cxnLst/>
                  <a:rect l="l" t="t" r="r" b="b"/>
                  <a:pathLst>
                    <a:path w="6536" h="6536" extrusionOk="0">
                      <a:moveTo>
                        <a:pt x="3268" y="1"/>
                      </a:moveTo>
                      <a:cubicBezTo>
                        <a:pt x="1461" y="1"/>
                        <a:pt x="0" y="1462"/>
                        <a:pt x="0" y="3269"/>
                      </a:cubicBezTo>
                      <a:cubicBezTo>
                        <a:pt x="0" y="5065"/>
                        <a:pt x="1461" y="6536"/>
                        <a:pt x="3268" y="6536"/>
                      </a:cubicBezTo>
                      <a:cubicBezTo>
                        <a:pt x="5075" y="6536"/>
                        <a:pt x="6535" y="5065"/>
                        <a:pt x="6535" y="3269"/>
                      </a:cubicBezTo>
                      <a:cubicBezTo>
                        <a:pt x="6535" y="1462"/>
                        <a:pt x="5075" y="1"/>
                        <a:pt x="3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3"/>
                <p:cNvSpPr/>
                <p:nvPr/>
              </p:nvSpPr>
              <p:spPr>
                <a:xfrm>
                  <a:off x="2835536" y="2362255"/>
                  <a:ext cx="386783" cy="1119753"/>
                </a:xfrm>
                <a:custGeom>
                  <a:avLst/>
                  <a:gdLst/>
                  <a:ahLst/>
                  <a:cxnLst/>
                  <a:rect l="l" t="t" r="r" b="b"/>
                  <a:pathLst>
                    <a:path w="10623" h="30754" extrusionOk="0">
                      <a:moveTo>
                        <a:pt x="0" y="1"/>
                      </a:moveTo>
                      <a:lnTo>
                        <a:pt x="0" y="30754"/>
                      </a:lnTo>
                      <a:lnTo>
                        <a:pt x="10622" y="30754"/>
                      </a:lnTo>
                      <a:lnTo>
                        <a:pt x="106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3"/>
                <p:cNvSpPr/>
                <p:nvPr/>
              </p:nvSpPr>
              <p:spPr>
                <a:xfrm>
                  <a:off x="2826725" y="2353844"/>
                  <a:ext cx="404005" cy="1136975"/>
                </a:xfrm>
                <a:custGeom>
                  <a:avLst/>
                  <a:gdLst/>
                  <a:ahLst/>
                  <a:cxnLst/>
                  <a:rect l="l" t="t" r="r" b="b"/>
                  <a:pathLst>
                    <a:path w="11096" h="31227" extrusionOk="0">
                      <a:moveTo>
                        <a:pt x="10633" y="463"/>
                      </a:moveTo>
                      <a:lnTo>
                        <a:pt x="10633" y="30754"/>
                      </a:lnTo>
                      <a:lnTo>
                        <a:pt x="474" y="30754"/>
                      </a:lnTo>
                      <a:lnTo>
                        <a:pt x="474" y="463"/>
                      </a:lnTo>
                      <a:close/>
                      <a:moveTo>
                        <a:pt x="242" y="1"/>
                      </a:moveTo>
                      <a:cubicBezTo>
                        <a:pt x="105" y="1"/>
                        <a:pt x="0" y="106"/>
                        <a:pt x="0" y="232"/>
                      </a:cubicBezTo>
                      <a:lnTo>
                        <a:pt x="0" y="30985"/>
                      </a:lnTo>
                      <a:cubicBezTo>
                        <a:pt x="0" y="31122"/>
                        <a:pt x="105" y="31227"/>
                        <a:pt x="242" y="31227"/>
                      </a:cubicBezTo>
                      <a:lnTo>
                        <a:pt x="10864" y="31227"/>
                      </a:lnTo>
                      <a:cubicBezTo>
                        <a:pt x="10990" y="31227"/>
                        <a:pt x="11095" y="31122"/>
                        <a:pt x="11095" y="30985"/>
                      </a:cubicBezTo>
                      <a:lnTo>
                        <a:pt x="11095" y="232"/>
                      </a:lnTo>
                      <a:cubicBezTo>
                        <a:pt x="11095" y="106"/>
                        <a:pt x="10990" y="1"/>
                        <a:pt x="108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5" name="Google Shape;2275;p73"/>
              <p:cNvGrpSpPr/>
              <p:nvPr/>
            </p:nvGrpSpPr>
            <p:grpSpPr>
              <a:xfrm>
                <a:off x="3118249" y="3868769"/>
                <a:ext cx="761344" cy="761628"/>
                <a:chOff x="5512545" y="999244"/>
                <a:chExt cx="879556" cy="879884"/>
              </a:xfrm>
            </p:grpSpPr>
            <p:sp>
              <p:nvSpPr>
                <p:cNvPr id="2276" name="Google Shape;2276;p73"/>
                <p:cNvSpPr/>
                <p:nvPr/>
              </p:nvSpPr>
              <p:spPr>
                <a:xfrm>
                  <a:off x="5520956" y="1008055"/>
                  <a:ext cx="862699" cy="862662"/>
                </a:xfrm>
                <a:custGeom>
                  <a:avLst/>
                  <a:gdLst/>
                  <a:ahLst/>
                  <a:cxnLst/>
                  <a:rect l="l" t="t" r="r" b="b"/>
                  <a:pathLst>
                    <a:path w="23694" h="23693" extrusionOk="0">
                      <a:moveTo>
                        <a:pt x="11852" y="1"/>
                      </a:moveTo>
                      <a:cubicBezTo>
                        <a:pt x="5307" y="1"/>
                        <a:pt x="1" y="5296"/>
                        <a:pt x="1" y="11841"/>
                      </a:cubicBezTo>
                      <a:cubicBezTo>
                        <a:pt x="1" y="18387"/>
                        <a:pt x="5307" y="23693"/>
                        <a:pt x="11852" y="23693"/>
                      </a:cubicBezTo>
                      <a:cubicBezTo>
                        <a:pt x="18388" y="23693"/>
                        <a:pt x="23694" y="18387"/>
                        <a:pt x="23694" y="11841"/>
                      </a:cubicBezTo>
                      <a:cubicBezTo>
                        <a:pt x="23694" y="5296"/>
                        <a:pt x="18388" y="1"/>
                        <a:pt x="118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3"/>
                <p:cNvSpPr/>
                <p:nvPr/>
              </p:nvSpPr>
              <p:spPr>
                <a:xfrm>
                  <a:off x="5512545" y="999244"/>
                  <a:ext cx="879556" cy="879884"/>
                </a:xfrm>
                <a:custGeom>
                  <a:avLst/>
                  <a:gdLst/>
                  <a:ahLst/>
                  <a:cxnLst/>
                  <a:rect l="l" t="t" r="r" b="b"/>
                  <a:pathLst>
                    <a:path w="24157" h="24166" extrusionOk="0">
                      <a:moveTo>
                        <a:pt x="12083" y="474"/>
                      </a:moveTo>
                      <a:cubicBezTo>
                        <a:pt x="18482" y="474"/>
                        <a:pt x="23694" y="5685"/>
                        <a:pt x="23694" y="12083"/>
                      </a:cubicBezTo>
                      <a:cubicBezTo>
                        <a:pt x="23694" y="18492"/>
                        <a:pt x="18482" y="23694"/>
                        <a:pt x="12083" y="23694"/>
                      </a:cubicBezTo>
                      <a:cubicBezTo>
                        <a:pt x="5674" y="23694"/>
                        <a:pt x="463" y="18492"/>
                        <a:pt x="463" y="12083"/>
                      </a:cubicBezTo>
                      <a:cubicBezTo>
                        <a:pt x="463" y="5685"/>
                        <a:pt x="5674" y="474"/>
                        <a:pt x="12083" y="474"/>
                      </a:cubicBezTo>
                      <a:close/>
                      <a:moveTo>
                        <a:pt x="12083" y="0"/>
                      </a:moveTo>
                      <a:cubicBezTo>
                        <a:pt x="5422" y="0"/>
                        <a:pt x="1" y="5422"/>
                        <a:pt x="1" y="12083"/>
                      </a:cubicBezTo>
                      <a:cubicBezTo>
                        <a:pt x="1" y="18745"/>
                        <a:pt x="5422" y="24166"/>
                        <a:pt x="12083" y="24166"/>
                      </a:cubicBezTo>
                      <a:cubicBezTo>
                        <a:pt x="18745" y="24166"/>
                        <a:pt x="24156" y="18745"/>
                        <a:pt x="24156" y="12083"/>
                      </a:cubicBezTo>
                      <a:cubicBezTo>
                        <a:pt x="24156" y="5422"/>
                        <a:pt x="18745" y="0"/>
                        <a:pt x="12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3"/>
                <p:cNvSpPr/>
                <p:nvPr/>
              </p:nvSpPr>
              <p:spPr>
                <a:xfrm>
                  <a:off x="5621955" y="1109054"/>
                  <a:ext cx="660732" cy="660295"/>
                </a:xfrm>
                <a:custGeom>
                  <a:avLst/>
                  <a:gdLst/>
                  <a:ahLst/>
                  <a:cxnLst/>
                  <a:rect l="l" t="t" r="r" b="b"/>
                  <a:pathLst>
                    <a:path w="18147" h="18135" extrusionOk="0">
                      <a:moveTo>
                        <a:pt x="9078" y="0"/>
                      </a:moveTo>
                      <a:cubicBezTo>
                        <a:pt x="4067" y="0"/>
                        <a:pt x="1" y="4056"/>
                        <a:pt x="1" y="9067"/>
                      </a:cubicBezTo>
                      <a:cubicBezTo>
                        <a:pt x="1" y="14079"/>
                        <a:pt x="4067" y="18135"/>
                        <a:pt x="9078" y="18135"/>
                      </a:cubicBezTo>
                      <a:cubicBezTo>
                        <a:pt x="14080" y="18135"/>
                        <a:pt x="18146" y="14079"/>
                        <a:pt x="18146" y="9067"/>
                      </a:cubicBezTo>
                      <a:cubicBezTo>
                        <a:pt x="18146" y="4056"/>
                        <a:pt x="14080" y="0"/>
                        <a:pt x="90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3"/>
                <p:cNvSpPr/>
                <p:nvPr/>
              </p:nvSpPr>
              <p:spPr>
                <a:xfrm>
                  <a:off x="5613545" y="1100243"/>
                  <a:ext cx="677554" cy="677918"/>
                </a:xfrm>
                <a:custGeom>
                  <a:avLst/>
                  <a:gdLst/>
                  <a:ahLst/>
                  <a:cxnLst/>
                  <a:rect l="l" t="t" r="r" b="b"/>
                  <a:pathLst>
                    <a:path w="18609" h="18619" extrusionOk="0">
                      <a:moveTo>
                        <a:pt x="9309" y="473"/>
                      </a:moveTo>
                      <a:cubicBezTo>
                        <a:pt x="14174" y="473"/>
                        <a:pt x="18146" y="4434"/>
                        <a:pt x="18146" y="9309"/>
                      </a:cubicBezTo>
                      <a:cubicBezTo>
                        <a:pt x="18146" y="14184"/>
                        <a:pt x="14174" y="18146"/>
                        <a:pt x="9309" y="18146"/>
                      </a:cubicBezTo>
                      <a:cubicBezTo>
                        <a:pt x="4434" y="18146"/>
                        <a:pt x="474" y="14184"/>
                        <a:pt x="474" y="9309"/>
                      </a:cubicBezTo>
                      <a:cubicBezTo>
                        <a:pt x="474" y="4434"/>
                        <a:pt x="4434" y="473"/>
                        <a:pt x="9309" y="473"/>
                      </a:cubicBezTo>
                      <a:close/>
                      <a:moveTo>
                        <a:pt x="9309" y="0"/>
                      </a:moveTo>
                      <a:cubicBezTo>
                        <a:pt x="4172" y="0"/>
                        <a:pt x="0" y="4182"/>
                        <a:pt x="0" y="9309"/>
                      </a:cubicBezTo>
                      <a:cubicBezTo>
                        <a:pt x="0" y="14437"/>
                        <a:pt x="4172" y="18618"/>
                        <a:pt x="9309" y="18618"/>
                      </a:cubicBezTo>
                      <a:cubicBezTo>
                        <a:pt x="14437" y="18618"/>
                        <a:pt x="18608" y="14437"/>
                        <a:pt x="18608" y="9309"/>
                      </a:cubicBezTo>
                      <a:cubicBezTo>
                        <a:pt x="18608" y="4182"/>
                        <a:pt x="14437" y="0"/>
                        <a:pt x="9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3"/>
                <p:cNvSpPr/>
                <p:nvPr/>
              </p:nvSpPr>
              <p:spPr>
                <a:xfrm>
                  <a:off x="5826248" y="1228403"/>
                  <a:ext cx="252139" cy="421591"/>
                </a:xfrm>
                <a:custGeom>
                  <a:avLst/>
                  <a:gdLst/>
                  <a:ahLst/>
                  <a:cxnLst/>
                  <a:rect l="l" t="t" r="r" b="b"/>
                  <a:pathLst>
                    <a:path w="6925" h="11579" extrusionOk="0">
                      <a:moveTo>
                        <a:pt x="2774" y="0"/>
                      </a:moveTo>
                      <a:lnTo>
                        <a:pt x="2774" y="1713"/>
                      </a:lnTo>
                      <a:cubicBezTo>
                        <a:pt x="1377" y="1976"/>
                        <a:pt x="494" y="2826"/>
                        <a:pt x="494" y="4066"/>
                      </a:cubicBezTo>
                      <a:cubicBezTo>
                        <a:pt x="494" y="6924"/>
                        <a:pt x="4770" y="6073"/>
                        <a:pt x="4770" y="7502"/>
                      </a:cubicBezTo>
                      <a:cubicBezTo>
                        <a:pt x="4770" y="7965"/>
                        <a:pt x="4361" y="8206"/>
                        <a:pt x="3720" y="8206"/>
                      </a:cubicBezTo>
                      <a:cubicBezTo>
                        <a:pt x="2879" y="8206"/>
                        <a:pt x="1629" y="7722"/>
                        <a:pt x="799" y="6998"/>
                      </a:cubicBezTo>
                      <a:lnTo>
                        <a:pt x="0" y="8584"/>
                      </a:lnTo>
                      <a:cubicBezTo>
                        <a:pt x="736" y="9193"/>
                        <a:pt x="1734" y="9635"/>
                        <a:pt x="2774" y="9793"/>
                      </a:cubicBezTo>
                      <a:lnTo>
                        <a:pt x="2774" y="11579"/>
                      </a:lnTo>
                      <a:lnTo>
                        <a:pt x="4298" y="11579"/>
                      </a:lnTo>
                      <a:lnTo>
                        <a:pt x="4298" y="9835"/>
                      </a:lnTo>
                      <a:cubicBezTo>
                        <a:pt x="5811" y="9667"/>
                        <a:pt x="6925" y="8836"/>
                        <a:pt x="6925" y="7397"/>
                      </a:cubicBezTo>
                      <a:cubicBezTo>
                        <a:pt x="6925" y="4476"/>
                        <a:pt x="2659" y="5275"/>
                        <a:pt x="2659" y="3877"/>
                      </a:cubicBezTo>
                      <a:cubicBezTo>
                        <a:pt x="2659" y="3489"/>
                        <a:pt x="3016" y="3289"/>
                        <a:pt x="3541" y="3289"/>
                      </a:cubicBezTo>
                      <a:cubicBezTo>
                        <a:pt x="4203" y="3289"/>
                        <a:pt x="5275" y="3636"/>
                        <a:pt x="6126" y="4129"/>
                      </a:cubicBezTo>
                      <a:lnTo>
                        <a:pt x="6904" y="2532"/>
                      </a:lnTo>
                      <a:cubicBezTo>
                        <a:pt x="6210" y="2081"/>
                        <a:pt x="5264" y="1755"/>
                        <a:pt x="4298" y="1650"/>
                      </a:cubicBezTo>
                      <a:lnTo>
                        <a:pt x="42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19"/>
        <p:cNvGrpSpPr/>
        <p:nvPr/>
      </p:nvGrpSpPr>
      <p:grpSpPr>
        <a:xfrm>
          <a:off x="0" y="0"/>
          <a:ext cx="0" cy="0"/>
          <a:chOff x="0" y="0"/>
          <a:chExt cx="0" cy="0"/>
        </a:xfrm>
      </p:grpSpPr>
      <p:sp>
        <p:nvSpPr>
          <p:cNvPr id="2320" name="Google Shape;2320;p7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Entwicklung des Geldes</a:t>
            </a:r>
            <a:endParaRPr dirty="0"/>
          </a:p>
        </p:txBody>
      </p:sp>
      <p:sp>
        <p:nvSpPr>
          <p:cNvPr id="2321" name="Google Shape;2321;p75"/>
          <p:cNvSpPr txBox="1"/>
          <p:nvPr/>
        </p:nvSpPr>
        <p:spPr>
          <a:xfrm>
            <a:off x="571950" y="2968686"/>
            <a:ext cx="1840200" cy="50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200" b="1" dirty="0">
                <a:solidFill>
                  <a:schemeClr val="dk1"/>
                </a:solidFill>
                <a:latin typeface="Titillium Web"/>
                <a:ea typeface="Titillium Web"/>
                <a:cs typeface="Titillium Web"/>
                <a:sym typeface="Titillium Web"/>
              </a:rPr>
              <a:t>Erstes Geld</a:t>
            </a:r>
            <a:endParaRPr sz="2200" b="1" dirty="0">
              <a:solidFill>
                <a:schemeClr val="dk1"/>
              </a:solidFill>
              <a:latin typeface="Titillium Web"/>
              <a:ea typeface="Titillium Web"/>
              <a:cs typeface="Titillium Web"/>
              <a:sym typeface="Titillium Web"/>
            </a:endParaRPr>
          </a:p>
        </p:txBody>
      </p:sp>
      <p:sp>
        <p:nvSpPr>
          <p:cNvPr id="2322" name="Google Shape;2322;p75"/>
          <p:cNvSpPr txBox="1"/>
          <p:nvPr/>
        </p:nvSpPr>
        <p:spPr>
          <a:xfrm>
            <a:off x="710351" y="3363033"/>
            <a:ext cx="1256204" cy="36263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Montserrat"/>
                <a:ea typeface="Montserrat"/>
                <a:cs typeface="Montserrat"/>
                <a:sym typeface="Montserrat"/>
              </a:rPr>
              <a:t>650 v.Chr</a:t>
            </a:r>
            <a:endParaRPr dirty="0">
              <a:solidFill>
                <a:schemeClr val="dk1"/>
              </a:solidFill>
              <a:latin typeface="Montserrat"/>
              <a:ea typeface="Montserrat"/>
              <a:cs typeface="Montserrat"/>
              <a:sym typeface="Montserrat"/>
            </a:endParaRPr>
          </a:p>
        </p:txBody>
      </p:sp>
      <p:sp>
        <p:nvSpPr>
          <p:cNvPr id="2323" name="Google Shape;2323;p75"/>
          <p:cNvSpPr txBox="1"/>
          <p:nvPr/>
        </p:nvSpPr>
        <p:spPr>
          <a:xfrm>
            <a:off x="3340863" y="2968675"/>
            <a:ext cx="2478900" cy="50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de-AT" sz="2200" b="1" dirty="0">
                <a:solidFill>
                  <a:schemeClr val="dk1"/>
                </a:solidFill>
                <a:latin typeface="Titillium Web"/>
                <a:ea typeface="Titillium Web"/>
                <a:cs typeface="Titillium Web"/>
                <a:sym typeface="Titillium Web"/>
              </a:rPr>
              <a:t>Wer?</a:t>
            </a:r>
            <a:endParaRPr sz="2200" b="1" dirty="0">
              <a:solidFill>
                <a:schemeClr val="dk1"/>
              </a:solidFill>
              <a:latin typeface="Titillium Web"/>
              <a:ea typeface="Titillium Web"/>
              <a:cs typeface="Titillium Web"/>
              <a:sym typeface="Titillium Web"/>
            </a:endParaRPr>
          </a:p>
        </p:txBody>
      </p:sp>
      <p:sp>
        <p:nvSpPr>
          <p:cNvPr id="2324" name="Google Shape;2324;p75"/>
          <p:cNvSpPr txBox="1"/>
          <p:nvPr/>
        </p:nvSpPr>
        <p:spPr>
          <a:xfrm>
            <a:off x="3925599" y="3325226"/>
            <a:ext cx="1256204" cy="36261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AT" dirty="0">
                <a:solidFill>
                  <a:schemeClr val="dk1"/>
                </a:solidFill>
                <a:latin typeface="Montserrat"/>
                <a:ea typeface="Montserrat"/>
                <a:cs typeface="Montserrat"/>
                <a:sym typeface="Montserrat"/>
              </a:rPr>
              <a:t>E</a:t>
            </a:r>
            <a:r>
              <a:rPr lang="en" dirty="0">
                <a:solidFill>
                  <a:schemeClr val="dk1"/>
                </a:solidFill>
                <a:latin typeface="Montserrat"/>
                <a:ea typeface="Montserrat"/>
                <a:cs typeface="Montserrat"/>
                <a:sym typeface="Montserrat"/>
              </a:rPr>
              <a:t>in Volk</a:t>
            </a:r>
            <a:endParaRPr dirty="0">
              <a:solidFill>
                <a:schemeClr val="dk1"/>
              </a:solidFill>
              <a:latin typeface="Montserrat"/>
              <a:ea typeface="Montserrat"/>
              <a:cs typeface="Montserrat"/>
              <a:sym typeface="Montserrat"/>
            </a:endParaRPr>
          </a:p>
        </p:txBody>
      </p:sp>
      <p:sp>
        <p:nvSpPr>
          <p:cNvPr id="2325" name="Google Shape;2325;p75"/>
          <p:cNvSpPr txBox="1"/>
          <p:nvPr/>
        </p:nvSpPr>
        <p:spPr>
          <a:xfrm>
            <a:off x="2116037" y="1440625"/>
            <a:ext cx="1840200" cy="50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200" b="1" dirty="0">
                <a:solidFill>
                  <a:schemeClr val="dk1"/>
                </a:solidFill>
                <a:latin typeface="Titillium Web"/>
                <a:ea typeface="Titillium Web"/>
                <a:cs typeface="Titillium Web"/>
                <a:sym typeface="Titillium Web"/>
              </a:rPr>
              <a:t>Wo?</a:t>
            </a:r>
            <a:endParaRPr sz="2200" b="1" dirty="0">
              <a:solidFill>
                <a:schemeClr val="dk1"/>
              </a:solidFill>
              <a:latin typeface="Titillium Web"/>
              <a:ea typeface="Titillium Web"/>
              <a:cs typeface="Titillium Web"/>
              <a:sym typeface="Titillium Web"/>
            </a:endParaRPr>
          </a:p>
        </p:txBody>
      </p:sp>
      <p:sp>
        <p:nvSpPr>
          <p:cNvPr id="2326" name="Google Shape;2326;p75"/>
          <p:cNvSpPr txBox="1"/>
          <p:nvPr/>
        </p:nvSpPr>
        <p:spPr>
          <a:xfrm>
            <a:off x="2064082" y="1851665"/>
            <a:ext cx="2024285"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AT" sz="1600" b="0" i="0" dirty="0">
                <a:solidFill>
                  <a:srgbClr val="111111"/>
                </a:solidFill>
                <a:effectLst/>
                <a:latin typeface="-apple-system"/>
              </a:rPr>
              <a:t>im Königreich Lydien</a:t>
            </a:r>
            <a:endParaRPr sz="1600" dirty="0">
              <a:solidFill>
                <a:schemeClr val="dk1"/>
              </a:solidFill>
              <a:latin typeface="Montserrat"/>
              <a:ea typeface="Montserrat"/>
              <a:cs typeface="Montserrat"/>
              <a:sym typeface="Montserrat"/>
            </a:endParaRPr>
          </a:p>
        </p:txBody>
      </p:sp>
      <p:sp>
        <p:nvSpPr>
          <p:cNvPr id="2327" name="Google Shape;2327;p75"/>
          <p:cNvSpPr txBox="1"/>
          <p:nvPr/>
        </p:nvSpPr>
        <p:spPr>
          <a:xfrm>
            <a:off x="6748400" y="2951216"/>
            <a:ext cx="1840200" cy="50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de-AT" sz="2200" b="1" dirty="0">
                <a:solidFill>
                  <a:schemeClr val="dk1"/>
                </a:solidFill>
                <a:latin typeface="Titillium Web"/>
                <a:ea typeface="Titillium Web"/>
                <a:cs typeface="Titillium Web"/>
                <a:sym typeface="Titillium Web"/>
              </a:rPr>
              <a:t>E</a:t>
            </a:r>
            <a:r>
              <a:rPr lang="en" sz="2200" b="1" dirty="0">
                <a:solidFill>
                  <a:schemeClr val="dk1"/>
                </a:solidFill>
                <a:latin typeface="Titillium Web"/>
                <a:ea typeface="Titillium Web"/>
                <a:cs typeface="Titillium Web"/>
                <a:sym typeface="Titillium Web"/>
              </a:rPr>
              <a:t>rste Münze</a:t>
            </a:r>
            <a:endParaRPr sz="2200" b="1" dirty="0">
              <a:solidFill>
                <a:schemeClr val="dk1"/>
              </a:solidFill>
              <a:latin typeface="Titillium Web"/>
              <a:ea typeface="Titillium Web"/>
              <a:cs typeface="Titillium Web"/>
              <a:sym typeface="Titillium Web"/>
            </a:endParaRPr>
          </a:p>
        </p:txBody>
      </p:sp>
      <p:grpSp>
        <p:nvGrpSpPr>
          <p:cNvPr id="2331" name="Google Shape;2331;p75"/>
          <p:cNvGrpSpPr/>
          <p:nvPr/>
        </p:nvGrpSpPr>
        <p:grpSpPr>
          <a:xfrm>
            <a:off x="7484457" y="1975838"/>
            <a:ext cx="368091" cy="334402"/>
            <a:chOff x="-62518200" y="2692475"/>
            <a:chExt cx="318225" cy="289100"/>
          </a:xfrm>
        </p:grpSpPr>
        <p:sp>
          <p:nvSpPr>
            <p:cNvPr id="2332" name="Google Shape;2332;p75"/>
            <p:cNvSpPr/>
            <p:nvPr/>
          </p:nvSpPr>
          <p:spPr>
            <a:xfrm>
              <a:off x="-62518200" y="2692475"/>
              <a:ext cx="318225" cy="289100"/>
            </a:xfrm>
            <a:custGeom>
              <a:avLst/>
              <a:gdLst/>
              <a:ahLst/>
              <a:cxnLst/>
              <a:rect l="l" t="t" r="r" b="b"/>
              <a:pathLst>
                <a:path w="12729" h="11564" extrusionOk="0">
                  <a:moveTo>
                    <a:pt x="3750" y="851"/>
                  </a:moveTo>
                  <a:cubicBezTo>
                    <a:pt x="5420" y="851"/>
                    <a:pt x="6617" y="1513"/>
                    <a:pt x="6617" y="2112"/>
                  </a:cubicBezTo>
                  <a:cubicBezTo>
                    <a:pt x="6617" y="2679"/>
                    <a:pt x="5420" y="3309"/>
                    <a:pt x="3750" y="3309"/>
                  </a:cubicBezTo>
                  <a:cubicBezTo>
                    <a:pt x="2206" y="3309"/>
                    <a:pt x="851" y="2679"/>
                    <a:pt x="851" y="2112"/>
                  </a:cubicBezTo>
                  <a:cubicBezTo>
                    <a:pt x="851" y="1481"/>
                    <a:pt x="2112" y="851"/>
                    <a:pt x="3750" y="851"/>
                  </a:cubicBezTo>
                  <a:close/>
                  <a:moveTo>
                    <a:pt x="6617" y="3403"/>
                  </a:moveTo>
                  <a:lnTo>
                    <a:pt x="6617" y="3781"/>
                  </a:lnTo>
                  <a:cubicBezTo>
                    <a:pt x="5829" y="4222"/>
                    <a:pt x="5199" y="4884"/>
                    <a:pt x="4821" y="5672"/>
                  </a:cubicBezTo>
                  <a:cubicBezTo>
                    <a:pt x="4475" y="5766"/>
                    <a:pt x="4096" y="5766"/>
                    <a:pt x="3750" y="5766"/>
                  </a:cubicBezTo>
                  <a:cubicBezTo>
                    <a:pt x="2206" y="5766"/>
                    <a:pt x="851" y="5136"/>
                    <a:pt x="851" y="4506"/>
                  </a:cubicBezTo>
                  <a:lnTo>
                    <a:pt x="851" y="3403"/>
                  </a:lnTo>
                  <a:cubicBezTo>
                    <a:pt x="1639" y="3939"/>
                    <a:pt x="2742" y="4159"/>
                    <a:pt x="3750" y="4159"/>
                  </a:cubicBezTo>
                  <a:cubicBezTo>
                    <a:pt x="4727" y="4159"/>
                    <a:pt x="5829" y="3939"/>
                    <a:pt x="6617" y="3403"/>
                  </a:cubicBezTo>
                  <a:close/>
                  <a:moveTo>
                    <a:pt x="883" y="5913"/>
                  </a:moveTo>
                  <a:cubicBezTo>
                    <a:pt x="1396" y="6254"/>
                    <a:pt x="2361" y="6617"/>
                    <a:pt x="3750" y="6617"/>
                  </a:cubicBezTo>
                  <a:cubicBezTo>
                    <a:pt x="4033" y="6617"/>
                    <a:pt x="4254" y="6617"/>
                    <a:pt x="4538" y="6585"/>
                  </a:cubicBezTo>
                  <a:lnTo>
                    <a:pt x="4538" y="6585"/>
                  </a:lnTo>
                  <a:cubicBezTo>
                    <a:pt x="4475" y="6869"/>
                    <a:pt x="4475" y="7184"/>
                    <a:pt x="4475" y="7467"/>
                  </a:cubicBezTo>
                  <a:cubicBezTo>
                    <a:pt x="4475" y="7719"/>
                    <a:pt x="4506" y="7971"/>
                    <a:pt x="4538" y="8255"/>
                  </a:cubicBezTo>
                  <a:cubicBezTo>
                    <a:pt x="4317" y="8287"/>
                    <a:pt x="4033" y="8287"/>
                    <a:pt x="3781" y="8287"/>
                  </a:cubicBezTo>
                  <a:cubicBezTo>
                    <a:pt x="2269" y="8287"/>
                    <a:pt x="883" y="7656"/>
                    <a:pt x="883" y="7026"/>
                  </a:cubicBezTo>
                  <a:lnTo>
                    <a:pt x="883" y="5913"/>
                  </a:lnTo>
                  <a:close/>
                  <a:moveTo>
                    <a:pt x="851" y="8350"/>
                  </a:moveTo>
                  <a:cubicBezTo>
                    <a:pt x="1639" y="8917"/>
                    <a:pt x="2773" y="9106"/>
                    <a:pt x="3750" y="9106"/>
                  </a:cubicBezTo>
                  <a:cubicBezTo>
                    <a:pt x="4096" y="9106"/>
                    <a:pt x="4412" y="9074"/>
                    <a:pt x="4727" y="9043"/>
                  </a:cubicBezTo>
                  <a:cubicBezTo>
                    <a:pt x="4979" y="9547"/>
                    <a:pt x="5294" y="10019"/>
                    <a:pt x="5672" y="10397"/>
                  </a:cubicBezTo>
                  <a:cubicBezTo>
                    <a:pt x="5136" y="10649"/>
                    <a:pt x="4475" y="10775"/>
                    <a:pt x="3750" y="10775"/>
                  </a:cubicBezTo>
                  <a:cubicBezTo>
                    <a:pt x="2112" y="10775"/>
                    <a:pt x="851" y="10082"/>
                    <a:pt x="851" y="9547"/>
                  </a:cubicBezTo>
                  <a:lnTo>
                    <a:pt x="851" y="8350"/>
                  </a:lnTo>
                  <a:close/>
                  <a:moveTo>
                    <a:pt x="8570" y="4159"/>
                  </a:moveTo>
                  <a:cubicBezTo>
                    <a:pt x="10366" y="4159"/>
                    <a:pt x="11878" y="5640"/>
                    <a:pt x="11878" y="7467"/>
                  </a:cubicBezTo>
                  <a:cubicBezTo>
                    <a:pt x="11878" y="9263"/>
                    <a:pt x="10366" y="10775"/>
                    <a:pt x="8570" y="10775"/>
                  </a:cubicBezTo>
                  <a:cubicBezTo>
                    <a:pt x="6743" y="10775"/>
                    <a:pt x="5262" y="9263"/>
                    <a:pt x="5262" y="7467"/>
                  </a:cubicBezTo>
                  <a:cubicBezTo>
                    <a:pt x="5262" y="5609"/>
                    <a:pt x="6743" y="4159"/>
                    <a:pt x="8570" y="4159"/>
                  </a:cubicBezTo>
                  <a:close/>
                  <a:moveTo>
                    <a:pt x="3781" y="1"/>
                  </a:moveTo>
                  <a:cubicBezTo>
                    <a:pt x="1797" y="1"/>
                    <a:pt x="64" y="851"/>
                    <a:pt x="64" y="2112"/>
                  </a:cubicBezTo>
                  <a:lnTo>
                    <a:pt x="64" y="9547"/>
                  </a:lnTo>
                  <a:cubicBezTo>
                    <a:pt x="1" y="10082"/>
                    <a:pt x="442" y="10649"/>
                    <a:pt x="1230" y="11027"/>
                  </a:cubicBezTo>
                  <a:cubicBezTo>
                    <a:pt x="1891" y="11405"/>
                    <a:pt x="2805" y="11563"/>
                    <a:pt x="3750" y="11563"/>
                  </a:cubicBezTo>
                  <a:cubicBezTo>
                    <a:pt x="4790" y="11563"/>
                    <a:pt x="5735" y="11311"/>
                    <a:pt x="6428" y="10964"/>
                  </a:cubicBezTo>
                  <a:cubicBezTo>
                    <a:pt x="7058" y="11342"/>
                    <a:pt x="7814" y="11563"/>
                    <a:pt x="8602" y="11563"/>
                  </a:cubicBezTo>
                  <a:cubicBezTo>
                    <a:pt x="10870" y="11563"/>
                    <a:pt x="12729" y="9704"/>
                    <a:pt x="12729" y="7404"/>
                  </a:cubicBezTo>
                  <a:cubicBezTo>
                    <a:pt x="12729" y="5136"/>
                    <a:pt x="10870" y="3277"/>
                    <a:pt x="8602" y="3277"/>
                  </a:cubicBezTo>
                  <a:cubicBezTo>
                    <a:pt x="8192" y="3277"/>
                    <a:pt x="7846" y="3309"/>
                    <a:pt x="7499" y="3435"/>
                  </a:cubicBezTo>
                  <a:lnTo>
                    <a:pt x="7499" y="2049"/>
                  </a:lnTo>
                  <a:cubicBezTo>
                    <a:pt x="7499" y="1481"/>
                    <a:pt x="7058" y="914"/>
                    <a:pt x="6302" y="536"/>
                  </a:cubicBezTo>
                  <a:cubicBezTo>
                    <a:pt x="5640" y="158"/>
                    <a:pt x="4727" y="1"/>
                    <a:pt x="37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33" name="Google Shape;2333;p75"/>
            <p:cNvSpPr/>
            <p:nvPr/>
          </p:nvSpPr>
          <p:spPr>
            <a:xfrm>
              <a:off x="-62335475" y="2804325"/>
              <a:ext cx="62250" cy="146525"/>
            </a:xfrm>
            <a:custGeom>
              <a:avLst/>
              <a:gdLst/>
              <a:ahLst/>
              <a:cxnLst/>
              <a:rect l="l" t="t" r="r" b="b"/>
              <a:pathLst>
                <a:path w="2490" h="5861" extrusionOk="0">
                  <a:moveTo>
                    <a:pt x="1261" y="0"/>
                  </a:moveTo>
                  <a:cubicBezTo>
                    <a:pt x="1009" y="0"/>
                    <a:pt x="820" y="189"/>
                    <a:pt x="820" y="410"/>
                  </a:cubicBezTo>
                  <a:lnTo>
                    <a:pt x="820" y="694"/>
                  </a:lnTo>
                  <a:cubicBezTo>
                    <a:pt x="348" y="851"/>
                    <a:pt x="1" y="1324"/>
                    <a:pt x="1" y="1891"/>
                  </a:cubicBezTo>
                  <a:cubicBezTo>
                    <a:pt x="1" y="2552"/>
                    <a:pt x="537" y="2930"/>
                    <a:pt x="978" y="3245"/>
                  </a:cubicBezTo>
                  <a:cubicBezTo>
                    <a:pt x="1293" y="3497"/>
                    <a:pt x="1639" y="3718"/>
                    <a:pt x="1639" y="3970"/>
                  </a:cubicBezTo>
                  <a:cubicBezTo>
                    <a:pt x="1671" y="4254"/>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19"/>
                  </a:lnTo>
                  <a:cubicBezTo>
                    <a:pt x="820" y="5671"/>
                    <a:pt x="1009" y="5860"/>
                    <a:pt x="1261" y="5860"/>
                  </a:cubicBezTo>
                  <a:cubicBezTo>
                    <a:pt x="1482" y="5860"/>
                    <a:pt x="1639" y="5671"/>
                    <a:pt x="1639" y="5419"/>
                  </a:cubicBezTo>
                  <a:lnTo>
                    <a:pt x="1639" y="5136"/>
                  </a:lnTo>
                  <a:cubicBezTo>
                    <a:pt x="2112" y="4978"/>
                    <a:pt x="2458" y="4506"/>
                    <a:pt x="2458" y="3970"/>
                  </a:cubicBezTo>
                  <a:cubicBezTo>
                    <a:pt x="2458" y="3308"/>
                    <a:pt x="1923" y="2899"/>
                    <a:pt x="1482" y="2584"/>
                  </a:cubicBezTo>
                  <a:cubicBezTo>
                    <a:pt x="1167" y="2363"/>
                    <a:pt x="820" y="2111"/>
                    <a:pt x="820" y="1891"/>
                  </a:cubicBezTo>
                  <a:cubicBezTo>
                    <a:pt x="820" y="1639"/>
                    <a:pt x="1009" y="1450"/>
                    <a:pt x="1261" y="1450"/>
                  </a:cubicBezTo>
                  <a:cubicBezTo>
                    <a:pt x="1482" y="1450"/>
                    <a:pt x="1639" y="1639"/>
                    <a:pt x="1639" y="1891"/>
                  </a:cubicBezTo>
                  <a:cubicBezTo>
                    <a:pt x="1639" y="2111"/>
                    <a:pt x="1860" y="2300"/>
                    <a:pt x="2049" y="2300"/>
                  </a:cubicBezTo>
                  <a:cubicBezTo>
                    <a:pt x="2269" y="2300"/>
                    <a:pt x="2490" y="2111"/>
                    <a:pt x="2490" y="1891"/>
                  </a:cubicBezTo>
                  <a:cubicBezTo>
                    <a:pt x="2490" y="1324"/>
                    <a:pt x="2112" y="883"/>
                    <a:pt x="1639" y="694"/>
                  </a:cubicBezTo>
                  <a:lnTo>
                    <a:pt x="1639" y="410"/>
                  </a:lnTo>
                  <a:cubicBezTo>
                    <a:pt x="1639" y="189"/>
                    <a:pt x="1450" y="0"/>
                    <a:pt x="12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2334" name="Google Shape;2334;p75"/>
          <p:cNvGrpSpPr/>
          <p:nvPr/>
        </p:nvGrpSpPr>
        <p:grpSpPr>
          <a:xfrm>
            <a:off x="1308909" y="1937281"/>
            <a:ext cx="366269" cy="368091"/>
            <a:chOff x="-62150375" y="2664925"/>
            <a:chExt cx="316650" cy="318225"/>
          </a:xfrm>
        </p:grpSpPr>
        <p:sp>
          <p:nvSpPr>
            <p:cNvPr id="2335" name="Google Shape;2335;p75"/>
            <p:cNvSpPr/>
            <p:nvPr/>
          </p:nvSpPr>
          <p:spPr>
            <a:xfrm>
              <a:off x="-62150375" y="2961850"/>
              <a:ext cx="316650" cy="21300"/>
            </a:xfrm>
            <a:custGeom>
              <a:avLst/>
              <a:gdLst/>
              <a:ahLst/>
              <a:cxnLst/>
              <a:rect l="l" t="t" r="r" b="b"/>
              <a:pathLst>
                <a:path w="12666" h="852" extrusionOk="0">
                  <a:moveTo>
                    <a:pt x="379" y="0"/>
                  </a:moveTo>
                  <a:cubicBezTo>
                    <a:pt x="158" y="0"/>
                    <a:pt x="1" y="189"/>
                    <a:pt x="1" y="410"/>
                  </a:cubicBezTo>
                  <a:cubicBezTo>
                    <a:pt x="1" y="662"/>
                    <a:pt x="190" y="851"/>
                    <a:pt x="379" y="851"/>
                  </a:cubicBezTo>
                  <a:lnTo>
                    <a:pt x="12225" y="851"/>
                  </a:lnTo>
                  <a:cubicBezTo>
                    <a:pt x="12477" y="851"/>
                    <a:pt x="12634" y="662"/>
                    <a:pt x="12634" y="410"/>
                  </a:cubicBezTo>
                  <a:cubicBezTo>
                    <a:pt x="12666" y="158"/>
                    <a:pt x="12477" y="0"/>
                    <a:pt x="122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2336" name="Google Shape;2336;p75"/>
            <p:cNvSpPr/>
            <p:nvPr/>
          </p:nvSpPr>
          <p:spPr>
            <a:xfrm>
              <a:off x="-62150375" y="2838200"/>
              <a:ext cx="82725" cy="102400"/>
            </a:xfrm>
            <a:custGeom>
              <a:avLst/>
              <a:gdLst/>
              <a:ahLst/>
              <a:cxnLst/>
              <a:rect l="l" t="t" r="r" b="b"/>
              <a:pathLst>
                <a:path w="3309" h="4096" extrusionOk="0">
                  <a:moveTo>
                    <a:pt x="2363" y="756"/>
                  </a:moveTo>
                  <a:cubicBezTo>
                    <a:pt x="2427" y="756"/>
                    <a:pt x="2521" y="851"/>
                    <a:pt x="2521" y="914"/>
                  </a:cubicBezTo>
                  <a:lnTo>
                    <a:pt x="2521" y="3119"/>
                  </a:lnTo>
                  <a:cubicBezTo>
                    <a:pt x="2521" y="3214"/>
                    <a:pt x="2427" y="3245"/>
                    <a:pt x="2363" y="3245"/>
                  </a:cubicBezTo>
                  <a:lnTo>
                    <a:pt x="977" y="3245"/>
                  </a:lnTo>
                  <a:cubicBezTo>
                    <a:pt x="883" y="3245"/>
                    <a:pt x="820" y="3151"/>
                    <a:pt x="820" y="3119"/>
                  </a:cubicBezTo>
                  <a:lnTo>
                    <a:pt x="820" y="914"/>
                  </a:lnTo>
                  <a:cubicBezTo>
                    <a:pt x="820" y="851"/>
                    <a:pt x="883" y="756"/>
                    <a:pt x="977" y="756"/>
                  </a:cubicBezTo>
                  <a:close/>
                  <a:moveTo>
                    <a:pt x="946" y="0"/>
                  </a:moveTo>
                  <a:cubicBezTo>
                    <a:pt x="379" y="0"/>
                    <a:pt x="1" y="441"/>
                    <a:pt x="1" y="945"/>
                  </a:cubicBezTo>
                  <a:lnTo>
                    <a:pt x="1" y="3151"/>
                  </a:lnTo>
                  <a:cubicBezTo>
                    <a:pt x="1" y="3686"/>
                    <a:pt x="410" y="4096"/>
                    <a:pt x="946" y="4096"/>
                  </a:cubicBezTo>
                  <a:lnTo>
                    <a:pt x="2300" y="4096"/>
                  </a:lnTo>
                  <a:cubicBezTo>
                    <a:pt x="2868" y="4096"/>
                    <a:pt x="3309" y="3686"/>
                    <a:pt x="3309" y="3151"/>
                  </a:cubicBezTo>
                  <a:lnTo>
                    <a:pt x="3309" y="945"/>
                  </a:lnTo>
                  <a:cubicBezTo>
                    <a:pt x="3309" y="410"/>
                    <a:pt x="2868" y="0"/>
                    <a:pt x="2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2337" name="Google Shape;2337;p75"/>
            <p:cNvSpPr/>
            <p:nvPr/>
          </p:nvSpPr>
          <p:spPr>
            <a:xfrm>
              <a:off x="-62033800" y="2664925"/>
              <a:ext cx="82725" cy="274900"/>
            </a:xfrm>
            <a:custGeom>
              <a:avLst/>
              <a:gdLst/>
              <a:ahLst/>
              <a:cxnLst/>
              <a:rect l="l" t="t" r="r" b="b"/>
              <a:pathLst>
                <a:path w="3309" h="10996" extrusionOk="0">
                  <a:moveTo>
                    <a:pt x="2332" y="788"/>
                  </a:moveTo>
                  <a:cubicBezTo>
                    <a:pt x="2426" y="851"/>
                    <a:pt x="2489" y="882"/>
                    <a:pt x="2489" y="945"/>
                  </a:cubicBezTo>
                  <a:lnTo>
                    <a:pt x="2489" y="10050"/>
                  </a:lnTo>
                  <a:cubicBezTo>
                    <a:pt x="2489" y="10145"/>
                    <a:pt x="2426" y="10176"/>
                    <a:pt x="2332" y="10176"/>
                  </a:cubicBezTo>
                  <a:lnTo>
                    <a:pt x="946" y="10176"/>
                  </a:lnTo>
                  <a:cubicBezTo>
                    <a:pt x="882" y="10176"/>
                    <a:pt x="851" y="10082"/>
                    <a:pt x="851" y="10050"/>
                  </a:cubicBezTo>
                  <a:lnTo>
                    <a:pt x="851" y="945"/>
                  </a:lnTo>
                  <a:cubicBezTo>
                    <a:pt x="851" y="882"/>
                    <a:pt x="914" y="788"/>
                    <a:pt x="946" y="788"/>
                  </a:cubicBezTo>
                  <a:close/>
                  <a:moveTo>
                    <a:pt x="946" y="0"/>
                  </a:moveTo>
                  <a:cubicBezTo>
                    <a:pt x="410" y="0"/>
                    <a:pt x="0" y="441"/>
                    <a:pt x="0" y="945"/>
                  </a:cubicBezTo>
                  <a:lnTo>
                    <a:pt x="0" y="10050"/>
                  </a:lnTo>
                  <a:cubicBezTo>
                    <a:pt x="0" y="10617"/>
                    <a:pt x="441" y="10995"/>
                    <a:pt x="946" y="10995"/>
                  </a:cubicBezTo>
                  <a:lnTo>
                    <a:pt x="2332" y="10995"/>
                  </a:lnTo>
                  <a:cubicBezTo>
                    <a:pt x="2899" y="10995"/>
                    <a:pt x="3308" y="10554"/>
                    <a:pt x="3308" y="10050"/>
                  </a:cubicBezTo>
                  <a:lnTo>
                    <a:pt x="3308" y="945"/>
                  </a:lnTo>
                  <a:cubicBezTo>
                    <a:pt x="3308" y="410"/>
                    <a:pt x="2899" y="0"/>
                    <a:pt x="23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2338" name="Google Shape;2338;p75"/>
            <p:cNvSpPr/>
            <p:nvPr/>
          </p:nvSpPr>
          <p:spPr>
            <a:xfrm>
              <a:off x="-61917225" y="2754700"/>
              <a:ext cx="83500" cy="185900"/>
            </a:xfrm>
            <a:custGeom>
              <a:avLst/>
              <a:gdLst/>
              <a:ahLst/>
              <a:cxnLst/>
              <a:rect l="l" t="t" r="r" b="b"/>
              <a:pathLst>
                <a:path w="3340" h="7436" extrusionOk="0">
                  <a:moveTo>
                    <a:pt x="2394" y="788"/>
                  </a:moveTo>
                  <a:cubicBezTo>
                    <a:pt x="2489" y="788"/>
                    <a:pt x="2520" y="883"/>
                    <a:pt x="2520" y="946"/>
                  </a:cubicBezTo>
                  <a:lnTo>
                    <a:pt x="2520" y="6459"/>
                  </a:lnTo>
                  <a:cubicBezTo>
                    <a:pt x="2520" y="6554"/>
                    <a:pt x="2426" y="6585"/>
                    <a:pt x="2394" y="6585"/>
                  </a:cubicBezTo>
                  <a:lnTo>
                    <a:pt x="1008" y="6585"/>
                  </a:lnTo>
                  <a:cubicBezTo>
                    <a:pt x="945" y="6585"/>
                    <a:pt x="851" y="6491"/>
                    <a:pt x="851" y="6459"/>
                  </a:cubicBezTo>
                  <a:lnTo>
                    <a:pt x="851" y="946"/>
                  </a:lnTo>
                  <a:cubicBezTo>
                    <a:pt x="851" y="883"/>
                    <a:pt x="945" y="788"/>
                    <a:pt x="1008" y="788"/>
                  </a:cubicBezTo>
                  <a:close/>
                  <a:moveTo>
                    <a:pt x="977" y="1"/>
                  </a:moveTo>
                  <a:cubicBezTo>
                    <a:pt x="441" y="1"/>
                    <a:pt x="0" y="442"/>
                    <a:pt x="0" y="977"/>
                  </a:cubicBezTo>
                  <a:lnTo>
                    <a:pt x="0" y="6491"/>
                  </a:lnTo>
                  <a:cubicBezTo>
                    <a:pt x="0" y="7058"/>
                    <a:pt x="441" y="7436"/>
                    <a:pt x="977" y="7436"/>
                  </a:cubicBezTo>
                  <a:lnTo>
                    <a:pt x="2363" y="7436"/>
                  </a:lnTo>
                  <a:cubicBezTo>
                    <a:pt x="2899" y="7436"/>
                    <a:pt x="3308" y="7026"/>
                    <a:pt x="3308" y="6491"/>
                  </a:cubicBezTo>
                  <a:lnTo>
                    <a:pt x="3308" y="977"/>
                  </a:lnTo>
                  <a:cubicBezTo>
                    <a:pt x="3340" y="442"/>
                    <a:pt x="2899" y="1"/>
                    <a:pt x="2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grpSp>
        <p:nvGrpSpPr>
          <p:cNvPr id="2339" name="Google Shape;2339;p75"/>
          <p:cNvGrpSpPr/>
          <p:nvPr/>
        </p:nvGrpSpPr>
        <p:grpSpPr>
          <a:xfrm>
            <a:off x="2853011" y="3128957"/>
            <a:ext cx="366269" cy="366732"/>
            <a:chOff x="-61784125" y="1931250"/>
            <a:chExt cx="316650" cy="317050"/>
          </a:xfrm>
        </p:grpSpPr>
        <p:sp>
          <p:nvSpPr>
            <p:cNvPr id="2340" name="Google Shape;2340;p75"/>
            <p:cNvSpPr/>
            <p:nvPr/>
          </p:nvSpPr>
          <p:spPr>
            <a:xfrm>
              <a:off x="-61688025" y="1931250"/>
              <a:ext cx="124450" cy="134300"/>
            </a:xfrm>
            <a:custGeom>
              <a:avLst/>
              <a:gdLst/>
              <a:ahLst/>
              <a:cxnLst/>
              <a:rect l="l" t="t" r="r" b="b"/>
              <a:pathLst>
                <a:path w="4978" h="5372" extrusionOk="0">
                  <a:moveTo>
                    <a:pt x="2497" y="845"/>
                  </a:moveTo>
                  <a:cubicBezTo>
                    <a:pt x="2709" y="845"/>
                    <a:pt x="2922" y="922"/>
                    <a:pt x="3088" y="1087"/>
                  </a:cubicBezTo>
                  <a:cubicBezTo>
                    <a:pt x="3277" y="1276"/>
                    <a:pt x="3340" y="1591"/>
                    <a:pt x="3277" y="1906"/>
                  </a:cubicBezTo>
                  <a:cubicBezTo>
                    <a:pt x="3182" y="2190"/>
                    <a:pt x="2993" y="2410"/>
                    <a:pt x="2709" y="2442"/>
                  </a:cubicBezTo>
                  <a:cubicBezTo>
                    <a:pt x="2625" y="2467"/>
                    <a:pt x="2545" y="2479"/>
                    <a:pt x="2469" y="2479"/>
                  </a:cubicBezTo>
                  <a:cubicBezTo>
                    <a:pt x="2259" y="2479"/>
                    <a:pt x="2075" y="2391"/>
                    <a:pt x="1890" y="2253"/>
                  </a:cubicBezTo>
                  <a:cubicBezTo>
                    <a:pt x="1701" y="2032"/>
                    <a:pt x="1607" y="1717"/>
                    <a:pt x="1701" y="1434"/>
                  </a:cubicBezTo>
                  <a:cubicBezTo>
                    <a:pt x="1800" y="1059"/>
                    <a:pt x="2145" y="845"/>
                    <a:pt x="2497" y="845"/>
                  </a:cubicBezTo>
                  <a:close/>
                  <a:moveTo>
                    <a:pt x="2520" y="3324"/>
                  </a:moveTo>
                  <a:cubicBezTo>
                    <a:pt x="3277" y="3324"/>
                    <a:pt x="3907" y="3828"/>
                    <a:pt x="4096" y="4553"/>
                  </a:cubicBezTo>
                  <a:lnTo>
                    <a:pt x="914" y="4553"/>
                  </a:lnTo>
                  <a:cubicBezTo>
                    <a:pt x="1103" y="3828"/>
                    <a:pt x="1733" y="3324"/>
                    <a:pt x="2520" y="3324"/>
                  </a:cubicBezTo>
                  <a:close/>
                  <a:moveTo>
                    <a:pt x="2510" y="1"/>
                  </a:moveTo>
                  <a:cubicBezTo>
                    <a:pt x="1805" y="1"/>
                    <a:pt x="1113" y="455"/>
                    <a:pt x="914" y="1213"/>
                  </a:cubicBezTo>
                  <a:cubicBezTo>
                    <a:pt x="756" y="1780"/>
                    <a:pt x="914" y="2347"/>
                    <a:pt x="1292" y="2789"/>
                  </a:cubicBezTo>
                  <a:cubicBezTo>
                    <a:pt x="567" y="3198"/>
                    <a:pt x="0" y="3986"/>
                    <a:pt x="0" y="4931"/>
                  </a:cubicBezTo>
                  <a:cubicBezTo>
                    <a:pt x="0" y="5183"/>
                    <a:pt x="189" y="5372"/>
                    <a:pt x="441" y="5372"/>
                  </a:cubicBezTo>
                  <a:lnTo>
                    <a:pt x="4568" y="5372"/>
                  </a:lnTo>
                  <a:cubicBezTo>
                    <a:pt x="4820" y="5372"/>
                    <a:pt x="4978" y="5183"/>
                    <a:pt x="4978" y="4931"/>
                  </a:cubicBezTo>
                  <a:cubicBezTo>
                    <a:pt x="4978" y="3986"/>
                    <a:pt x="4442" y="3198"/>
                    <a:pt x="3718" y="2789"/>
                  </a:cubicBezTo>
                  <a:cubicBezTo>
                    <a:pt x="3907" y="2568"/>
                    <a:pt x="4033" y="2347"/>
                    <a:pt x="4096" y="2064"/>
                  </a:cubicBezTo>
                  <a:cubicBezTo>
                    <a:pt x="4253" y="1528"/>
                    <a:pt x="4096" y="930"/>
                    <a:pt x="3655" y="489"/>
                  </a:cubicBezTo>
                  <a:cubicBezTo>
                    <a:pt x="3331" y="153"/>
                    <a:pt x="2918" y="1"/>
                    <a:pt x="25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41" name="Google Shape;2341;p75"/>
            <p:cNvSpPr/>
            <p:nvPr/>
          </p:nvSpPr>
          <p:spPr>
            <a:xfrm>
              <a:off x="-61784125" y="2113325"/>
              <a:ext cx="124450" cy="134975"/>
            </a:xfrm>
            <a:custGeom>
              <a:avLst/>
              <a:gdLst/>
              <a:ahLst/>
              <a:cxnLst/>
              <a:rect l="l" t="t" r="r" b="b"/>
              <a:pathLst>
                <a:path w="4978" h="5399" extrusionOk="0">
                  <a:moveTo>
                    <a:pt x="2482" y="848"/>
                  </a:moveTo>
                  <a:cubicBezTo>
                    <a:pt x="2688" y="848"/>
                    <a:pt x="2895" y="921"/>
                    <a:pt x="3056" y="1082"/>
                  </a:cubicBezTo>
                  <a:cubicBezTo>
                    <a:pt x="3245" y="1271"/>
                    <a:pt x="3340" y="1586"/>
                    <a:pt x="3245" y="1901"/>
                  </a:cubicBezTo>
                  <a:cubicBezTo>
                    <a:pt x="3182" y="2185"/>
                    <a:pt x="2993" y="2437"/>
                    <a:pt x="2710" y="2468"/>
                  </a:cubicBezTo>
                  <a:cubicBezTo>
                    <a:pt x="2633" y="2483"/>
                    <a:pt x="2559" y="2491"/>
                    <a:pt x="2487" y="2491"/>
                  </a:cubicBezTo>
                  <a:cubicBezTo>
                    <a:pt x="2261" y="2491"/>
                    <a:pt x="2058" y="2415"/>
                    <a:pt x="1891" y="2248"/>
                  </a:cubicBezTo>
                  <a:cubicBezTo>
                    <a:pt x="1670" y="2059"/>
                    <a:pt x="1607" y="1743"/>
                    <a:pt x="1670" y="1428"/>
                  </a:cubicBezTo>
                  <a:cubicBezTo>
                    <a:pt x="1770" y="1068"/>
                    <a:pt x="2124" y="848"/>
                    <a:pt x="2482" y="848"/>
                  </a:cubicBezTo>
                  <a:close/>
                  <a:moveTo>
                    <a:pt x="2458" y="3319"/>
                  </a:moveTo>
                  <a:cubicBezTo>
                    <a:pt x="3245" y="3319"/>
                    <a:pt x="3907" y="3854"/>
                    <a:pt x="4096" y="4547"/>
                  </a:cubicBezTo>
                  <a:lnTo>
                    <a:pt x="883" y="4547"/>
                  </a:lnTo>
                  <a:cubicBezTo>
                    <a:pt x="1040" y="3886"/>
                    <a:pt x="1733" y="3319"/>
                    <a:pt x="2458" y="3319"/>
                  </a:cubicBezTo>
                  <a:close/>
                  <a:moveTo>
                    <a:pt x="2509" y="1"/>
                  </a:moveTo>
                  <a:cubicBezTo>
                    <a:pt x="1812" y="1"/>
                    <a:pt x="1143" y="437"/>
                    <a:pt x="946" y="1208"/>
                  </a:cubicBezTo>
                  <a:cubicBezTo>
                    <a:pt x="788" y="1806"/>
                    <a:pt x="946" y="2342"/>
                    <a:pt x="1324" y="2783"/>
                  </a:cubicBezTo>
                  <a:cubicBezTo>
                    <a:pt x="568" y="3224"/>
                    <a:pt x="32" y="4012"/>
                    <a:pt x="32" y="4957"/>
                  </a:cubicBezTo>
                  <a:cubicBezTo>
                    <a:pt x="0" y="5209"/>
                    <a:pt x="189" y="5398"/>
                    <a:pt x="410" y="5398"/>
                  </a:cubicBezTo>
                  <a:lnTo>
                    <a:pt x="4569" y="5398"/>
                  </a:lnTo>
                  <a:cubicBezTo>
                    <a:pt x="4789" y="5398"/>
                    <a:pt x="4978" y="5209"/>
                    <a:pt x="4978" y="4988"/>
                  </a:cubicBezTo>
                  <a:cubicBezTo>
                    <a:pt x="4978" y="4043"/>
                    <a:pt x="4474" y="3256"/>
                    <a:pt x="3718" y="2815"/>
                  </a:cubicBezTo>
                  <a:cubicBezTo>
                    <a:pt x="3939" y="2626"/>
                    <a:pt x="4033" y="2374"/>
                    <a:pt x="4128" y="2090"/>
                  </a:cubicBezTo>
                  <a:cubicBezTo>
                    <a:pt x="4285" y="1523"/>
                    <a:pt x="4128" y="924"/>
                    <a:pt x="3687" y="483"/>
                  </a:cubicBezTo>
                  <a:cubicBezTo>
                    <a:pt x="3346" y="155"/>
                    <a:pt x="2923" y="1"/>
                    <a:pt x="25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42" name="Google Shape;2342;p75"/>
            <p:cNvSpPr/>
            <p:nvPr/>
          </p:nvSpPr>
          <p:spPr>
            <a:xfrm>
              <a:off x="-61591150" y="2113325"/>
              <a:ext cx="123675" cy="134175"/>
            </a:xfrm>
            <a:custGeom>
              <a:avLst/>
              <a:gdLst/>
              <a:ahLst/>
              <a:cxnLst/>
              <a:rect l="l" t="t" r="r" b="b"/>
              <a:pathLst>
                <a:path w="4947" h="5367" extrusionOk="0">
                  <a:moveTo>
                    <a:pt x="2482" y="848"/>
                  </a:moveTo>
                  <a:cubicBezTo>
                    <a:pt x="2688" y="848"/>
                    <a:pt x="2895" y="921"/>
                    <a:pt x="3056" y="1082"/>
                  </a:cubicBezTo>
                  <a:cubicBezTo>
                    <a:pt x="3245" y="1271"/>
                    <a:pt x="3340" y="1586"/>
                    <a:pt x="3245" y="1901"/>
                  </a:cubicBezTo>
                  <a:cubicBezTo>
                    <a:pt x="3182" y="2185"/>
                    <a:pt x="2993" y="2437"/>
                    <a:pt x="2710" y="2468"/>
                  </a:cubicBezTo>
                  <a:cubicBezTo>
                    <a:pt x="2633" y="2483"/>
                    <a:pt x="2559" y="2491"/>
                    <a:pt x="2486" y="2491"/>
                  </a:cubicBezTo>
                  <a:cubicBezTo>
                    <a:pt x="2261" y="2491"/>
                    <a:pt x="2057" y="2415"/>
                    <a:pt x="1890" y="2248"/>
                  </a:cubicBezTo>
                  <a:cubicBezTo>
                    <a:pt x="1670" y="2059"/>
                    <a:pt x="1607" y="1743"/>
                    <a:pt x="1670" y="1428"/>
                  </a:cubicBezTo>
                  <a:cubicBezTo>
                    <a:pt x="1770" y="1068"/>
                    <a:pt x="2124" y="848"/>
                    <a:pt x="2482" y="848"/>
                  </a:cubicBezTo>
                  <a:close/>
                  <a:moveTo>
                    <a:pt x="2521" y="3382"/>
                  </a:moveTo>
                  <a:cubicBezTo>
                    <a:pt x="3308" y="3382"/>
                    <a:pt x="3938" y="3886"/>
                    <a:pt x="4127" y="4579"/>
                  </a:cubicBezTo>
                  <a:lnTo>
                    <a:pt x="882" y="4579"/>
                  </a:lnTo>
                  <a:cubicBezTo>
                    <a:pt x="1103" y="3886"/>
                    <a:pt x="1733" y="3382"/>
                    <a:pt x="2521" y="3382"/>
                  </a:cubicBezTo>
                  <a:close/>
                  <a:moveTo>
                    <a:pt x="2467" y="1"/>
                  </a:moveTo>
                  <a:cubicBezTo>
                    <a:pt x="1761" y="1"/>
                    <a:pt x="1080" y="437"/>
                    <a:pt x="882" y="1208"/>
                  </a:cubicBezTo>
                  <a:cubicBezTo>
                    <a:pt x="725" y="1806"/>
                    <a:pt x="882" y="2342"/>
                    <a:pt x="1292" y="2783"/>
                  </a:cubicBezTo>
                  <a:cubicBezTo>
                    <a:pt x="536" y="3224"/>
                    <a:pt x="0" y="4012"/>
                    <a:pt x="0" y="4957"/>
                  </a:cubicBezTo>
                  <a:cubicBezTo>
                    <a:pt x="0" y="5178"/>
                    <a:pt x="189" y="5367"/>
                    <a:pt x="378" y="5367"/>
                  </a:cubicBezTo>
                  <a:lnTo>
                    <a:pt x="4505" y="5367"/>
                  </a:lnTo>
                  <a:cubicBezTo>
                    <a:pt x="4757" y="5367"/>
                    <a:pt x="4946" y="5178"/>
                    <a:pt x="4946" y="4957"/>
                  </a:cubicBezTo>
                  <a:cubicBezTo>
                    <a:pt x="4946" y="4075"/>
                    <a:pt x="4442" y="3256"/>
                    <a:pt x="3686" y="2815"/>
                  </a:cubicBezTo>
                  <a:cubicBezTo>
                    <a:pt x="3875" y="2626"/>
                    <a:pt x="4001" y="2374"/>
                    <a:pt x="4096" y="2090"/>
                  </a:cubicBezTo>
                  <a:cubicBezTo>
                    <a:pt x="4253" y="1523"/>
                    <a:pt x="4096" y="924"/>
                    <a:pt x="3655" y="483"/>
                  </a:cubicBezTo>
                  <a:cubicBezTo>
                    <a:pt x="3314" y="155"/>
                    <a:pt x="2887" y="1"/>
                    <a:pt x="2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43" name="Google Shape;2343;p75"/>
            <p:cNvSpPr/>
            <p:nvPr/>
          </p:nvSpPr>
          <p:spPr>
            <a:xfrm>
              <a:off x="-61677800" y="2072225"/>
              <a:ext cx="106350" cy="62450"/>
            </a:xfrm>
            <a:custGeom>
              <a:avLst/>
              <a:gdLst/>
              <a:ahLst/>
              <a:cxnLst/>
              <a:rect l="l" t="t" r="r" b="b"/>
              <a:pathLst>
                <a:path w="4254" h="2498" extrusionOk="0">
                  <a:moveTo>
                    <a:pt x="2096" y="1"/>
                  </a:moveTo>
                  <a:cubicBezTo>
                    <a:pt x="1985" y="1"/>
                    <a:pt x="1875" y="48"/>
                    <a:pt x="1796" y="142"/>
                  </a:cubicBezTo>
                  <a:lnTo>
                    <a:pt x="158" y="1781"/>
                  </a:lnTo>
                  <a:cubicBezTo>
                    <a:pt x="1" y="1938"/>
                    <a:pt x="1" y="2222"/>
                    <a:pt x="158" y="2379"/>
                  </a:cubicBezTo>
                  <a:cubicBezTo>
                    <a:pt x="237" y="2458"/>
                    <a:pt x="339" y="2497"/>
                    <a:pt x="442" y="2497"/>
                  </a:cubicBezTo>
                  <a:cubicBezTo>
                    <a:pt x="544" y="2497"/>
                    <a:pt x="646" y="2458"/>
                    <a:pt x="725" y="2379"/>
                  </a:cubicBezTo>
                  <a:lnTo>
                    <a:pt x="2111" y="993"/>
                  </a:lnTo>
                  <a:lnTo>
                    <a:pt x="3498" y="2379"/>
                  </a:lnTo>
                  <a:cubicBezTo>
                    <a:pt x="3576" y="2458"/>
                    <a:pt x="3687" y="2497"/>
                    <a:pt x="3797" y="2497"/>
                  </a:cubicBezTo>
                  <a:cubicBezTo>
                    <a:pt x="3907" y="2497"/>
                    <a:pt x="4017" y="2458"/>
                    <a:pt x="4096" y="2379"/>
                  </a:cubicBezTo>
                  <a:cubicBezTo>
                    <a:pt x="4254" y="2222"/>
                    <a:pt x="4254" y="1938"/>
                    <a:pt x="4096" y="1781"/>
                  </a:cubicBezTo>
                  <a:lnTo>
                    <a:pt x="2395" y="142"/>
                  </a:lnTo>
                  <a:cubicBezTo>
                    <a:pt x="2316" y="48"/>
                    <a:pt x="2206" y="1"/>
                    <a:pt x="20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344" name="Google Shape;2344;p75"/>
          <p:cNvSpPr/>
          <p:nvPr/>
        </p:nvSpPr>
        <p:spPr>
          <a:xfrm>
            <a:off x="5947300" y="3128974"/>
            <a:ext cx="354117" cy="326242"/>
          </a:xfrm>
          <a:custGeom>
            <a:avLst/>
            <a:gdLst/>
            <a:ahLst/>
            <a:cxnLst/>
            <a:rect l="l" t="t" r="r" b="b"/>
            <a:pathLst>
              <a:path w="12005" h="11060" extrusionOk="0">
                <a:moveTo>
                  <a:pt x="2049" y="2049"/>
                </a:moveTo>
                <a:cubicBezTo>
                  <a:pt x="2238" y="2049"/>
                  <a:pt x="2395" y="2206"/>
                  <a:pt x="2395" y="2395"/>
                </a:cubicBezTo>
                <a:cubicBezTo>
                  <a:pt x="2395" y="2584"/>
                  <a:pt x="2238" y="2742"/>
                  <a:pt x="2049" y="2742"/>
                </a:cubicBezTo>
                <a:cubicBezTo>
                  <a:pt x="1860" y="2742"/>
                  <a:pt x="1702" y="2584"/>
                  <a:pt x="1702" y="2395"/>
                </a:cubicBezTo>
                <a:cubicBezTo>
                  <a:pt x="1734" y="2206"/>
                  <a:pt x="1860" y="2049"/>
                  <a:pt x="2049" y="2049"/>
                </a:cubicBezTo>
                <a:close/>
                <a:moveTo>
                  <a:pt x="9736" y="2049"/>
                </a:moveTo>
                <a:cubicBezTo>
                  <a:pt x="9925" y="2049"/>
                  <a:pt x="10082" y="2206"/>
                  <a:pt x="10082" y="2395"/>
                </a:cubicBezTo>
                <a:cubicBezTo>
                  <a:pt x="10082" y="2584"/>
                  <a:pt x="9925" y="2742"/>
                  <a:pt x="9736" y="2742"/>
                </a:cubicBezTo>
                <a:cubicBezTo>
                  <a:pt x="9515" y="2742"/>
                  <a:pt x="9358" y="2584"/>
                  <a:pt x="9358" y="2395"/>
                </a:cubicBezTo>
                <a:cubicBezTo>
                  <a:pt x="9358" y="2206"/>
                  <a:pt x="9515" y="2049"/>
                  <a:pt x="9736" y="2049"/>
                </a:cubicBezTo>
                <a:close/>
                <a:moveTo>
                  <a:pt x="2049" y="3719"/>
                </a:moveTo>
                <a:lnTo>
                  <a:pt x="3151" y="5514"/>
                </a:lnTo>
                <a:lnTo>
                  <a:pt x="946" y="5514"/>
                </a:lnTo>
                <a:lnTo>
                  <a:pt x="2049" y="3719"/>
                </a:lnTo>
                <a:close/>
                <a:moveTo>
                  <a:pt x="9736" y="3719"/>
                </a:moveTo>
                <a:lnTo>
                  <a:pt x="10838" y="5514"/>
                </a:lnTo>
                <a:lnTo>
                  <a:pt x="8633" y="5514"/>
                </a:lnTo>
                <a:lnTo>
                  <a:pt x="9736" y="3719"/>
                </a:lnTo>
                <a:close/>
                <a:moveTo>
                  <a:pt x="3435" y="6207"/>
                </a:moveTo>
                <a:cubicBezTo>
                  <a:pt x="3466" y="6964"/>
                  <a:pt x="2836" y="7594"/>
                  <a:pt x="2049" y="7594"/>
                </a:cubicBezTo>
                <a:cubicBezTo>
                  <a:pt x="1292" y="7594"/>
                  <a:pt x="662" y="6964"/>
                  <a:pt x="662" y="6207"/>
                </a:cubicBezTo>
                <a:close/>
                <a:moveTo>
                  <a:pt x="11090" y="6207"/>
                </a:moveTo>
                <a:cubicBezTo>
                  <a:pt x="11090" y="6964"/>
                  <a:pt x="10460" y="7594"/>
                  <a:pt x="9736" y="7594"/>
                </a:cubicBezTo>
                <a:cubicBezTo>
                  <a:pt x="8980" y="7594"/>
                  <a:pt x="8350" y="6964"/>
                  <a:pt x="8350" y="6207"/>
                </a:cubicBezTo>
                <a:close/>
                <a:moveTo>
                  <a:pt x="5892" y="663"/>
                </a:moveTo>
                <a:cubicBezTo>
                  <a:pt x="6113" y="663"/>
                  <a:pt x="6270" y="820"/>
                  <a:pt x="6270" y="1009"/>
                </a:cubicBezTo>
                <a:lnTo>
                  <a:pt x="6270" y="8980"/>
                </a:lnTo>
                <a:lnTo>
                  <a:pt x="5546" y="8980"/>
                </a:lnTo>
                <a:lnTo>
                  <a:pt x="5546" y="1009"/>
                </a:lnTo>
                <a:cubicBezTo>
                  <a:pt x="5546" y="820"/>
                  <a:pt x="5703" y="663"/>
                  <a:pt x="5892" y="663"/>
                </a:cubicBezTo>
                <a:close/>
                <a:moveTo>
                  <a:pt x="8003" y="9673"/>
                </a:moveTo>
                <a:cubicBezTo>
                  <a:pt x="8192" y="9673"/>
                  <a:pt x="8350" y="9830"/>
                  <a:pt x="8350" y="10020"/>
                </a:cubicBezTo>
                <a:lnTo>
                  <a:pt x="8350" y="10398"/>
                </a:lnTo>
                <a:lnTo>
                  <a:pt x="3466" y="10398"/>
                </a:lnTo>
                <a:lnTo>
                  <a:pt x="3466" y="10020"/>
                </a:lnTo>
                <a:cubicBezTo>
                  <a:pt x="3466" y="9830"/>
                  <a:pt x="3624" y="9673"/>
                  <a:pt x="3813" y="9673"/>
                </a:cubicBezTo>
                <a:close/>
                <a:moveTo>
                  <a:pt x="5955" y="1"/>
                </a:moveTo>
                <a:cubicBezTo>
                  <a:pt x="5357" y="1"/>
                  <a:pt x="4916" y="474"/>
                  <a:pt x="4916" y="1009"/>
                </a:cubicBezTo>
                <a:lnTo>
                  <a:pt x="4916" y="1167"/>
                </a:lnTo>
                <a:cubicBezTo>
                  <a:pt x="3970" y="1671"/>
                  <a:pt x="3655" y="1891"/>
                  <a:pt x="3057" y="1954"/>
                </a:cubicBezTo>
                <a:cubicBezTo>
                  <a:pt x="2899" y="1608"/>
                  <a:pt x="2553" y="1324"/>
                  <a:pt x="2112" y="1324"/>
                </a:cubicBezTo>
                <a:cubicBezTo>
                  <a:pt x="1734" y="1324"/>
                  <a:pt x="1387" y="1576"/>
                  <a:pt x="1166" y="1923"/>
                </a:cubicBezTo>
                <a:cubicBezTo>
                  <a:pt x="946" y="1891"/>
                  <a:pt x="694" y="1797"/>
                  <a:pt x="505" y="1734"/>
                </a:cubicBezTo>
                <a:cubicBezTo>
                  <a:pt x="454" y="1708"/>
                  <a:pt x="404" y="1697"/>
                  <a:pt x="355" y="1697"/>
                </a:cubicBezTo>
                <a:cubicBezTo>
                  <a:pt x="224" y="1697"/>
                  <a:pt x="110" y="1784"/>
                  <a:pt x="64" y="1923"/>
                </a:cubicBezTo>
                <a:cubicBezTo>
                  <a:pt x="1" y="2112"/>
                  <a:pt x="64" y="2301"/>
                  <a:pt x="284" y="2364"/>
                </a:cubicBezTo>
                <a:cubicBezTo>
                  <a:pt x="536" y="2458"/>
                  <a:pt x="820" y="2553"/>
                  <a:pt x="1135" y="2616"/>
                </a:cubicBezTo>
                <a:cubicBezTo>
                  <a:pt x="1229" y="2899"/>
                  <a:pt x="1387" y="3151"/>
                  <a:pt x="1607" y="3277"/>
                </a:cubicBezTo>
                <a:lnTo>
                  <a:pt x="127" y="5703"/>
                </a:lnTo>
                <a:cubicBezTo>
                  <a:pt x="64" y="5735"/>
                  <a:pt x="64" y="5829"/>
                  <a:pt x="64" y="5892"/>
                </a:cubicBezTo>
                <a:lnTo>
                  <a:pt x="64" y="6239"/>
                </a:lnTo>
                <a:cubicBezTo>
                  <a:pt x="64" y="7405"/>
                  <a:pt x="1009" y="8350"/>
                  <a:pt x="2175" y="8350"/>
                </a:cubicBezTo>
                <a:cubicBezTo>
                  <a:pt x="3309" y="8350"/>
                  <a:pt x="4254" y="7405"/>
                  <a:pt x="4254" y="6239"/>
                </a:cubicBezTo>
                <a:lnTo>
                  <a:pt x="4254" y="5892"/>
                </a:lnTo>
                <a:cubicBezTo>
                  <a:pt x="4254" y="5829"/>
                  <a:pt x="4254" y="5766"/>
                  <a:pt x="4222" y="5703"/>
                </a:cubicBezTo>
                <a:lnTo>
                  <a:pt x="2710" y="3277"/>
                </a:lnTo>
                <a:cubicBezTo>
                  <a:pt x="2962" y="3183"/>
                  <a:pt x="3120" y="2931"/>
                  <a:pt x="3183" y="2647"/>
                </a:cubicBezTo>
                <a:cubicBezTo>
                  <a:pt x="3844" y="2553"/>
                  <a:pt x="4222" y="2332"/>
                  <a:pt x="4947" y="1954"/>
                </a:cubicBezTo>
                <a:lnTo>
                  <a:pt x="4947" y="8980"/>
                </a:lnTo>
                <a:lnTo>
                  <a:pt x="3939" y="8980"/>
                </a:lnTo>
                <a:cubicBezTo>
                  <a:pt x="3340" y="8980"/>
                  <a:pt x="2899" y="9421"/>
                  <a:pt x="2899" y="9988"/>
                </a:cubicBezTo>
                <a:lnTo>
                  <a:pt x="2899" y="10713"/>
                </a:lnTo>
                <a:cubicBezTo>
                  <a:pt x="2899" y="10902"/>
                  <a:pt x="3057" y="11059"/>
                  <a:pt x="3246" y="11059"/>
                </a:cubicBezTo>
                <a:lnTo>
                  <a:pt x="8822" y="11059"/>
                </a:lnTo>
                <a:cubicBezTo>
                  <a:pt x="9011" y="11059"/>
                  <a:pt x="9169" y="10902"/>
                  <a:pt x="9169" y="10713"/>
                </a:cubicBezTo>
                <a:lnTo>
                  <a:pt x="9169" y="9988"/>
                </a:lnTo>
                <a:cubicBezTo>
                  <a:pt x="9169" y="9389"/>
                  <a:pt x="8696" y="8980"/>
                  <a:pt x="8129" y="8980"/>
                </a:cubicBezTo>
                <a:lnTo>
                  <a:pt x="7089" y="8980"/>
                </a:lnTo>
                <a:lnTo>
                  <a:pt x="7089" y="1954"/>
                </a:lnTo>
                <a:cubicBezTo>
                  <a:pt x="7814" y="2332"/>
                  <a:pt x="8224" y="2553"/>
                  <a:pt x="8885" y="2647"/>
                </a:cubicBezTo>
                <a:cubicBezTo>
                  <a:pt x="8980" y="2931"/>
                  <a:pt x="9137" y="3120"/>
                  <a:pt x="9358" y="3277"/>
                </a:cubicBezTo>
                <a:lnTo>
                  <a:pt x="7877" y="5703"/>
                </a:lnTo>
                <a:cubicBezTo>
                  <a:pt x="7814" y="5735"/>
                  <a:pt x="7814" y="5829"/>
                  <a:pt x="7814" y="5892"/>
                </a:cubicBezTo>
                <a:lnTo>
                  <a:pt x="7814" y="6239"/>
                </a:lnTo>
                <a:cubicBezTo>
                  <a:pt x="7814" y="7405"/>
                  <a:pt x="8759" y="8350"/>
                  <a:pt x="9925" y="8350"/>
                </a:cubicBezTo>
                <a:cubicBezTo>
                  <a:pt x="11059" y="8350"/>
                  <a:pt x="12004" y="7405"/>
                  <a:pt x="12004" y="6239"/>
                </a:cubicBezTo>
                <a:lnTo>
                  <a:pt x="12004" y="5892"/>
                </a:lnTo>
                <a:cubicBezTo>
                  <a:pt x="12004" y="5829"/>
                  <a:pt x="12004" y="5766"/>
                  <a:pt x="11973" y="5703"/>
                </a:cubicBezTo>
                <a:lnTo>
                  <a:pt x="10460" y="3277"/>
                </a:lnTo>
                <a:cubicBezTo>
                  <a:pt x="10523" y="3151"/>
                  <a:pt x="10681" y="2899"/>
                  <a:pt x="10744" y="2616"/>
                </a:cubicBezTo>
                <a:cubicBezTo>
                  <a:pt x="11027" y="2553"/>
                  <a:pt x="11343" y="2458"/>
                  <a:pt x="11626" y="2364"/>
                </a:cubicBezTo>
                <a:cubicBezTo>
                  <a:pt x="11815" y="2269"/>
                  <a:pt x="11878" y="2080"/>
                  <a:pt x="11815" y="1923"/>
                </a:cubicBezTo>
                <a:cubicBezTo>
                  <a:pt x="11746" y="1784"/>
                  <a:pt x="11626" y="1697"/>
                  <a:pt x="11505" y="1697"/>
                </a:cubicBezTo>
                <a:cubicBezTo>
                  <a:pt x="11461" y="1697"/>
                  <a:pt x="11416" y="1708"/>
                  <a:pt x="11374" y="1734"/>
                </a:cubicBezTo>
                <a:cubicBezTo>
                  <a:pt x="11122" y="1797"/>
                  <a:pt x="10933" y="1891"/>
                  <a:pt x="10712" y="1923"/>
                </a:cubicBezTo>
                <a:cubicBezTo>
                  <a:pt x="10555" y="1576"/>
                  <a:pt x="10208" y="1324"/>
                  <a:pt x="9767" y="1324"/>
                </a:cubicBezTo>
                <a:cubicBezTo>
                  <a:pt x="9326" y="1324"/>
                  <a:pt x="8980" y="1576"/>
                  <a:pt x="8822" y="1954"/>
                </a:cubicBezTo>
                <a:cubicBezTo>
                  <a:pt x="8224" y="1828"/>
                  <a:pt x="7908" y="1639"/>
                  <a:pt x="6963" y="1167"/>
                </a:cubicBezTo>
                <a:lnTo>
                  <a:pt x="6963" y="1009"/>
                </a:lnTo>
                <a:cubicBezTo>
                  <a:pt x="6963" y="411"/>
                  <a:pt x="6491" y="1"/>
                  <a:pt x="59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2345" name="Google Shape;2345;p75"/>
          <p:cNvGrpSpPr/>
          <p:nvPr/>
        </p:nvGrpSpPr>
        <p:grpSpPr>
          <a:xfrm>
            <a:off x="4395885" y="1954125"/>
            <a:ext cx="352230" cy="348542"/>
            <a:chOff x="1049375" y="2318350"/>
            <a:chExt cx="298525" cy="295400"/>
          </a:xfrm>
        </p:grpSpPr>
        <p:sp>
          <p:nvSpPr>
            <p:cNvPr id="2346" name="Google Shape;2346;p75"/>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47" name="Google Shape;2347;p75"/>
            <p:cNvSpPr/>
            <p:nvPr/>
          </p:nvSpPr>
          <p:spPr>
            <a:xfrm>
              <a:off x="1101350" y="2440525"/>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48" name="Google Shape;2348;p75"/>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49" name="Google Shape;2349;p75"/>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2350" name="Google Shape;2350;p75"/>
          <p:cNvGrpSpPr/>
          <p:nvPr/>
        </p:nvGrpSpPr>
        <p:grpSpPr>
          <a:xfrm>
            <a:off x="733500" y="2456586"/>
            <a:ext cx="7690500" cy="512100"/>
            <a:chOff x="733500" y="2456586"/>
            <a:chExt cx="7690500" cy="512100"/>
          </a:xfrm>
        </p:grpSpPr>
        <p:grpSp>
          <p:nvGrpSpPr>
            <p:cNvPr id="2351" name="Google Shape;2351;p75"/>
            <p:cNvGrpSpPr/>
            <p:nvPr/>
          </p:nvGrpSpPr>
          <p:grpSpPr>
            <a:xfrm>
              <a:off x="733500" y="2714575"/>
              <a:ext cx="7690500" cy="1125"/>
              <a:chOff x="733500" y="2714575"/>
              <a:chExt cx="7690500" cy="1125"/>
            </a:xfrm>
          </p:grpSpPr>
          <p:cxnSp>
            <p:nvCxnSpPr>
              <p:cNvPr id="2352" name="Google Shape;2352;p75"/>
              <p:cNvCxnSpPr/>
              <p:nvPr/>
            </p:nvCxnSpPr>
            <p:spPr>
              <a:xfrm>
                <a:off x="2312650" y="2715700"/>
                <a:ext cx="4529400" cy="0"/>
              </a:xfrm>
              <a:prstGeom prst="straightConnector1">
                <a:avLst/>
              </a:prstGeom>
              <a:noFill/>
              <a:ln w="19050" cap="flat" cmpd="sng">
                <a:solidFill>
                  <a:schemeClr val="accent2"/>
                </a:solidFill>
                <a:prstDash val="solid"/>
                <a:round/>
                <a:headEnd type="oval" w="med" len="med"/>
                <a:tailEnd type="triangle" w="med" len="med"/>
              </a:ln>
            </p:spPr>
          </p:cxnSp>
          <p:cxnSp>
            <p:nvCxnSpPr>
              <p:cNvPr id="2353" name="Google Shape;2353;p75"/>
              <p:cNvCxnSpPr/>
              <p:nvPr/>
            </p:nvCxnSpPr>
            <p:spPr>
              <a:xfrm>
                <a:off x="733500" y="2714575"/>
                <a:ext cx="1598400" cy="0"/>
              </a:xfrm>
              <a:prstGeom prst="straightConnector1">
                <a:avLst/>
              </a:prstGeom>
              <a:noFill/>
              <a:ln w="19050" cap="flat" cmpd="sng">
                <a:solidFill>
                  <a:schemeClr val="accent4"/>
                </a:solidFill>
                <a:prstDash val="solid"/>
                <a:round/>
                <a:headEnd type="oval" w="med" len="med"/>
                <a:tailEnd type="triangle" w="med" len="med"/>
              </a:ln>
            </p:spPr>
          </p:cxnSp>
          <p:cxnSp>
            <p:nvCxnSpPr>
              <p:cNvPr id="2354" name="Google Shape;2354;p75"/>
              <p:cNvCxnSpPr/>
              <p:nvPr/>
            </p:nvCxnSpPr>
            <p:spPr>
              <a:xfrm>
                <a:off x="6825600" y="2714575"/>
                <a:ext cx="1598400" cy="0"/>
              </a:xfrm>
              <a:prstGeom prst="straightConnector1">
                <a:avLst/>
              </a:prstGeom>
              <a:noFill/>
              <a:ln w="19050" cap="flat" cmpd="sng">
                <a:solidFill>
                  <a:schemeClr val="accent3"/>
                </a:solidFill>
                <a:prstDash val="solid"/>
                <a:round/>
                <a:headEnd type="oval" w="med" len="med"/>
                <a:tailEnd type="triangle" w="med" len="med"/>
              </a:ln>
            </p:spPr>
          </p:cxnSp>
        </p:grpSp>
        <p:cxnSp>
          <p:nvCxnSpPr>
            <p:cNvPr id="2355" name="Google Shape;2355;p75"/>
            <p:cNvCxnSpPr>
              <a:stCxn id="2321" idx="0"/>
            </p:cNvCxnSpPr>
            <p:nvPr/>
          </p:nvCxnSpPr>
          <p:spPr>
            <a:xfrm rot="10800000">
              <a:off x="1492050" y="2456586"/>
              <a:ext cx="0" cy="512100"/>
            </a:xfrm>
            <a:prstGeom prst="straightConnector1">
              <a:avLst/>
            </a:prstGeom>
            <a:noFill/>
            <a:ln w="19050" cap="flat" cmpd="sng">
              <a:solidFill>
                <a:schemeClr val="accent4"/>
              </a:solidFill>
              <a:prstDash val="solid"/>
              <a:round/>
              <a:headEnd type="triangle" w="med" len="med"/>
              <a:tailEnd type="none" w="med" len="med"/>
            </a:ln>
          </p:spPr>
        </p:cxnSp>
        <p:cxnSp>
          <p:nvCxnSpPr>
            <p:cNvPr id="2356" name="Google Shape;2356;p75"/>
            <p:cNvCxnSpPr/>
            <p:nvPr/>
          </p:nvCxnSpPr>
          <p:spPr>
            <a:xfrm rot="10800000">
              <a:off x="7668500" y="2456586"/>
              <a:ext cx="0" cy="512100"/>
            </a:xfrm>
            <a:prstGeom prst="straightConnector1">
              <a:avLst/>
            </a:prstGeom>
            <a:noFill/>
            <a:ln w="19050" cap="flat" cmpd="sng">
              <a:solidFill>
                <a:schemeClr val="accent3"/>
              </a:solidFill>
              <a:prstDash val="solid"/>
              <a:round/>
              <a:headEnd type="none" w="med" len="med"/>
              <a:tailEnd type="triangle" w="med" len="med"/>
            </a:ln>
          </p:spPr>
        </p:cxnSp>
        <p:cxnSp>
          <p:nvCxnSpPr>
            <p:cNvPr id="2357" name="Google Shape;2357;p75"/>
            <p:cNvCxnSpPr/>
            <p:nvPr/>
          </p:nvCxnSpPr>
          <p:spPr>
            <a:xfrm rot="10800000">
              <a:off x="3031875" y="2456586"/>
              <a:ext cx="0" cy="512100"/>
            </a:xfrm>
            <a:prstGeom prst="straightConnector1">
              <a:avLst/>
            </a:prstGeom>
            <a:noFill/>
            <a:ln w="19050" cap="flat" cmpd="sng">
              <a:solidFill>
                <a:schemeClr val="accent4"/>
              </a:solidFill>
              <a:prstDash val="solid"/>
              <a:round/>
              <a:headEnd type="triangle" w="med" len="med"/>
              <a:tailEnd type="none" w="med" len="med"/>
            </a:ln>
          </p:spPr>
        </p:cxnSp>
        <p:cxnSp>
          <p:nvCxnSpPr>
            <p:cNvPr id="2358" name="Google Shape;2358;p75"/>
            <p:cNvCxnSpPr/>
            <p:nvPr/>
          </p:nvCxnSpPr>
          <p:spPr>
            <a:xfrm rot="10800000">
              <a:off x="6120600" y="2456586"/>
              <a:ext cx="0" cy="512100"/>
            </a:xfrm>
            <a:prstGeom prst="straightConnector1">
              <a:avLst/>
            </a:prstGeom>
            <a:noFill/>
            <a:ln w="19050" cap="flat" cmpd="sng">
              <a:solidFill>
                <a:schemeClr val="accent3"/>
              </a:solidFill>
              <a:prstDash val="solid"/>
              <a:round/>
              <a:headEnd type="none" w="med" len="med"/>
              <a:tailEnd type="triangle" w="med" len="med"/>
            </a:ln>
          </p:spPr>
        </p:cxnSp>
        <p:sp>
          <p:nvSpPr>
            <p:cNvPr id="2359" name="Google Shape;2359;p75"/>
            <p:cNvSpPr/>
            <p:nvPr/>
          </p:nvSpPr>
          <p:spPr>
            <a:xfrm>
              <a:off x="4498950" y="2644313"/>
              <a:ext cx="146100" cy="1461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feld 1">
            <a:extLst>
              <a:ext uri="{FF2B5EF4-FFF2-40B4-BE49-F238E27FC236}">
                <a16:creationId xmlns:a16="http://schemas.microsoft.com/office/drawing/2014/main" id="{DDEACA3A-61C8-A30D-289E-78D5BB6915EC}"/>
              </a:ext>
            </a:extLst>
          </p:cNvPr>
          <p:cNvSpPr txBox="1"/>
          <p:nvPr/>
        </p:nvSpPr>
        <p:spPr>
          <a:xfrm>
            <a:off x="6825600" y="3268353"/>
            <a:ext cx="1872424" cy="523220"/>
          </a:xfrm>
          <a:prstGeom prst="rect">
            <a:avLst/>
          </a:prstGeom>
          <a:noFill/>
        </p:spPr>
        <p:txBody>
          <a:bodyPr wrap="square" rtlCol="0">
            <a:spAutoFit/>
          </a:bodyPr>
          <a:lstStyle/>
          <a:p>
            <a:r>
              <a:rPr lang="de-AT" dirty="0"/>
              <a:t>Gold oder Silber mit einem Stempel</a:t>
            </a:r>
          </a:p>
        </p:txBody>
      </p:sp>
      <p:sp>
        <p:nvSpPr>
          <p:cNvPr id="3" name="Textfeld 2">
            <a:extLst>
              <a:ext uri="{FF2B5EF4-FFF2-40B4-BE49-F238E27FC236}">
                <a16:creationId xmlns:a16="http://schemas.microsoft.com/office/drawing/2014/main" id="{ED866C72-3219-47CE-BD2E-2ABE21BF01FB}"/>
              </a:ext>
            </a:extLst>
          </p:cNvPr>
          <p:cNvSpPr txBox="1"/>
          <p:nvPr/>
        </p:nvSpPr>
        <p:spPr>
          <a:xfrm>
            <a:off x="5449229" y="1440625"/>
            <a:ext cx="1228221" cy="461665"/>
          </a:xfrm>
          <a:prstGeom prst="rect">
            <a:avLst/>
          </a:prstGeom>
          <a:noFill/>
        </p:spPr>
        <p:txBody>
          <a:bodyPr wrap="none" rtlCol="0">
            <a:spAutoFit/>
          </a:bodyPr>
          <a:lstStyle/>
          <a:p>
            <a:r>
              <a:rPr lang="de-AT" sz="2400" b="1" dirty="0"/>
              <a:t>Warum</a:t>
            </a:r>
          </a:p>
        </p:txBody>
      </p:sp>
      <p:sp>
        <p:nvSpPr>
          <p:cNvPr id="5" name="Textfeld 4">
            <a:extLst>
              <a:ext uri="{FF2B5EF4-FFF2-40B4-BE49-F238E27FC236}">
                <a16:creationId xmlns:a16="http://schemas.microsoft.com/office/drawing/2014/main" id="{C3A5BB3F-88C9-7765-A19B-3B3086E41842}"/>
              </a:ext>
            </a:extLst>
          </p:cNvPr>
          <p:cNvSpPr txBox="1"/>
          <p:nvPr/>
        </p:nvSpPr>
        <p:spPr>
          <a:xfrm>
            <a:off x="5154364" y="1853149"/>
            <a:ext cx="2024913" cy="307777"/>
          </a:xfrm>
          <a:prstGeom prst="rect">
            <a:avLst/>
          </a:prstGeom>
          <a:noFill/>
        </p:spPr>
        <p:txBody>
          <a:bodyPr wrap="none" rtlCol="0">
            <a:spAutoFit/>
          </a:bodyPr>
          <a:lstStyle/>
          <a:p>
            <a:r>
              <a:rPr lang="de-AT" dirty="0"/>
              <a:t>Zahlungsmittel gesucht</a:t>
            </a:r>
          </a:p>
        </p:txBody>
      </p:sp>
      <p:sp>
        <p:nvSpPr>
          <p:cNvPr id="6" name="Textfeld 5">
            <a:extLst>
              <a:ext uri="{FF2B5EF4-FFF2-40B4-BE49-F238E27FC236}">
                <a16:creationId xmlns:a16="http://schemas.microsoft.com/office/drawing/2014/main" id="{5A31C196-8064-7B85-E811-A8F226AA5A36}"/>
              </a:ext>
            </a:extLst>
          </p:cNvPr>
          <p:cNvSpPr txBox="1"/>
          <p:nvPr/>
        </p:nvSpPr>
        <p:spPr>
          <a:xfrm>
            <a:off x="4034330" y="4257555"/>
            <a:ext cx="1091966" cy="461665"/>
          </a:xfrm>
          <a:prstGeom prst="rect">
            <a:avLst/>
          </a:prstGeom>
          <a:noFill/>
        </p:spPr>
        <p:txBody>
          <a:bodyPr wrap="none" rtlCol="0">
            <a:spAutoFit/>
          </a:bodyPr>
          <a:lstStyle/>
          <a:p>
            <a:r>
              <a:rPr lang="de-AT" sz="2400" b="1" dirty="0">
                <a:solidFill>
                  <a:schemeClr val="accent2">
                    <a:lumMod val="75000"/>
                  </a:schemeClr>
                </a:solidFill>
                <a:hlinkClick r:id="rId3">
                  <a:extLst>
                    <a:ext uri="{A12FA001-AC4F-418D-AE19-62706E023703}">
                      <ahyp:hlinkClr xmlns:ahyp="http://schemas.microsoft.com/office/drawing/2018/hyperlinkcolor" val="tx"/>
                    </a:ext>
                  </a:extLst>
                </a:hlinkClick>
              </a:rPr>
              <a:t>Hier!!!</a:t>
            </a:r>
            <a:endParaRPr lang="de-AT" sz="2400" b="1" dirty="0">
              <a:solidFill>
                <a:schemeClr val="accent2">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7"/>
        <p:cNvGrpSpPr/>
        <p:nvPr/>
      </p:nvGrpSpPr>
      <p:grpSpPr>
        <a:xfrm>
          <a:off x="0" y="0"/>
          <a:ext cx="0" cy="0"/>
          <a:chOff x="0" y="0"/>
          <a:chExt cx="0" cy="0"/>
        </a:xfrm>
      </p:grpSpPr>
      <p:sp>
        <p:nvSpPr>
          <p:cNvPr id="8" name="Rechteck 7">
            <a:extLst>
              <a:ext uri="{FF2B5EF4-FFF2-40B4-BE49-F238E27FC236}">
                <a16:creationId xmlns:a16="http://schemas.microsoft.com/office/drawing/2014/main" id="{19D87562-948E-767C-B2C0-FF36ECA25CD4}"/>
              </a:ext>
            </a:extLst>
          </p:cNvPr>
          <p:cNvSpPr/>
          <p:nvPr/>
        </p:nvSpPr>
        <p:spPr>
          <a:xfrm>
            <a:off x="312420" y="1295154"/>
            <a:ext cx="7427514" cy="7478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7" name="Rechteck 6">
            <a:extLst>
              <a:ext uri="{FF2B5EF4-FFF2-40B4-BE49-F238E27FC236}">
                <a16:creationId xmlns:a16="http://schemas.microsoft.com/office/drawing/2014/main" id="{CD49F6EF-A839-454C-931F-BD75170FE78F}"/>
              </a:ext>
            </a:extLst>
          </p:cNvPr>
          <p:cNvSpPr/>
          <p:nvPr/>
        </p:nvSpPr>
        <p:spPr>
          <a:xfrm>
            <a:off x="383613" y="1393077"/>
            <a:ext cx="7482840" cy="771178"/>
          </a:xfrm>
          <a:prstGeom prst="rect">
            <a:avLst/>
          </a:prstGeom>
          <a:solidFill>
            <a:schemeClr val="accent2">
              <a:lumMod val="20000"/>
              <a:lumOff val="8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AT"/>
          </a:p>
        </p:txBody>
      </p:sp>
      <p:sp>
        <p:nvSpPr>
          <p:cNvPr id="1128" name="Google Shape;1128;p55"/>
          <p:cNvSpPr txBox="1">
            <a:spLocks noGrp="1"/>
          </p:cNvSpPr>
          <p:nvPr>
            <p:ph type="title" idx="13"/>
          </p:nvPr>
        </p:nvSpPr>
        <p:spPr>
          <a:xfrm>
            <a:off x="80221" y="2923696"/>
            <a:ext cx="2375700"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AT" dirty="0" err="1"/>
              <a:t>Maan</a:t>
            </a:r>
            <a:r>
              <a:rPr lang="de-AT" dirty="0"/>
              <a:t> Alawayed</a:t>
            </a:r>
            <a:endParaRPr dirty="0"/>
          </a:p>
        </p:txBody>
      </p:sp>
      <p:sp>
        <p:nvSpPr>
          <p:cNvPr id="1129" name="Google Shape;1129;p55"/>
          <p:cNvSpPr txBox="1">
            <a:spLocks noGrp="1"/>
          </p:cNvSpPr>
          <p:nvPr>
            <p:ph type="title" idx="14"/>
          </p:nvPr>
        </p:nvSpPr>
        <p:spPr>
          <a:xfrm>
            <a:off x="789654" y="2756618"/>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dirty="0"/>
              <a:t>01.</a:t>
            </a:r>
            <a:endParaRPr dirty="0"/>
          </a:p>
        </p:txBody>
      </p:sp>
      <p:sp>
        <p:nvSpPr>
          <p:cNvPr id="1130" name="Google Shape;1130;p55"/>
          <p:cNvSpPr txBox="1">
            <a:spLocks noGrp="1"/>
          </p:cNvSpPr>
          <p:nvPr>
            <p:ph type="subTitle" idx="15"/>
          </p:nvPr>
        </p:nvSpPr>
        <p:spPr>
          <a:xfrm>
            <a:off x="-49424" y="3404068"/>
            <a:ext cx="3027976" cy="1193581"/>
          </a:xfrm>
          <a:prstGeom prst="rect">
            <a:avLst/>
          </a:prstGeom>
        </p:spPr>
        <p:txBody>
          <a:bodyPr spcFirstLastPara="1" wrap="square" lIns="91425" tIns="91425" rIns="91425" bIns="91425" anchor="ctr" anchorCtr="0">
            <a:normAutofit lnSpcReduction="10000"/>
          </a:bodyPr>
          <a:lstStyle/>
          <a:p>
            <a:pPr marL="139700" indent="0"/>
            <a:r>
              <a:rPr lang="de-DE" b="0" i="0" dirty="0">
                <a:solidFill>
                  <a:srgbClr val="111111"/>
                </a:solidFill>
                <a:effectLst/>
                <a:latin typeface="-apple-system"/>
              </a:rPr>
              <a:t>Ich bin der kreative Kopf hinter diesem Projekt und habe die Planung und Umsetzung verantwortet. Außerdem bin ich der Projektmanager.</a:t>
            </a:r>
          </a:p>
        </p:txBody>
      </p:sp>
      <p:sp>
        <p:nvSpPr>
          <p:cNvPr id="1134" name="Google Shape;1134;p55"/>
          <p:cNvSpPr txBox="1">
            <a:spLocks noGrp="1"/>
          </p:cNvSpPr>
          <p:nvPr>
            <p:ph type="title" idx="19"/>
          </p:nvPr>
        </p:nvSpPr>
        <p:spPr>
          <a:xfrm>
            <a:off x="4125033" y="2685426"/>
            <a:ext cx="2930173"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Ali Asghar Muradi</a:t>
            </a:r>
            <a:endParaRPr dirty="0"/>
          </a:p>
        </p:txBody>
      </p:sp>
      <p:sp>
        <p:nvSpPr>
          <p:cNvPr id="1135" name="Google Shape;1135;p55"/>
          <p:cNvSpPr txBox="1">
            <a:spLocks noGrp="1"/>
          </p:cNvSpPr>
          <p:nvPr>
            <p:ph type="title" idx="20"/>
          </p:nvPr>
        </p:nvSpPr>
        <p:spPr>
          <a:xfrm>
            <a:off x="4845540" y="2537255"/>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dirty="0"/>
              <a:t>03.</a:t>
            </a:r>
            <a:endParaRPr dirty="0"/>
          </a:p>
        </p:txBody>
      </p:sp>
      <p:sp>
        <p:nvSpPr>
          <p:cNvPr id="1136" name="Google Shape;1136;p55"/>
          <p:cNvSpPr txBox="1">
            <a:spLocks noGrp="1"/>
          </p:cNvSpPr>
          <p:nvPr>
            <p:ph type="subTitle" idx="21"/>
          </p:nvPr>
        </p:nvSpPr>
        <p:spPr>
          <a:xfrm>
            <a:off x="4125033" y="3226536"/>
            <a:ext cx="2398266" cy="79495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de-DE" b="0" i="0" dirty="0">
                <a:solidFill>
                  <a:schemeClr val="tx1"/>
                </a:solidFill>
                <a:effectLst/>
                <a:latin typeface="Söhne"/>
              </a:rPr>
              <a:t>Ich war verantwortlich für das Design dieses Projekts, einschließlich der Auswahl von Bildern und Farben.</a:t>
            </a:r>
            <a:endParaRPr dirty="0">
              <a:solidFill>
                <a:schemeClr val="tx1"/>
              </a:solidFill>
            </a:endParaRPr>
          </a:p>
        </p:txBody>
      </p:sp>
      <p:grpSp>
        <p:nvGrpSpPr>
          <p:cNvPr id="1137" name="Google Shape;1137;p55"/>
          <p:cNvGrpSpPr/>
          <p:nvPr/>
        </p:nvGrpSpPr>
        <p:grpSpPr>
          <a:xfrm>
            <a:off x="7627983" y="338391"/>
            <a:ext cx="1979884" cy="1286961"/>
            <a:chOff x="3028945" y="2612942"/>
            <a:chExt cx="1979884" cy="1286961"/>
          </a:xfrm>
        </p:grpSpPr>
        <p:grpSp>
          <p:nvGrpSpPr>
            <p:cNvPr id="1138" name="Google Shape;1138;p55"/>
            <p:cNvGrpSpPr/>
            <p:nvPr/>
          </p:nvGrpSpPr>
          <p:grpSpPr>
            <a:xfrm>
              <a:off x="3048248" y="2612942"/>
              <a:ext cx="1960580" cy="1159377"/>
              <a:chOff x="4923200" y="1561363"/>
              <a:chExt cx="975025" cy="576575"/>
            </a:xfrm>
          </p:grpSpPr>
          <p:sp>
            <p:nvSpPr>
              <p:cNvPr id="1139" name="Google Shape;1139;p55"/>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5"/>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5"/>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5"/>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5"/>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5"/>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5"/>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5"/>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5"/>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5"/>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5"/>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5"/>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5"/>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5"/>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5"/>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5"/>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5"/>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5"/>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5"/>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5"/>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5"/>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5"/>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5"/>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5"/>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5"/>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5"/>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5"/>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5"/>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5"/>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5"/>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5"/>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5"/>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5"/>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5"/>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5"/>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5"/>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5"/>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5"/>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5"/>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5"/>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5"/>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5"/>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5"/>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5"/>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5"/>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55"/>
            <p:cNvGrpSpPr/>
            <p:nvPr/>
          </p:nvGrpSpPr>
          <p:grpSpPr>
            <a:xfrm>
              <a:off x="3028945" y="2740526"/>
              <a:ext cx="1960580" cy="1159377"/>
              <a:chOff x="4923200" y="1561363"/>
              <a:chExt cx="975025" cy="576575"/>
            </a:xfrm>
          </p:grpSpPr>
          <p:sp>
            <p:nvSpPr>
              <p:cNvPr id="1185" name="Google Shape;1185;p55"/>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5"/>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5"/>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5"/>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5"/>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5"/>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5"/>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5"/>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5"/>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5"/>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5"/>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5"/>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5"/>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5"/>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5"/>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5"/>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5"/>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5"/>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5"/>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5"/>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5"/>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5"/>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5"/>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5"/>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5"/>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5"/>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5"/>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5"/>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5"/>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5"/>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5"/>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5"/>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5"/>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5"/>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5"/>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5"/>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5"/>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5"/>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5"/>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5"/>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5"/>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5"/>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5"/>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5"/>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5"/>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Textfeld 18">
            <a:extLst>
              <a:ext uri="{FF2B5EF4-FFF2-40B4-BE49-F238E27FC236}">
                <a16:creationId xmlns:a16="http://schemas.microsoft.com/office/drawing/2014/main" id="{FE5B9CC7-7B05-8FC2-46A4-0B888D36EC94}"/>
              </a:ext>
            </a:extLst>
          </p:cNvPr>
          <p:cNvSpPr txBox="1"/>
          <p:nvPr/>
        </p:nvSpPr>
        <p:spPr>
          <a:xfrm>
            <a:off x="2919331" y="419071"/>
            <a:ext cx="2800767" cy="646331"/>
          </a:xfrm>
          <a:prstGeom prst="rect">
            <a:avLst/>
          </a:prstGeom>
          <a:noFill/>
        </p:spPr>
        <p:txBody>
          <a:bodyPr wrap="none" rtlCol="0">
            <a:spAutoFit/>
          </a:bodyPr>
          <a:lstStyle/>
          <a:p>
            <a:r>
              <a:rPr lang="de-AT" sz="3600" b="1" dirty="0" err="1">
                <a:solidFill>
                  <a:schemeClr val="tx1"/>
                </a:solidFill>
              </a:rPr>
              <a:t>GeldGeister</a:t>
            </a:r>
            <a:endParaRPr lang="de-AT" b="1" dirty="0">
              <a:solidFill>
                <a:schemeClr val="tx1"/>
              </a:solidFill>
            </a:endParaRPr>
          </a:p>
        </p:txBody>
      </p:sp>
      <p:sp>
        <p:nvSpPr>
          <p:cNvPr id="23" name="Textfeld 22">
            <a:extLst>
              <a:ext uri="{FF2B5EF4-FFF2-40B4-BE49-F238E27FC236}">
                <a16:creationId xmlns:a16="http://schemas.microsoft.com/office/drawing/2014/main" id="{510A5131-75EE-AD72-A206-28DAFF9E2189}"/>
              </a:ext>
            </a:extLst>
          </p:cNvPr>
          <p:cNvSpPr txBox="1"/>
          <p:nvPr/>
        </p:nvSpPr>
        <p:spPr>
          <a:xfrm>
            <a:off x="1268071" y="2468229"/>
            <a:ext cx="318466" cy="213145"/>
          </a:xfrm>
          <a:prstGeom prst="rect">
            <a:avLst/>
          </a:prstGeom>
          <a:noFill/>
        </p:spPr>
        <p:txBody>
          <a:bodyPr wrap="square" rtlCol="0">
            <a:spAutoFit/>
          </a:bodyPr>
          <a:lstStyle/>
          <a:p>
            <a:endParaRPr lang="de-AT" dirty="0"/>
          </a:p>
        </p:txBody>
      </p:sp>
      <p:sp>
        <p:nvSpPr>
          <p:cNvPr id="3" name="Textfeld 2">
            <a:extLst>
              <a:ext uri="{FF2B5EF4-FFF2-40B4-BE49-F238E27FC236}">
                <a16:creationId xmlns:a16="http://schemas.microsoft.com/office/drawing/2014/main" id="{F981B047-71E8-C33C-7143-B4213AF60E4D}"/>
              </a:ext>
            </a:extLst>
          </p:cNvPr>
          <p:cNvSpPr txBox="1"/>
          <p:nvPr/>
        </p:nvSpPr>
        <p:spPr>
          <a:xfrm>
            <a:off x="428002" y="1394663"/>
            <a:ext cx="7680763" cy="738664"/>
          </a:xfrm>
          <a:prstGeom prst="rect">
            <a:avLst/>
          </a:prstGeom>
          <a:noFill/>
        </p:spPr>
        <p:txBody>
          <a:bodyPr wrap="square" rtlCol="0">
            <a:spAutoFit/>
          </a:bodyPr>
          <a:lstStyle/>
          <a:p>
            <a:r>
              <a:rPr kumimoji="0" lang="de-DE" altLang="de-DE" sz="1400" b="0" i="0" u="none" strike="noStrike" cap="none" normalizeH="0" baseline="0" dirty="0">
                <a:ln>
                  <a:noFill/>
                </a:ln>
                <a:solidFill>
                  <a:schemeClr val="bg2">
                    <a:lumMod val="50000"/>
                  </a:schemeClr>
                </a:solidFill>
                <a:effectLst/>
                <a:latin typeface="Söhne"/>
              </a:rPr>
              <a:t>Wir, das Team </a:t>
            </a:r>
            <a:r>
              <a:rPr kumimoji="0" lang="de-DE" altLang="de-DE" sz="1400" b="0" i="0" u="none" strike="noStrike" cap="none" normalizeH="0" baseline="0" dirty="0" err="1">
                <a:ln>
                  <a:noFill/>
                </a:ln>
                <a:solidFill>
                  <a:schemeClr val="bg2">
                    <a:lumMod val="50000"/>
                  </a:schemeClr>
                </a:solidFill>
                <a:effectLst/>
                <a:latin typeface="Söhne"/>
              </a:rPr>
              <a:t>GeldGeister</a:t>
            </a:r>
            <a:r>
              <a:rPr kumimoji="0" lang="de-DE" altLang="de-DE" sz="1400" b="0" i="0" u="none" strike="noStrike" cap="none" normalizeH="0" baseline="0" dirty="0">
                <a:ln>
                  <a:noFill/>
                </a:ln>
                <a:solidFill>
                  <a:schemeClr val="bg2">
                    <a:lumMod val="50000"/>
                  </a:schemeClr>
                </a:solidFill>
                <a:effectLst/>
                <a:latin typeface="Söhne"/>
              </a:rPr>
              <a:t>, präsentieren heute unser </a:t>
            </a:r>
            <a:r>
              <a:rPr kumimoji="0" lang="de-DE" altLang="de-DE" sz="1400" b="0" i="0" u="none" strike="noStrike" cap="none" normalizeH="0" baseline="0" dirty="0">
                <a:ln>
                  <a:noFill/>
                </a:ln>
                <a:solidFill>
                  <a:schemeClr val="accent6">
                    <a:lumMod val="75000"/>
                  </a:schemeClr>
                </a:solidFill>
                <a:effectLst/>
                <a:latin typeface="Söhne"/>
              </a:rPr>
              <a:t>Projekt 'Die Welt des Geldes'. Dazu haben wir </a:t>
            </a:r>
            <a:r>
              <a:rPr kumimoji="0" lang="de-DE" altLang="de-DE" sz="1400" b="0" i="0" u="none" strike="noStrike" cap="none" normalizeH="0" baseline="0" dirty="0">
                <a:ln>
                  <a:noFill/>
                </a:ln>
                <a:solidFill>
                  <a:schemeClr val="tx2">
                    <a:lumMod val="50000"/>
                  </a:schemeClr>
                </a:solidFill>
                <a:effectLst/>
                <a:latin typeface="Söhne"/>
              </a:rPr>
              <a:t>eine Präsentation, Poster, eine Website und ein Plakat erstellt.</a:t>
            </a:r>
          </a:p>
          <a:p>
            <a:endParaRPr lang="de-AT" dirty="0">
              <a:solidFill>
                <a:schemeClr val="accent3">
                  <a:lumMod val="60000"/>
                  <a:lumOff val="4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4"/>
        <p:cNvGrpSpPr/>
        <p:nvPr/>
      </p:nvGrpSpPr>
      <p:grpSpPr>
        <a:xfrm>
          <a:off x="0" y="0"/>
          <a:ext cx="0" cy="0"/>
          <a:chOff x="0" y="0"/>
          <a:chExt cx="0" cy="0"/>
        </a:xfrm>
      </p:grpSpPr>
      <p:sp>
        <p:nvSpPr>
          <p:cNvPr id="2285" name="Google Shape;2285;p74"/>
          <p:cNvSpPr txBox="1">
            <a:spLocks noGrp="1"/>
          </p:cNvSpPr>
          <p:nvPr>
            <p:ph type="title"/>
          </p:nvPr>
        </p:nvSpPr>
        <p:spPr>
          <a:xfrm>
            <a:off x="802486" y="1680575"/>
            <a:ext cx="2140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Bargeld</a:t>
            </a:r>
            <a:endParaRPr dirty="0"/>
          </a:p>
        </p:txBody>
      </p:sp>
      <p:sp>
        <p:nvSpPr>
          <p:cNvPr id="2286" name="Google Shape;2286;p74"/>
          <p:cNvSpPr txBox="1">
            <a:spLocks noGrp="1"/>
          </p:cNvSpPr>
          <p:nvPr>
            <p:ph type="subTitle" idx="1"/>
          </p:nvPr>
        </p:nvSpPr>
        <p:spPr>
          <a:xfrm>
            <a:off x="802486" y="2178200"/>
            <a:ext cx="2140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Ist eine altmodische Art zu bezahlen.</a:t>
            </a:r>
            <a:endParaRPr dirty="0"/>
          </a:p>
        </p:txBody>
      </p:sp>
      <p:sp>
        <p:nvSpPr>
          <p:cNvPr id="2287" name="Google Shape;2287;p74"/>
          <p:cNvSpPr txBox="1">
            <a:spLocks noGrp="1"/>
          </p:cNvSpPr>
          <p:nvPr>
            <p:ph type="title" idx="2"/>
          </p:nvPr>
        </p:nvSpPr>
        <p:spPr>
          <a:xfrm>
            <a:off x="6250960" y="1723054"/>
            <a:ext cx="2140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AT" dirty="0"/>
              <a:t>Sparen</a:t>
            </a:r>
          </a:p>
        </p:txBody>
      </p:sp>
      <p:sp>
        <p:nvSpPr>
          <p:cNvPr id="2288" name="Google Shape;2288;p74"/>
          <p:cNvSpPr txBox="1">
            <a:spLocks noGrp="1"/>
          </p:cNvSpPr>
          <p:nvPr>
            <p:ph type="subTitle" idx="3"/>
          </p:nvPr>
        </p:nvSpPr>
        <p:spPr>
          <a:xfrm>
            <a:off x="6283500" y="2116420"/>
            <a:ext cx="2140500" cy="60404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DE" b="0" i="0" dirty="0">
                <a:solidFill>
                  <a:srgbClr val="111111"/>
                </a:solidFill>
                <a:effectLst/>
                <a:latin typeface="-apple-system"/>
              </a:rPr>
              <a:t>Wenn du dein Geld nicht ausgibst und stattdessen sparst.</a:t>
            </a:r>
            <a:endParaRPr dirty="0"/>
          </a:p>
        </p:txBody>
      </p:sp>
      <p:sp>
        <p:nvSpPr>
          <p:cNvPr id="2289" name="Google Shape;2289;p74"/>
          <p:cNvSpPr txBox="1">
            <a:spLocks noGrp="1"/>
          </p:cNvSpPr>
          <p:nvPr>
            <p:ph type="title" idx="4"/>
          </p:nvPr>
        </p:nvSpPr>
        <p:spPr>
          <a:xfrm>
            <a:off x="802486" y="3190175"/>
            <a:ext cx="2140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Digitales Geld</a:t>
            </a:r>
            <a:endParaRPr dirty="0"/>
          </a:p>
        </p:txBody>
      </p:sp>
      <p:sp>
        <p:nvSpPr>
          <p:cNvPr id="2290" name="Google Shape;2290;p74"/>
          <p:cNvSpPr txBox="1">
            <a:spLocks noGrp="1"/>
          </p:cNvSpPr>
          <p:nvPr>
            <p:ph type="subTitle" idx="5"/>
          </p:nvPr>
        </p:nvSpPr>
        <p:spPr>
          <a:xfrm>
            <a:off x="802486" y="3681450"/>
            <a:ext cx="2140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Ist wie z.B.: Bitcoin Litecoin Ripple……..</a:t>
            </a:r>
            <a:endParaRPr dirty="0"/>
          </a:p>
        </p:txBody>
      </p:sp>
      <p:sp>
        <p:nvSpPr>
          <p:cNvPr id="2291" name="Google Shape;2291;p74"/>
          <p:cNvSpPr txBox="1">
            <a:spLocks noGrp="1"/>
          </p:cNvSpPr>
          <p:nvPr>
            <p:ph type="title" idx="6"/>
          </p:nvPr>
        </p:nvSpPr>
        <p:spPr>
          <a:xfrm>
            <a:off x="3501700" y="3190175"/>
            <a:ext cx="2140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Scheck</a:t>
            </a:r>
            <a:endParaRPr dirty="0"/>
          </a:p>
        </p:txBody>
      </p:sp>
      <p:sp>
        <p:nvSpPr>
          <p:cNvPr id="2292" name="Google Shape;2292;p74"/>
          <p:cNvSpPr txBox="1">
            <a:spLocks noGrp="1"/>
          </p:cNvSpPr>
          <p:nvPr>
            <p:ph type="subTitle" idx="7"/>
          </p:nvPr>
        </p:nvSpPr>
        <p:spPr>
          <a:xfrm>
            <a:off x="3414424" y="3592954"/>
            <a:ext cx="2348973" cy="11465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DE" dirty="0">
                <a:solidFill>
                  <a:srgbClr val="111111"/>
                </a:solidFill>
                <a:latin typeface="-apple-system"/>
              </a:rPr>
              <a:t>I</a:t>
            </a:r>
            <a:r>
              <a:rPr lang="de-DE" b="0" i="0" dirty="0">
                <a:solidFill>
                  <a:srgbClr val="111111"/>
                </a:solidFill>
                <a:effectLst/>
                <a:latin typeface="-apple-system"/>
              </a:rPr>
              <a:t>st ein Zahlungsmittel, bei dem du den Betrag auf dem Scheck schreibst und ihn dann an den Empfänger übergibst.</a:t>
            </a:r>
            <a:endParaRPr lang="en" dirty="0"/>
          </a:p>
        </p:txBody>
      </p:sp>
      <p:sp>
        <p:nvSpPr>
          <p:cNvPr id="2293" name="Google Shape;2293;p74"/>
          <p:cNvSpPr txBox="1">
            <a:spLocks noGrp="1"/>
          </p:cNvSpPr>
          <p:nvPr>
            <p:ph type="title" idx="8"/>
          </p:nvPr>
        </p:nvSpPr>
        <p:spPr>
          <a:xfrm>
            <a:off x="3471518" y="1472448"/>
            <a:ext cx="2274638" cy="60279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Elektronische Zahlungen</a:t>
            </a:r>
            <a:endParaRPr dirty="0"/>
          </a:p>
        </p:txBody>
      </p:sp>
      <p:sp>
        <p:nvSpPr>
          <p:cNvPr id="2294" name="Google Shape;2294;p74"/>
          <p:cNvSpPr txBox="1">
            <a:spLocks noGrp="1"/>
          </p:cNvSpPr>
          <p:nvPr>
            <p:ph type="subTitle" idx="9"/>
          </p:nvPr>
        </p:nvSpPr>
        <p:spPr>
          <a:xfrm>
            <a:off x="3492650" y="2101600"/>
            <a:ext cx="2215837" cy="6768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Man kann durch App bezahlen wie z.B.: PayPal oder Apple Pay</a:t>
            </a:r>
            <a:endParaRPr dirty="0"/>
          </a:p>
        </p:txBody>
      </p:sp>
      <p:sp>
        <p:nvSpPr>
          <p:cNvPr id="2295" name="Google Shape;2295;p74"/>
          <p:cNvSpPr txBox="1">
            <a:spLocks noGrp="1"/>
          </p:cNvSpPr>
          <p:nvPr>
            <p:ph type="title" idx="13"/>
          </p:nvPr>
        </p:nvSpPr>
        <p:spPr>
          <a:xfrm>
            <a:off x="6201101" y="3190175"/>
            <a:ext cx="2140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Bargeldlos</a:t>
            </a:r>
            <a:endParaRPr dirty="0"/>
          </a:p>
        </p:txBody>
      </p:sp>
      <p:sp>
        <p:nvSpPr>
          <p:cNvPr id="2296" name="Google Shape;2296;p74"/>
          <p:cNvSpPr txBox="1">
            <a:spLocks noGrp="1"/>
          </p:cNvSpPr>
          <p:nvPr>
            <p:ph type="subTitle" idx="14"/>
          </p:nvPr>
        </p:nvSpPr>
        <p:spPr>
          <a:xfrm>
            <a:off x="6201101" y="3638550"/>
            <a:ext cx="2140500" cy="60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Ist eine Digitale Art zu bezahlen mit Karte oder NFC Karten.</a:t>
            </a:r>
            <a:endParaRPr dirty="0"/>
          </a:p>
        </p:txBody>
      </p:sp>
      <p:sp>
        <p:nvSpPr>
          <p:cNvPr id="2297" name="Google Shape;2297;p74"/>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Wandel der Zahlungsmittel</a:t>
            </a:r>
            <a:endParaRPr dirty="0"/>
          </a:p>
        </p:txBody>
      </p:sp>
      <p:grpSp>
        <p:nvGrpSpPr>
          <p:cNvPr id="2298" name="Google Shape;2298;p74"/>
          <p:cNvGrpSpPr/>
          <p:nvPr/>
        </p:nvGrpSpPr>
        <p:grpSpPr>
          <a:xfrm>
            <a:off x="1723238" y="1368239"/>
            <a:ext cx="298996" cy="340204"/>
            <a:chOff x="1516475" y="238075"/>
            <a:chExt cx="424650" cy="483175"/>
          </a:xfrm>
        </p:grpSpPr>
        <p:sp>
          <p:nvSpPr>
            <p:cNvPr id="2299" name="Google Shape;2299;p74"/>
            <p:cNvSpPr/>
            <p:nvPr/>
          </p:nvSpPr>
          <p:spPr>
            <a:xfrm>
              <a:off x="1516475" y="238075"/>
              <a:ext cx="424650" cy="483175"/>
            </a:xfrm>
            <a:custGeom>
              <a:avLst/>
              <a:gdLst/>
              <a:ahLst/>
              <a:cxnLst/>
              <a:rect l="l" t="t" r="r" b="b"/>
              <a:pathLst>
                <a:path w="16986" h="19327" extrusionOk="0">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300" name="Google Shape;2300;p74"/>
            <p:cNvSpPr/>
            <p:nvPr/>
          </p:nvSpPr>
          <p:spPr>
            <a:xfrm>
              <a:off x="1652425" y="324000"/>
              <a:ext cx="147150" cy="141575"/>
            </a:xfrm>
            <a:custGeom>
              <a:avLst/>
              <a:gdLst/>
              <a:ahLst/>
              <a:cxnLst/>
              <a:rect l="l" t="t" r="r" b="b"/>
              <a:pathLst>
                <a:path w="5886" h="5663" extrusionOk="0">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2301" name="Google Shape;2301;p74"/>
          <p:cNvSpPr/>
          <p:nvPr/>
        </p:nvSpPr>
        <p:spPr>
          <a:xfrm>
            <a:off x="1702616" y="2860442"/>
            <a:ext cx="340239" cy="340168"/>
          </a:xfrm>
          <a:custGeom>
            <a:avLst/>
            <a:gdLst/>
            <a:ahLst/>
            <a:cxnLst/>
            <a:rect l="l" t="t" r="r" b="b"/>
            <a:pathLst>
              <a:path w="19329" h="19325" extrusionOk="0">
                <a:moveTo>
                  <a:pt x="9062" y="1229"/>
                </a:moveTo>
                <a:lnTo>
                  <a:pt x="9062" y="4539"/>
                </a:lnTo>
                <a:cubicBezTo>
                  <a:pt x="8470" y="4557"/>
                  <a:pt x="7885" y="4602"/>
                  <a:pt x="7311" y="4674"/>
                </a:cubicBezTo>
                <a:cubicBezTo>
                  <a:pt x="7223" y="4339"/>
                  <a:pt x="7036" y="4037"/>
                  <a:pt x="6773" y="3811"/>
                </a:cubicBezTo>
                <a:cubicBezTo>
                  <a:pt x="7392" y="2428"/>
                  <a:pt x="8211" y="1513"/>
                  <a:pt x="9062" y="1229"/>
                </a:cubicBezTo>
                <a:close/>
                <a:moveTo>
                  <a:pt x="10194" y="1226"/>
                </a:moveTo>
                <a:cubicBezTo>
                  <a:pt x="11278" y="1586"/>
                  <a:pt x="12272" y="2944"/>
                  <a:pt x="12912" y="4835"/>
                </a:cubicBezTo>
                <a:cubicBezTo>
                  <a:pt x="12015" y="4662"/>
                  <a:pt x="11106" y="4566"/>
                  <a:pt x="10194" y="4539"/>
                </a:cubicBezTo>
                <a:lnTo>
                  <a:pt x="10194" y="1226"/>
                </a:lnTo>
                <a:close/>
                <a:moveTo>
                  <a:pt x="5665" y="4530"/>
                </a:moveTo>
                <a:cubicBezTo>
                  <a:pt x="6170" y="4530"/>
                  <a:pt x="6423" y="5139"/>
                  <a:pt x="6067" y="5496"/>
                </a:cubicBezTo>
                <a:cubicBezTo>
                  <a:pt x="5950" y="5611"/>
                  <a:pt x="5808" y="5663"/>
                  <a:pt x="5669" y="5663"/>
                </a:cubicBezTo>
                <a:cubicBezTo>
                  <a:pt x="5378" y="5663"/>
                  <a:pt x="5101" y="5438"/>
                  <a:pt x="5101" y="5097"/>
                </a:cubicBezTo>
                <a:cubicBezTo>
                  <a:pt x="5101" y="4783"/>
                  <a:pt x="5351" y="4530"/>
                  <a:pt x="5665" y="4530"/>
                </a:cubicBezTo>
                <a:close/>
                <a:moveTo>
                  <a:pt x="6743" y="1643"/>
                </a:moveTo>
                <a:cubicBezTo>
                  <a:pt x="6363" y="2129"/>
                  <a:pt x="6019" y="2718"/>
                  <a:pt x="5717" y="3397"/>
                </a:cubicBezTo>
                <a:lnTo>
                  <a:pt x="5665" y="3397"/>
                </a:lnTo>
                <a:cubicBezTo>
                  <a:pt x="4578" y="3397"/>
                  <a:pt x="3769" y="4406"/>
                  <a:pt x="4008" y="5469"/>
                </a:cubicBezTo>
                <a:cubicBezTo>
                  <a:pt x="3075" y="5822"/>
                  <a:pt x="2277" y="6266"/>
                  <a:pt x="1646" y="6773"/>
                </a:cubicBezTo>
                <a:cubicBezTo>
                  <a:pt x="2507" y="4394"/>
                  <a:pt x="4373" y="2516"/>
                  <a:pt x="6743" y="1643"/>
                </a:cubicBezTo>
                <a:close/>
                <a:moveTo>
                  <a:pt x="12510" y="1631"/>
                </a:moveTo>
                <a:lnTo>
                  <a:pt x="12510" y="1631"/>
                </a:lnTo>
                <a:cubicBezTo>
                  <a:pt x="14926" y="2500"/>
                  <a:pt x="16828" y="4403"/>
                  <a:pt x="17698" y="6818"/>
                </a:cubicBezTo>
                <a:cubicBezTo>
                  <a:pt x="17269" y="6483"/>
                  <a:pt x="16810" y="6196"/>
                  <a:pt x="16327" y="5955"/>
                </a:cubicBezTo>
                <a:cubicBezTo>
                  <a:pt x="15645" y="5614"/>
                  <a:pt x="14932" y="5342"/>
                  <a:pt x="14195" y="5136"/>
                </a:cubicBezTo>
                <a:cubicBezTo>
                  <a:pt x="13933" y="4203"/>
                  <a:pt x="13585" y="3349"/>
                  <a:pt x="13169" y="2612"/>
                </a:cubicBezTo>
                <a:cubicBezTo>
                  <a:pt x="12975" y="2268"/>
                  <a:pt x="12755" y="1942"/>
                  <a:pt x="12510" y="1631"/>
                </a:cubicBezTo>
                <a:close/>
                <a:moveTo>
                  <a:pt x="4636" y="6444"/>
                </a:moveTo>
                <a:cubicBezTo>
                  <a:pt x="4684" y="6483"/>
                  <a:pt x="4738" y="6519"/>
                  <a:pt x="4793" y="6553"/>
                </a:cubicBezTo>
                <a:cubicBezTo>
                  <a:pt x="4651" y="7407"/>
                  <a:pt x="4566" y="8268"/>
                  <a:pt x="4542" y="9134"/>
                </a:cubicBezTo>
                <a:lnTo>
                  <a:pt x="1230" y="9134"/>
                </a:lnTo>
                <a:cubicBezTo>
                  <a:pt x="1568" y="8083"/>
                  <a:pt x="2821" y="7081"/>
                  <a:pt x="4636" y="6444"/>
                </a:cubicBezTo>
                <a:close/>
                <a:moveTo>
                  <a:pt x="9062" y="5674"/>
                </a:moveTo>
                <a:lnTo>
                  <a:pt x="9062" y="9134"/>
                </a:lnTo>
                <a:lnTo>
                  <a:pt x="5674" y="9134"/>
                </a:lnTo>
                <a:cubicBezTo>
                  <a:pt x="5698" y="8343"/>
                  <a:pt x="5774" y="7558"/>
                  <a:pt x="5904" y="6776"/>
                </a:cubicBezTo>
                <a:lnTo>
                  <a:pt x="5904" y="6779"/>
                </a:lnTo>
                <a:cubicBezTo>
                  <a:pt x="6462" y="6698"/>
                  <a:pt x="6949" y="6344"/>
                  <a:pt x="7196" y="5834"/>
                </a:cubicBezTo>
                <a:cubicBezTo>
                  <a:pt x="7815" y="5746"/>
                  <a:pt x="8437" y="5692"/>
                  <a:pt x="9062" y="5674"/>
                </a:cubicBezTo>
                <a:close/>
                <a:moveTo>
                  <a:pt x="10194" y="5671"/>
                </a:moveTo>
                <a:cubicBezTo>
                  <a:pt x="11227" y="5701"/>
                  <a:pt x="12257" y="5834"/>
                  <a:pt x="13265" y="6063"/>
                </a:cubicBezTo>
                <a:cubicBezTo>
                  <a:pt x="13422" y="6743"/>
                  <a:pt x="13534" y="7431"/>
                  <a:pt x="13597" y="8126"/>
                </a:cubicBezTo>
                <a:cubicBezTo>
                  <a:pt x="13144" y="8310"/>
                  <a:pt x="12794" y="8675"/>
                  <a:pt x="12631" y="9134"/>
                </a:cubicBezTo>
                <a:lnTo>
                  <a:pt x="10194" y="9134"/>
                </a:lnTo>
                <a:lnTo>
                  <a:pt x="10194" y="5671"/>
                </a:lnTo>
                <a:close/>
                <a:moveTo>
                  <a:pt x="14497" y="6417"/>
                </a:moveTo>
                <a:cubicBezTo>
                  <a:pt x="14950" y="6571"/>
                  <a:pt x="15391" y="6752"/>
                  <a:pt x="15817" y="6966"/>
                </a:cubicBezTo>
                <a:cubicBezTo>
                  <a:pt x="17037" y="7585"/>
                  <a:pt x="17837" y="8352"/>
                  <a:pt x="18099" y="9137"/>
                </a:cubicBezTo>
                <a:lnTo>
                  <a:pt x="15835" y="9134"/>
                </a:lnTo>
                <a:cubicBezTo>
                  <a:pt x="15654" y="8627"/>
                  <a:pt x="15243" y="8234"/>
                  <a:pt x="14730" y="8077"/>
                </a:cubicBezTo>
                <a:cubicBezTo>
                  <a:pt x="14678" y="7519"/>
                  <a:pt x="14603" y="6966"/>
                  <a:pt x="14497" y="6417"/>
                </a:cubicBezTo>
                <a:close/>
                <a:moveTo>
                  <a:pt x="14241" y="9137"/>
                </a:moveTo>
                <a:cubicBezTo>
                  <a:pt x="14555" y="9137"/>
                  <a:pt x="14808" y="9391"/>
                  <a:pt x="14808" y="9702"/>
                </a:cubicBezTo>
                <a:cubicBezTo>
                  <a:pt x="14808" y="10016"/>
                  <a:pt x="14555" y="10270"/>
                  <a:pt x="14241" y="10270"/>
                </a:cubicBezTo>
                <a:lnTo>
                  <a:pt x="14241" y="10267"/>
                </a:lnTo>
                <a:lnTo>
                  <a:pt x="14204" y="10267"/>
                </a:lnTo>
                <a:cubicBezTo>
                  <a:pt x="13902" y="10251"/>
                  <a:pt x="13667" y="10004"/>
                  <a:pt x="13667" y="9702"/>
                </a:cubicBezTo>
                <a:cubicBezTo>
                  <a:pt x="13667" y="9403"/>
                  <a:pt x="13899" y="9155"/>
                  <a:pt x="14195" y="9137"/>
                </a:cubicBezTo>
                <a:close/>
                <a:moveTo>
                  <a:pt x="18099" y="10270"/>
                </a:moveTo>
                <a:cubicBezTo>
                  <a:pt x="17861" y="10967"/>
                  <a:pt x="17194" y="11643"/>
                  <a:pt x="16161" y="12217"/>
                </a:cubicBezTo>
                <a:cubicBezTo>
                  <a:pt x="15632" y="12504"/>
                  <a:pt x="15080" y="12742"/>
                  <a:pt x="14506" y="12930"/>
                </a:cubicBezTo>
                <a:cubicBezTo>
                  <a:pt x="14606" y="12407"/>
                  <a:pt x="14678" y="11873"/>
                  <a:pt x="14730" y="11323"/>
                </a:cubicBezTo>
                <a:lnTo>
                  <a:pt x="14730" y="11326"/>
                </a:lnTo>
                <a:cubicBezTo>
                  <a:pt x="15243" y="11166"/>
                  <a:pt x="15654" y="10774"/>
                  <a:pt x="15835" y="10270"/>
                </a:cubicBezTo>
                <a:close/>
                <a:moveTo>
                  <a:pt x="4542" y="10267"/>
                </a:moveTo>
                <a:cubicBezTo>
                  <a:pt x="4566" y="11163"/>
                  <a:pt x="4660" y="12060"/>
                  <a:pt x="4820" y="12945"/>
                </a:cubicBezTo>
                <a:cubicBezTo>
                  <a:pt x="2927" y="12320"/>
                  <a:pt x="1583" y="11351"/>
                  <a:pt x="1230" y="10267"/>
                </a:cubicBezTo>
                <a:close/>
                <a:moveTo>
                  <a:pt x="9062" y="10267"/>
                </a:moveTo>
                <a:lnTo>
                  <a:pt x="9062" y="12628"/>
                </a:lnTo>
                <a:cubicBezTo>
                  <a:pt x="8603" y="12791"/>
                  <a:pt x="8238" y="13141"/>
                  <a:pt x="8054" y="13594"/>
                </a:cubicBezTo>
                <a:cubicBezTo>
                  <a:pt x="7377" y="13534"/>
                  <a:pt x="6707" y="13428"/>
                  <a:pt x="6046" y="13280"/>
                </a:cubicBezTo>
                <a:cubicBezTo>
                  <a:pt x="5828" y="12290"/>
                  <a:pt x="5702" y="11281"/>
                  <a:pt x="5674" y="10267"/>
                </a:cubicBezTo>
                <a:close/>
                <a:moveTo>
                  <a:pt x="12631" y="10267"/>
                </a:moveTo>
                <a:cubicBezTo>
                  <a:pt x="12794" y="10725"/>
                  <a:pt x="13144" y="11091"/>
                  <a:pt x="13597" y="11275"/>
                </a:cubicBezTo>
                <a:cubicBezTo>
                  <a:pt x="13534" y="11945"/>
                  <a:pt x="13431" y="12613"/>
                  <a:pt x="13280" y="13268"/>
                </a:cubicBezTo>
                <a:cubicBezTo>
                  <a:pt x="12595" y="13422"/>
                  <a:pt x="11900" y="13531"/>
                  <a:pt x="11203" y="13594"/>
                </a:cubicBezTo>
                <a:cubicBezTo>
                  <a:pt x="11019" y="13141"/>
                  <a:pt x="10653" y="12791"/>
                  <a:pt x="10194" y="12628"/>
                </a:cubicBezTo>
                <a:lnTo>
                  <a:pt x="10194" y="10267"/>
                </a:lnTo>
                <a:close/>
                <a:moveTo>
                  <a:pt x="9627" y="13678"/>
                </a:moveTo>
                <a:cubicBezTo>
                  <a:pt x="9923" y="13678"/>
                  <a:pt x="10170" y="13905"/>
                  <a:pt x="10191" y="14201"/>
                </a:cubicBezTo>
                <a:lnTo>
                  <a:pt x="10191" y="14231"/>
                </a:lnTo>
                <a:cubicBezTo>
                  <a:pt x="10191" y="14231"/>
                  <a:pt x="10191" y="14234"/>
                  <a:pt x="10191" y="14237"/>
                </a:cubicBezTo>
                <a:cubicBezTo>
                  <a:pt x="10188" y="14545"/>
                  <a:pt x="9938" y="14793"/>
                  <a:pt x="9630" y="14796"/>
                </a:cubicBezTo>
                <a:cubicBezTo>
                  <a:pt x="9319" y="14796"/>
                  <a:pt x="9065" y="14545"/>
                  <a:pt x="9062" y="14237"/>
                </a:cubicBezTo>
                <a:lnTo>
                  <a:pt x="9062" y="14231"/>
                </a:lnTo>
                <a:lnTo>
                  <a:pt x="9062" y="14201"/>
                </a:lnTo>
                <a:cubicBezTo>
                  <a:pt x="9083" y="13905"/>
                  <a:pt x="9331" y="13678"/>
                  <a:pt x="9627" y="13678"/>
                </a:cubicBezTo>
                <a:close/>
                <a:moveTo>
                  <a:pt x="1640" y="12579"/>
                </a:moveTo>
                <a:lnTo>
                  <a:pt x="1640" y="12579"/>
                </a:lnTo>
                <a:cubicBezTo>
                  <a:pt x="1936" y="12812"/>
                  <a:pt x="2250" y="13020"/>
                  <a:pt x="2579" y="13204"/>
                </a:cubicBezTo>
                <a:cubicBezTo>
                  <a:pt x="3313" y="13615"/>
                  <a:pt x="4168" y="13953"/>
                  <a:pt x="5110" y="14213"/>
                </a:cubicBezTo>
                <a:cubicBezTo>
                  <a:pt x="5496" y="15620"/>
                  <a:pt x="6061" y="16813"/>
                  <a:pt x="6752" y="17691"/>
                </a:cubicBezTo>
                <a:cubicBezTo>
                  <a:pt x="4373" y="16828"/>
                  <a:pt x="2501" y="14956"/>
                  <a:pt x="1640" y="12579"/>
                </a:cubicBezTo>
                <a:close/>
                <a:moveTo>
                  <a:pt x="17698" y="12555"/>
                </a:moveTo>
                <a:cubicBezTo>
                  <a:pt x="16837" y="14938"/>
                  <a:pt x="14932" y="16831"/>
                  <a:pt x="12535" y="17691"/>
                </a:cubicBezTo>
                <a:cubicBezTo>
                  <a:pt x="12770" y="17395"/>
                  <a:pt x="12981" y="17081"/>
                  <a:pt x="13169" y="16752"/>
                </a:cubicBezTo>
                <a:cubicBezTo>
                  <a:pt x="13594" y="16013"/>
                  <a:pt x="13945" y="15149"/>
                  <a:pt x="14213" y="14201"/>
                </a:cubicBezTo>
                <a:cubicBezTo>
                  <a:pt x="15140" y="13944"/>
                  <a:pt x="15986" y="13609"/>
                  <a:pt x="16713" y="13204"/>
                </a:cubicBezTo>
                <a:cubicBezTo>
                  <a:pt x="17058" y="13014"/>
                  <a:pt x="17387" y="12797"/>
                  <a:pt x="17698" y="12555"/>
                </a:cubicBezTo>
                <a:close/>
                <a:moveTo>
                  <a:pt x="6381" y="14503"/>
                </a:moveTo>
                <a:cubicBezTo>
                  <a:pt x="6906" y="14602"/>
                  <a:pt x="7450" y="14678"/>
                  <a:pt x="8005" y="14726"/>
                </a:cubicBezTo>
                <a:cubicBezTo>
                  <a:pt x="8162" y="15240"/>
                  <a:pt x="8555" y="15650"/>
                  <a:pt x="9062" y="15831"/>
                </a:cubicBezTo>
                <a:lnTo>
                  <a:pt x="9062" y="18096"/>
                </a:lnTo>
                <a:cubicBezTo>
                  <a:pt x="8286" y="17833"/>
                  <a:pt x="7531" y="17048"/>
                  <a:pt x="6933" y="15853"/>
                </a:cubicBezTo>
                <a:cubicBezTo>
                  <a:pt x="6716" y="15415"/>
                  <a:pt x="6532" y="14965"/>
                  <a:pt x="6381" y="14503"/>
                </a:cubicBezTo>
                <a:close/>
                <a:moveTo>
                  <a:pt x="12933" y="14497"/>
                </a:moveTo>
                <a:cubicBezTo>
                  <a:pt x="12740" y="15083"/>
                  <a:pt x="12486" y="15650"/>
                  <a:pt x="12184" y="16188"/>
                </a:cubicBezTo>
                <a:cubicBezTo>
                  <a:pt x="11595" y="17211"/>
                  <a:pt x="10904" y="17869"/>
                  <a:pt x="10194" y="18099"/>
                </a:cubicBezTo>
                <a:lnTo>
                  <a:pt x="10194" y="15831"/>
                </a:lnTo>
                <a:cubicBezTo>
                  <a:pt x="10702" y="15650"/>
                  <a:pt x="11094" y="15240"/>
                  <a:pt x="11251" y="14726"/>
                </a:cubicBezTo>
                <a:cubicBezTo>
                  <a:pt x="11828" y="14675"/>
                  <a:pt x="12390" y="14596"/>
                  <a:pt x="12933" y="14497"/>
                </a:cubicBezTo>
                <a:close/>
                <a:moveTo>
                  <a:pt x="9630" y="0"/>
                </a:moveTo>
                <a:cubicBezTo>
                  <a:pt x="7063" y="0"/>
                  <a:pt x="4645" y="1015"/>
                  <a:pt x="2821" y="2860"/>
                </a:cubicBezTo>
                <a:cubicBezTo>
                  <a:pt x="1012" y="4678"/>
                  <a:pt x="1" y="7138"/>
                  <a:pt x="4" y="9702"/>
                </a:cubicBezTo>
                <a:cubicBezTo>
                  <a:pt x="4" y="15016"/>
                  <a:pt x="4313" y="19325"/>
                  <a:pt x="9630" y="19325"/>
                </a:cubicBezTo>
                <a:cubicBezTo>
                  <a:pt x="9634" y="19325"/>
                  <a:pt x="9637" y="19325"/>
                  <a:pt x="9641" y="19325"/>
                </a:cubicBezTo>
                <a:cubicBezTo>
                  <a:pt x="12198" y="19325"/>
                  <a:pt x="14654" y="18314"/>
                  <a:pt x="16469" y="16508"/>
                </a:cubicBezTo>
                <a:cubicBezTo>
                  <a:pt x="18314" y="14687"/>
                  <a:pt x="19328" y="12268"/>
                  <a:pt x="19328" y="9702"/>
                </a:cubicBezTo>
                <a:cubicBezTo>
                  <a:pt x="19328" y="8407"/>
                  <a:pt x="19069" y="7129"/>
                  <a:pt x="18558" y="5940"/>
                </a:cubicBezTo>
                <a:cubicBezTo>
                  <a:pt x="18066" y="4789"/>
                  <a:pt x="17360" y="3741"/>
                  <a:pt x="16472" y="2857"/>
                </a:cubicBezTo>
                <a:cubicBezTo>
                  <a:pt x="15587" y="1969"/>
                  <a:pt x="14539" y="1263"/>
                  <a:pt x="13389" y="770"/>
                </a:cubicBezTo>
                <a:cubicBezTo>
                  <a:pt x="12199" y="260"/>
                  <a:pt x="10922" y="0"/>
                  <a:pt x="96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nvGrpSpPr>
          <p:cNvPr id="2302" name="Google Shape;2302;p74"/>
          <p:cNvGrpSpPr/>
          <p:nvPr/>
        </p:nvGrpSpPr>
        <p:grpSpPr>
          <a:xfrm>
            <a:off x="4410157" y="2879930"/>
            <a:ext cx="323587" cy="320242"/>
            <a:chOff x="3282325" y="2035675"/>
            <a:chExt cx="459575" cy="454825"/>
          </a:xfrm>
        </p:grpSpPr>
        <p:sp>
          <p:nvSpPr>
            <p:cNvPr id="2303" name="Google Shape;2303;p74"/>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304" name="Google Shape;2304;p74"/>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305" name="Google Shape;2305;p74"/>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306" name="Google Shape;2306;p74"/>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grpSp>
        <p:nvGrpSpPr>
          <p:cNvPr id="2307" name="Google Shape;2307;p74"/>
          <p:cNvGrpSpPr/>
          <p:nvPr/>
        </p:nvGrpSpPr>
        <p:grpSpPr>
          <a:xfrm>
            <a:off x="4378743" y="1130568"/>
            <a:ext cx="351663" cy="333831"/>
            <a:chOff x="6222125" y="2025975"/>
            <a:chExt cx="499450" cy="474125"/>
          </a:xfrm>
        </p:grpSpPr>
        <p:sp>
          <p:nvSpPr>
            <p:cNvPr id="2308" name="Google Shape;2308;p74"/>
            <p:cNvSpPr/>
            <p:nvPr/>
          </p:nvSpPr>
          <p:spPr>
            <a:xfrm>
              <a:off x="6222125" y="2025975"/>
              <a:ext cx="499450" cy="474125"/>
            </a:xfrm>
            <a:custGeom>
              <a:avLst/>
              <a:gdLst/>
              <a:ahLst/>
              <a:cxnLst/>
              <a:rect l="l" t="t" r="r" b="b"/>
              <a:pathLst>
                <a:path w="19978" h="18965" extrusionOk="0">
                  <a:moveTo>
                    <a:pt x="10490" y="1134"/>
                  </a:moveTo>
                  <a:cubicBezTo>
                    <a:pt x="15095" y="1134"/>
                    <a:pt x="18839" y="4878"/>
                    <a:pt x="18839" y="9483"/>
                  </a:cubicBezTo>
                  <a:cubicBezTo>
                    <a:pt x="18839" y="14087"/>
                    <a:pt x="15095" y="17832"/>
                    <a:pt x="10490" y="17832"/>
                  </a:cubicBezTo>
                  <a:cubicBezTo>
                    <a:pt x="5886" y="17832"/>
                    <a:pt x="2142" y="14087"/>
                    <a:pt x="2142" y="9483"/>
                  </a:cubicBezTo>
                  <a:cubicBezTo>
                    <a:pt x="2142" y="4878"/>
                    <a:pt x="5886" y="1134"/>
                    <a:pt x="10490" y="1134"/>
                  </a:cubicBezTo>
                  <a:close/>
                  <a:moveTo>
                    <a:pt x="10488" y="0"/>
                  </a:moveTo>
                  <a:cubicBezTo>
                    <a:pt x="6717" y="0"/>
                    <a:pt x="3222" y="2259"/>
                    <a:pt x="1731" y="5853"/>
                  </a:cubicBezTo>
                  <a:cubicBezTo>
                    <a:pt x="1" y="10032"/>
                    <a:pt x="1462" y="14854"/>
                    <a:pt x="5222" y="17367"/>
                  </a:cubicBezTo>
                  <a:cubicBezTo>
                    <a:pt x="6828" y="18439"/>
                    <a:pt x="8663" y="18964"/>
                    <a:pt x="10487" y="18964"/>
                  </a:cubicBezTo>
                  <a:cubicBezTo>
                    <a:pt x="12934" y="18964"/>
                    <a:pt x="15362" y="18020"/>
                    <a:pt x="17194" y="16186"/>
                  </a:cubicBezTo>
                  <a:cubicBezTo>
                    <a:pt x="18978" y="14414"/>
                    <a:pt x="19978" y="11998"/>
                    <a:pt x="19972" y="9483"/>
                  </a:cubicBezTo>
                  <a:cubicBezTo>
                    <a:pt x="19972" y="4960"/>
                    <a:pt x="16777" y="1065"/>
                    <a:pt x="12341" y="183"/>
                  </a:cubicBezTo>
                  <a:cubicBezTo>
                    <a:pt x="11721" y="60"/>
                    <a:pt x="11101" y="0"/>
                    <a:pt x="104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309" name="Google Shape;2309;p74"/>
            <p:cNvSpPr/>
            <p:nvPr/>
          </p:nvSpPr>
          <p:spPr>
            <a:xfrm>
              <a:off x="6309175" y="2087825"/>
              <a:ext cx="350425" cy="350425"/>
            </a:xfrm>
            <a:custGeom>
              <a:avLst/>
              <a:gdLst/>
              <a:ahLst/>
              <a:cxnLst/>
              <a:rect l="l" t="t" r="r" b="b"/>
              <a:pathLst>
                <a:path w="14017" h="14017" extrusionOk="0">
                  <a:moveTo>
                    <a:pt x="7008" y="1133"/>
                  </a:moveTo>
                  <a:cubicBezTo>
                    <a:pt x="10248" y="1133"/>
                    <a:pt x="12884" y="3769"/>
                    <a:pt x="12884" y="7009"/>
                  </a:cubicBezTo>
                  <a:cubicBezTo>
                    <a:pt x="12884" y="10249"/>
                    <a:pt x="10248" y="12885"/>
                    <a:pt x="7008" y="12885"/>
                  </a:cubicBezTo>
                  <a:cubicBezTo>
                    <a:pt x="3769" y="12885"/>
                    <a:pt x="1133" y="10249"/>
                    <a:pt x="1133" y="7009"/>
                  </a:cubicBezTo>
                  <a:cubicBezTo>
                    <a:pt x="1133" y="3769"/>
                    <a:pt x="3769" y="1133"/>
                    <a:pt x="7008" y="1133"/>
                  </a:cubicBezTo>
                  <a:close/>
                  <a:moveTo>
                    <a:pt x="7008" y="1"/>
                  </a:moveTo>
                  <a:cubicBezTo>
                    <a:pt x="3144" y="1"/>
                    <a:pt x="0" y="3144"/>
                    <a:pt x="0" y="7009"/>
                  </a:cubicBezTo>
                  <a:cubicBezTo>
                    <a:pt x="0" y="10874"/>
                    <a:pt x="3144" y="14017"/>
                    <a:pt x="7008" y="14017"/>
                  </a:cubicBezTo>
                  <a:cubicBezTo>
                    <a:pt x="10873" y="14017"/>
                    <a:pt x="14017" y="10874"/>
                    <a:pt x="14017" y="7009"/>
                  </a:cubicBezTo>
                  <a:cubicBezTo>
                    <a:pt x="14017" y="3144"/>
                    <a:pt x="10873" y="1"/>
                    <a:pt x="70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310" name="Google Shape;2310;p74"/>
            <p:cNvSpPr/>
            <p:nvPr/>
          </p:nvSpPr>
          <p:spPr>
            <a:xfrm>
              <a:off x="6431600" y="2142250"/>
              <a:ext cx="105575" cy="241575"/>
            </a:xfrm>
            <a:custGeom>
              <a:avLst/>
              <a:gdLst/>
              <a:ahLst/>
              <a:cxnLst/>
              <a:rect l="l" t="t" r="r" b="b"/>
              <a:pathLst>
                <a:path w="4223" h="9663" extrusionOk="0">
                  <a:moveTo>
                    <a:pt x="2111" y="1"/>
                  </a:moveTo>
                  <a:cubicBezTo>
                    <a:pt x="1797" y="1"/>
                    <a:pt x="1547" y="254"/>
                    <a:pt x="1547" y="568"/>
                  </a:cubicBezTo>
                  <a:lnTo>
                    <a:pt x="1547" y="1504"/>
                  </a:lnTo>
                  <a:cubicBezTo>
                    <a:pt x="599" y="1785"/>
                    <a:pt x="1" y="2718"/>
                    <a:pt x="143" y="3697"/>
                  </a:cubicBezTo>
                  <a:cubicBezTo>
                    <a:pt x="285" y="4675"/>
                    <a:pt x="1124" y="5399"/>
                    <a:pt x="2111" y="5399"/>
                  </a:cubicBezTo>
                  <a:cubicBezTo>
                    <a:pt x="2872" y="5399"/>
                    <a:pt x="3256" y="6320"/>
                    <a:pt x="2715" y="6858"/>
                  </a:cubicBezTo>
                  <a:cubicBezTo>
                    <a:pt x="2542" y="7033"/>
                    <a:pt x="2328" y="7111"/>
                    <a:pt x="2118" y="7111"/>
                  </a:cubicBezTo>
                  <a:cubicBezTo>
                    <a:pt x="1679" y="7111"/>
                    <a:pt x="1257" y="6769"/>
                    <a:pt x="1257" y="6254"/>
                  </a:cubicBezTo>
                  <a:cubicBezTo>
                    <a:pt x="1257" y="5940"/>
                    <a:pt x="1003" y="5686"/>
                    <a:pt x="689" y="5686"/>
                  </a:cubicBezTo>
                  <a:cubicBezTo>
                    <a:pt x="378" y="5686"/>
                    <a:pt x="125" y="5940"/>
                    <a:pt x="125" y="6254"/>
                  </a:cubicBezTo>
                  <a:cubicBezTo>
                    <a:pt x="125" y="7133"/>
                    <a:pt x="701" y="7909"/>
                    <a:pt x="1547" y="8159"/>
                  </a:cubicBezTo>
                  <a:lnTo>
                    <a:pt x="1547" y="9098"/>
                  </a:lnTo>
                  <a:cubicBezTo>
                    <a:pt x="1547" y="9409"/>
                    <a:pt x="1797" y="9663"/>
                    <a:pt x="2111" y="9663"/>
                  </a:cubicBezTo>
                  <a:cubicBezTo>
                    <a:pt x="2425" y="9663"/>
                    <a:pt x="2679" y="9409"/>
                    <a:pt x="2679" y="9098"/>
                  </a:cubicBezTo>
                  <a:lnTo>
                    <a:pt x="2679" y="8159"/>
                  </a:lnTo>
                  <a:cubicBezTo>
                    <a:pt x="3624" y="7878"/>
                    <a:pt x="4222" y="6945"/>
                    <a:pt x="4080" y="5967"/>
                  </a:cubicBezTo>
                  <a:cubicBezTo>
                    <a:pt x="3939" y="4991"/>
                    <a:pt x="3102" y="4267"/>
                    <a:pt x="2118" y="4267"/>
                  </a:cubicBezTo>
                  <a:cubicBezTo>
                    <a:pt x="2116" y="4267"/>
                    <a:pt x="2114" y="4267"/>
                    <a:pt x="2111" y="4267"/>
                  </a:cubicBezTo>
                  <a:cubicBezTo>
                    <a:pt x="2106" y="4267"/>
                    <a:pt x="2100" y="4267"/>
                    <a:pt x="2095" y="4267"/>
                  </a:cubicBezTo>
                  <a:cubicBezTo>
                    <a:pt x="1622" y="4267"/>
                    <a:pt x="1239" y="3884"/>
                    <a:pt x="1239" y="3410"/>
                  </a:cubicBezTo>
                  <a:cubicBezTo>
                    <a:pt x="1239" y="2935"/>
                    <a:pt x="1622" y="2555"/>
                    <a:pt x="2095" y="2555"/>
                  </a:cubicBezTo>
                  <a:cubicBezTo>
                    <a:pt x="2100" y="2555"/>
                    <a:pt x="2106" y="2555"/>
                    <a:pt x="2111" y="2555"/>
                  </a:cubicBezTo>
                  <a:cubicBezTo>
                    <a:pt x="2582" y="2555"/>
                    <a:pt x="2966" y="2939"/>
                    <a:pt x="2966" y="3410"/>
                  </a:cubicBezTo>
                  <a:cubicBezTo>
                    <a:pt x="2966" y="3724"/>
                    <a:pt x="3220" y="3977"/>
                    <a:pt x="3534" y="3977"/>
                  </a:cubicBezTo>
                  <a:cubicBezTo>
                    <a:pt x="3845" y="3977"/>
                    <a:pt x="4098" y="3724"/>
                    <a:pt x="4098" y="3410"/>
                  </a:cubicBezTo>
                  <a:cubicBezTo>
                    <a:pt x="4098" y="2531"/>
                    <a:pt x="3522" y="1755"/>
                    <a:pt x="2679" y="1504"/>
                  </a:cubicBezTo>
                  <a:lnTo>
                    <a:pt x="2679" y="568"/>
                  </a:lnTo>
                  <a:cubicBezTo>
                    <a:pt x="2679" y="254"/>
                    <a:pt x="2425" y="1"/>
                    <a:pt x="2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grpSp>
        <p:nvGrpSpPr>
          <p:cNvPr id="2311" name="Google Shape;2311;p74"/>
          <p:cNvGrpSpPr/>
          <p:nvPr/>
        </p:nvGrpSpPr>
        <p:grpSpPr>
          <a:xfrm>
            <a:off x="7101267" y="1368248"/>
            <a:ext cx="340168" cy="340186"/>
            <a:chOff x="1487200" y="2615925"/>
            <a:chExt cx="483125" cy="483150"/>
          </a:xfrm>
        </p:grpSpPr>
        <p:sp>
          <p:nvSpPr>
            <p:cNvPr id="2312" name="Google Shape;2312;p74"/>
            <p:cNvSpPr/>
            <p:nvPr/>
          </p:nvSpPr>
          <p:spPr>
            <a:xfrm>
              <a:off x="1601400" y="2844275"/>
              <a:ext cx="28325" cy="28325"/>
            </a:xfrm>
            <a:custGeom>
              <a:avLst/>
              <a:gdLst/>
              <a:ahLst/>
              <a:cxnLst/>
              <a:rect l="l" t="t" r="r" b="b"/>
              <a:pathLst>
                <a:path w="1133" h="1133" extrusionOk="0">
                  <a:moveTo>
                    <a:pt x="565" y="1"/>
                  </a:moveTo>
                  <a:cubicBezTo>
                    <a:pt x="251" y="1"/>
                    <a:pt x="1" y="254"/>
                    <a:pt x="1" y="568"/>
                  </a:cubicBezTo>
                  <a:cubicBezTo>
                    <a:pt x="1" y="879"/>
                    <a:pt x="251" y="1133"/>
                    <a:pt x="565" y="1133"/>
                  </a:cubicBezTo>
                  <a:cubicBezTo>
                    <a:pt x="879" y="1133"/>
                    <a:pt x="1133" y="879"/>
                    <a:pt x="1133" y="568"/>
                  </a:cubicBezTo>
                  <a:cubicBezTo>
                    <a:pt x="1133" y="254"/>
                    <a:pt x="879" y="1"/>
                    <a:pt x="5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313" name="Google Shape;2313;p74"/>
            <p:cNvSpPr/>
            <p:nvPr/>
          </p:nvSpPr>
          <p:spPr>
            <a:xfrm>
              <a:off x="1487200" y="2731050"/>
              <a:ext cx="483125" cy="368025"/>
            </a:xfrm>
            <a:custGeom>
              <a:avLst/>
              <a:gdLst/>
              <a:ahLst/>
              <a:cxnLst/>
              <a:rect l="l" t="t" r="r" b="b"/>
              <a:pathLst>
                <a:path w="19325" h="14721" extrusionOk="0">
                  <a:moveTo>
                    <a:pt x="4566" y="1232"/>
                  </a:moveTo>
                  <a:cubicBezTo>
                    <a:pt x="4994" y="1386"/>
                    <a:pt x="5342" y="1703"/>
                    <a:pt x="5535" y="2117"/>
                  </a:cubicBezTo>
                  <a:cubicBezTo>
                    <a:pt x="5630" y="2320"/>
                    <a:pt x="5833" y="2444"/>
                    <a:pt x="6050" y="2444"/>
                  </a:cubicBezTo>
                  <a:cubicBezTo>
                    <a:pt x="6094" y="2444"/>
                    <a:pt x="6139" y="2439"/>
                    <a:pt x="6184" y="2428"/>
                  </a:cubicBezTo>
                  <a:cubicBezTo>
                    <a:pt x="6580" y="2322"/>
                    <a:pt x="6987" y="2268"/>
                    <a:pt x="7398" y="2265"/>
                  </a:cubicBezTo>
                  <a:lnTo>
                    <a:pt x="11927" y="2265"/>
                  </a:lnTo>
                  <a:cubicBezTo>
                    <a:pt x="14738" y="2265"/>
                    <a:pt x="17024" y="4551"/>
                    <a:pt x="17024" y="7362"/>
                  </a:cubicBezTo>
                  <a:cubicBezTo>
                    <a:pt x="17021" y="9385"/>
                    <a:pt x="15819" y="11215"/>
                    <a:pt x="13965" y="12024"/>
                  </a:cubicBezTo>
                  <a:cubicBezTo>
                    <a:pt x="13760" y="12114"/>
                    <a:pt x="13624" y="12320"/>
                    <a:pt x="13627" y="12543"/>
                  </a:cubicBezTo>
                  <a:lnTo>
                    <a:pt x="13627" y="13588"/>
                  </a:lnTo>
                  <a:lnTo>
                    <a:pt x="12495" y="13588"/>
                  </a:lnTo>
                  <a:lnTo>
                    <a:pt x="12495" y="13023"/>
                  </a:lnTo>
                  <a:cubicBezTo>
                    <a:pt x="12495" y="12709"/>
                    <a:pt x="12241" y="12456"/>
                    <a:pt x="11927" y="12456"/>
                  </a:cubicBezTo>
                  <a:lnTo>
                    <a:pt x="7398" y="12456"/>
                  </a:lnTo>
                  <a:cubicBezTo>
                    <a:pt x="7084" y="12456"/>
                    <a:pt x="6833" y="12709"/>
                    <a:pt x="6833" y="13023"/>
                  </a:cubicBezTo>
                  <a:lnTo>
                    <a:pt x="6833" y="13588"/>
                  </a:lnTo>
                  <a:lnTo>
                    <a:pt x="5701" y="13588"/>
                  </a:lnTo>
                  <a:lnTo>
                    <a:pt x="5701" y="12537"/>
                  </a:lnTo>
                  <a:cubicBezTo>
                    <a:pt x="5698" y="12314"/>
                    <a:pt x="5565" y="12108"/>
                    <a:pt x="5360" y="12021"/>
                  </a:cubicBezTo>
                  <a:cubicBezTo>
                    <a:pt x="4185" y="11508"/>
                    <a:pt x="3249" y="10572"/>
                    <a:pt x="2733" y="9400"/>
                  </a:cubicBezTo>
                  <a:cubicBezTo>
                    <a:pt x="2642" y="9192"/>
                    <a:pt x="2440" y="9059"/>
                    <a:pt x="2213" y="9059"/>
                  </a:cubicBezTo>
                  <a:lnTo>
                    <a:pt x="1132" y="9059"/>
                  </a:lnTo>
                  <a:lnTo>
                    <a:pt x="1132" y="6794"/>
                  </a:lnTo>
                  <a:lnTo>
                    <a:pt x="1851" y="6794"/>
                  </a:lnTo>
                  <a:cubicBezTo>
                    <a:pt x="2120" y="6794"/>
                    <a:pt x="2349" y="6604"/>
                    <a:pt x="2404" y="6341"/>
                  </a:cubicBezTo>
                  <a:cubicBezTo>
                    <a:pt x="2651" y="5130"/>
                    <a:pt x="3349" y="4046"/>
                    <a:pt x="4369" y="3286"/>
                  </a:cubicBezTo>
                  <a:cubicBezTo>
                    <a:pt x="4566" y="3138"/>
                    <a:pt x="4644" y="2884"/>
                    <a:pt x="4569" y="2652"/>
                  </a:cubicBezTo>
                  <a:lnTo>
                    <a:pt x="4566" y="2645"/>
                  </a:lnTo>
                  <a:lnTo>
                    <a:pt x="4566" y="1232"/>
                  </a:lnTo>
                  <a:close/>
                  <a:moveTo>
                    <a:pt x="4001" y="0"/>
                  </a:moveTo>
                  <a:cubicBezTo>
                    <a:pt x="3687" y="0"/>
                    <a:pt x="3436" y="254"/>
                    <a:pt x="3436" y="568"/>
                  </a:cubicBezTo>
                  <a:lnTo>
                    <a:pt x="3436" y="2582"/>
                  </a:lnTo>
                  <a:cubicBezTo>
                    <a:pt x="2461" y="3379"/>
                    <a:pt x="1754" y="4454"/>
                    <a:pt x="1407" y="5662"/>
                  </a:cubicBezTo>
                  <a:lnTo>
                    <a:pt x="568" y="5662"/>
                  </a:lnTo>
                  <a:cubicBezTo>
                    <a:pt x="254" y="5662"/>
                    <a:pt x="0" y="5916"/>
                    <a:pt x="0" y="6230"/>
                  </a:cubicBezTo>
                  <a:lnTo>
                    <a:pt x="0" y="9626"/>
                  </a:lnTo>
                  <a:cubicBezTo>
                    <a:pt x="0" y="9937"/>
                    <a:pt x="254" y="10191"/>
                    <a:pt x="568" y="10191"/>
                  </a:cubicBezTo>
                  <a:lnTo>
                    <a:pt x="1857" y="10191"/>
                  </a:lnTo>
                  <a:cubicBezTo>
                    <a:pt x="2452" y="11357"/>
                    <a:pt x="3400" y="12302"/>
                    <a:pt x="4569" y="12897"/>
                  </a:cubicBezTo>
                  <a:lnTo>
                    <a:pt x="4569" y="14156"/>
                  </a:lnTo>
                  <a:cubicBezTo>
                    <a:pt x="4569" y="14467"/>
                    <a:pt x="4819" y="14720"/>
                    <a:pt x="5133" y="14720"/>
                  </a:cubicBezTo>
                  <a:lnTo>
                    <a:pt x="7398" y="14720"/>
                  </a:lnTo>
                  <a:cubicBezTo>
                    <a:pt x="7712" y="14720"/>
                    <a:pt x="7965" y="14467"/>
                    <a:pt x="7965" y="14156"/>
                  </a:cubicBezTo>
                  <a:lnTo>
                    <a:pt x="7965" y="13588"/>
                  </a:lnTo>
                  <a:lnTo>
                    <a:pt x="11362" y="13588"/>
                  </a:lnTo>
                  <a:lnTo>
                    <a:pt x="11362" y="14156"/>
                  </a:lnTo>
                  <a:cubicBezTo>
                    <a:pt x="11362" y="14467"/>
                    <a:pt x="11613" y="14720"/>
                    <a:pt x="11927" y="14720"/>
                  </a:cubicBezTo>
                  <a:lnTo>
                    <a:pt x="14192" y="14720"/>
                  </a:lnTo>
                  <a:cubicBezTo>
                    <a:pt x="14506" y="14720"/>
                    <a:pt x="14759" y="14467"/>
                    <a:pt x="14759" y="14156"/>
                  </a:cubicBezTo>
                  <a:lnTo>
                    <a:pt x="14759" y="12903"/>
                  </a:lnTo>
                  <a:cubicBezTo>
                    <a:pt x="16689" y="11915"/>
                    <a:pt x="17969" y="9998"/>
                    <a:pt x="18135" y="7839"/>
                  </a:cubicBezTo>
                  <a:cubicBezTo>
                    <a:pt x="18383" y="7754"/>
                    <a:pt x="18612" y="7618"/>
                    <a:pt x="18799" y="7437"/>
                  </a:cubicBezTo>
                  <a:cubicBezTo>
                    <a:pt x="19134" y="7123"/>
                    <a:pt x="19325" y="6685"/>
                    <a:pt x="19325" y="6230"/>
                  </a:cubicBezTo>
                  <a:lnTo>
                    <a:pt x="19325" y="5097"/>
                  </a:lnTo>
                  <a:cubicBezTo>
                    <a:pt x="19325" y="4783"/>
                    <a:pt x="19071" y="4530"/>
                    <a:pt x="18760" y="4530"/>
                  </a:cubicBezTo>
                  <a:cubicBezTo>
                    <a:pt x="18446" y="4530"/>
                    <a:pt x="18192" y="4783"/>
                    <a:pt x="18192" y="5097"/>
                  </a:cubicBezTo>
                  <a:lnTo>
                    <a:pt x="18192" y="6230"/>
                  </a:lnTo>
                  <a:cubicBezTo>
                    <a:pt x="18192" y="6332"/>
                    <a:pt x="18159" y="6435"/>
                    <a:pt x="18099" y="6522"/>
                  </a:cubicBezTo>
                  <a:cubicBezTo>
                    <a:pt x="17688" y="3482"/>
                    <a:pt x="15079" y="1133"/>
                    <a:pt x="11927" y="1133"/>
                  </a:cubicBezTo>
                  <a:lnTo>
                    <a:pt x="7398" y="1133"/>
                  </a:lnTo>
                  <a:cubicBezTo>
                    <a:pt x="7041" y="1136"/>
                    <a:pt x="6685" y="1169"/>
                    <a:pt x="6332" y="1238"/>
                  </a:cubicBezTo>
                  <a:cubicBezTo>
                    <a:pt x="5807" y="465"/>
                    <a:pt x="4934" y="3"/>
                    <a:pt x="40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314" name="Google Shape;2314;p74"/>
            <p:cNvSpPr/>
            <p:nvPr/>
          </p:nvSpPr>
          <p:spPr>
            <a:xfrm>
              <a:off x="1658025" y="2615925"/>
              <a:ext cx="141550" cy="143450"/>
            </a:xfrm>
            <a:custGeom>
              <a:avLst/>
              <a:gdLst/>
              <a:ahLst/>
              <a:cxnLst/>
              <a:rect l="l" t="t" r="r" b="b"/>
              <a:pathLst>
                <a:path w="5662" h="5738" extrusionOk="0">
                  <a:moveTo>
                    <a:pt x="2829" y="1133"/>
                  </a:moveTo>
                  <a:cubicBezTo>
                    <a:pt x="3750" y="1133"/>
                    <a:pt x="4529" y="1945"/>
                    <a:pt x="4529" y="2908"/>
                  </a:cubicBezTo>
                  <a:cubicBezTo>
                    <a:pt x="4526" y="3845"/>
                    <a:pt x="3768" y="4605"/>
                    <a:pt x="2829" y="4605"/>
                  </a:cubicBezTo>
                  <a:cubicBezTo>
                    <a:pt x="1890" y="4605"/>
                    <a:pt x="1132" y="3845"/>
                    <a:pt x="1132" y="2908"/>
                  </a:cubicBezTo>
                  <a:cubicBezTo>
                    <a:pt x="1132" y="1945"/>
                    <a:pt x="1908" y="1133"/>
                    <a:pt x="2829" y="1133"/>
                  </a:cubicBezTo>
                  <a:close/>
                  <a:moveTo>
                    <a:pt x="2829" y="1"/>
                  </a:moveTo>
                  <a:cubicBezTo>
                    <a:pt x="2075" y="1"/>
                    <a:pt x="1359" y="312"/>
                    <a:pt x="818" y="876"/>
                  </a:cubicBezTo>
                  <a:cubicBezTo>
                    <a:pt x="293" y="1423"/>
                    <a:pt x="0" y="2151"/>
                    <a:pt x="0" y="2908"/>
                  </a:cubicBezTo>
                  <a:cubicBezTo>
                    <a:pt x="0" y="4470"/>
                    <a:pt x="1265" y="5738"/>
                    <a:pt x="2829" y="5738"/>
                  </a:cubicBezTo>
                  <a:cubicBezTo>
                    <a:pt x="4393" y="5738"/>
                    <a:pt x="5662" y="4470"/>
                    <a:pt x="5662" y="2908"/>
                  </a:cubicBezTo>
                  <a:cubicBezTo>
                    <a:pt x="5659" y="2151"/>
                    <a:pt x="5366" y="1423"/>
                    <a:pt x="4840" y="876"/>
                  </a:cubicBezTo>
                  <a:cubicBezTo>
                    <a:pt x="4303" y="312"/>
                    <a:pt x="3584" y="1"/>
                    <a:pt x="28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2315" name="Google Shape;2315;p74"/>
          <p:cNvSpPr/>
          <p:nvPr/>
        </p:nvSpPr>
        <p:spPr>
          <a:xfrm>
            <a:off x="7131825" y="2860433"/>
            <a:ext cx="279052" cy="340186"/>
          </a:xfrm>
          <a:custGeom>
            <a:avLst/>
            <a:gdLst/>
            <a:ahLst/>
            <a:cxnLst/>
            <a:rect l="l" t="t" r="r" b="b"/>
            <a:pathLst>
              <a:path w="15853" h="19326" extrusionOk="0">
                <a:moveTo>
                  <a:pt x="9627" y="1133"/>
                </a:moveTo>
                <a:cubicBezTo>
                  <a:pt x="9938" y="1133"/>
                  <a:pt x="10191" y="1387"/>
                  <a:pt x="10191" y="1701"/>
                </a:cubicBezTo>
                <a:lnTo>
                  <a:pt x="10191" y="2265"/>
                </a:lnTo>
                <a:lnTo>
                  <a:pt x="1133" y="2265"/>
                </a:lnTo>
                <a:lnTo>
                  <a:pt x="1133" y="1701"/>
                </a:lnTo>
                <a:cubicBezTo>
                  <a:pt x="1133" y="1387"/>
                  <a:pt x="1387" y="1133"/>
                  <a:pt x="1701" y="1133"/>
                </a:cubicBezTo>
                <a:close/>
                <a:moveTo>
                  <a:pt x="10191" y="3398"/>
                </a:moveTo>
                <a:lnTo>
                  <a:pt x="10191" y="8063"/>
                </a:lnTo>
                <a:cubicBezTo>
                  <a:pt x="10009" y="7998"/>
                  <a:pt x="9817" y="7965"/>
                  <a:pt x="9625" y="7965"/>
                </a:cubicBezTo>
                <a:cubicBezTo>
                  <a:pt x="9434" y="7965"/>
                  <a:pt x="9242" y="7998"/>
                  <a:pt x="9059" y="8063"/>
                </a:cubicBezTo>
                <a:lnTo>
                  <a:pt x="9059" y="6230"/>
                </a:lnTo>
                <a:cubicBezTo>
                  <a:pt x="9059" y="5291"/>
                  <a:pt x="8298" y="4530"/>
                  <a:pt x="7362" y="4530"/>
                </a:cubicBezTo>
                <a:cubicBezTo>
                  <a:pt x="6423" y="4530"/>
                  <a:pt x="5662" y="5291"/>
                  <a:pt x="5662" y="6230"/>
                </a:cubicBezTo>
                <a:lnTo>
                  <a:pt x="5662" y="10285"/>
                </a:lnTo>
                <a:cubicBezTo>
                  <a:pt x="4346" y="10557"/>
                  <a:pt x="3401" y="11716"/>
                  <a:pt x="3398" y="13060"/>
                </a:cubicBezTo>
                <a:lnTo>
                  <a:pt x="3398" y="14231"/>
                </a:lnTo>
                <a:cubicBezTo>
                  <a:pt x="3398" y="14419"/>
                  <a:pt x="3404" y="14609"/>
                  <a:pt x="3413" y="14796"/>
                </a:cubicBezTo>
                <a:lnTo>
                  <a:pt x="1133" y="14796"/>
                </a:lnTo>
                <a:lnTo>
                  <a:pt x="1133" y="3398"/>
                </a:lnTo>
                <a:close/>
                <a:moveTo>
                  <a:pt x="3543" y="15928"/>
                </a:moveTo>
                <a:cubicBezTo>
                  <a:pt x="3606" y="16312"/>
                  <a:pt x="3694" y="16689"/>
                  <a:pt x="3802" y="17061"/>
                </a:cubicBezTo>
                <a:lnTo>
                  <a:pt x="1701" y="17061"/>
                </a:lnTo>
                <a:cubicBezTo>
                  <a:pt x="1387" y="17061"/>
                  <a:pt x="1133" y="16807"/>
                  <a:pt x="1133" y="16496"/>
                </a:cubicBezTo>
                <a:lnTo>
                  <a:pt x="1133" y="15928"/>
                </a:lnTo>
                <a:close/>
                <a:moveTo>
                  <a:pt x="7362" y="5662"/>
                </a:moveTo>
                <a:cubicBezTo>
                  <a:pt x="7673" y="5662"/>
                  <a:pt x="7927" y="5916"/>
                  <a:pt x="7927" y="6230"/>
                </a:cubicBezTo>
                <a:lnTo>
                  <a:pt x="7927" y="11928"/>
                </a:lnTo>
                <a:cubicBezTo>
                  <a:pt x="7927" y="12242"/>
                  <a:pt x="8181" y="12492"/>
                  <a:pt x="8495" y="12492"/>
                </a:cubicBezTo>
                <a:cubicBezTo>
                  <a:pt x="8806" y="12492"/>
                  <a:pt x="9059" y="12242"/>
                  <a:pt x="9059" y="11928"/>
                </a:cubicBezTo>
                <a:lnTo>
                  <a:pt x="9059" y="9663"/>
                </a:lnTo>
                <a:cubicBezTo>
                  <a:pt x="9059" y="9349"/>
                  <a:pt x="9313" y="9098"/>
                  <a:pt x="9627" y="9098"/>
                </a:cubicBezTo>
                <a:cubicBezTo>
                  <a:pt x="9938" y="9098"/>
                  <a:pt x="10191" y="9349"/>
                  <a:pt x="10191" y="9663"/>
                </a:cubicBezTo>
                <a:lnTo>
                  <a:pt x="10191" y="11928"/>
                </a:lnTo>
                <a:cubicBezTo>
                  <a:pt x="10191" y="12242"/>
                  <a:pt x="10445" y="12492"/>
                  <a:pt x="10759" y="12492"/>
                </a:cubicBezTo>
                <a:cubicBezTo>
                  <a:pt x="11070" y="12492"/>
                  <a:pt x="11324" y="12242"/>
                  <a:pt x="11324" y="11928"/>
                </a:cubicBezTo>
                <a:lnTo>
                  <a:pt x="11324" y="10795"/>
                </a:lnTo>
                <a:cubicBezTo>
                  <a:pt x="11324" y="10481"/>
                  <a:pt x="11577" y="10231"/>
                  <a:pt x="11891" y="10231"/>
                </a:cubicBezTo>
                <a:cubicBezTo>
                  <a:pt x="12202" y="10231"/>
                  <a:pt x="12456" y="10481"/>
                  <a:pt x="12456" y="10795"/>
                </a:cubicBezTo>
                <a:lnTo>
                  <a:pt x="12456" y="13060"/>
                </a:lnTo>
                <a:cubicBezTo>
                  <a:pt x="12456" y="13374"/>
                  <a:pt x="12710" y="13625"/>
                  <a:pt x="13024" y="13625"/>
                </a:cubicBezTo>
                <a:cubicBezTo>
                  <a:pt x="13335" y="13625"/>
                  <a:pt x="13588" y="13374"/>
                  <a:pt x="13588" y="13060"/>
                </a:cubicBezTo>
                <a:lnTo>
                  <a:pt x="13588" y="11928"/>
                </a:lnTo>
                <a:cubicBezTo>
                  <a:pt x="13588" y="11614"/>
                  <a:pt x="13842" y="11363"/>
                  <a:pt x="14156" y="11363"/>
                </a:cubicBezTo>
                <a:cubicBezTo>
                  <a:pt x="14467" y="11363"/>
                  <a:pt x="14721" y="11614"/>
                  <a:pt x="14721" y="11928"/>
                </a:cubicBezTo>
                <a:lnTo>
                  <a:pt x="14721" y="14231"/>
                </a:lnTo>
                <a:cubicBezTo>
                  <a:pt x="14718" y="15602"/>
                  <a:pt x="14407" y="16958"/>
                  <a:pt x="13806" y="18193"/>
                </a:cubicBezTo>
                <a:lnTo>
                  <a:pt x="5448" y="18193"/>
                </a:lnTo>
                <a:cubicBezTo>
                  <a:pt x="4844" y="16958"/>
                  <a:pt x="4533" y="15602"/>
                  <a:pt x="4530" y="14231"/>
                </a:cubicBezTo>
                <a:lnTo>
                  <a:pt x="4530" y="13060"/>
                </a:lnTo>
                <a:cubicBezTo>
                  <a:pt x="4530" y="12341"/>
                  <a:pt x="4983" y="11698"/>
                  <a:pt x="5662" y="11460"/>
                </a:cubicBezTo>
                <a:lnTo>
                  <a:pt x="5662" y="14231"/>
                </a:lnTo>
                <a:cubicBezTo>
                  <a:pt x="5662" y="14542"/>
                  <a:pt x="5916" y="14796"/>
                  <a:pt x="6230" y="14796"/>
                </a:cubicBezTo>
                <a:cubicBezTo>
                  <a:pt x="6541" y="14796"/>
                  <a:pt x="6795" y="14542"/>
                  <a:pt x="6795" y="14231"/>
                </a:cubicBezTo>
                <a:lnTo>
                  <a:pt x="6795" y="6230"/>
                </a:lnTo>
                <a:cubicBezTo>
                  <a:pt x="6795" y="5916"/>
                  <a:pt x="7048" y="5662"/>
                  <a:pt x="7362" y="5662"/>
                </a:cubicBezTo>
                <a:close/>
                <a:moveTo>
                  <a:pt x="1701" y="1"/>
                </a:moveTo>
                <a:cubicBezTo>
                  <a:pt x="762" y="1"/>
                  <a:pt x="1" y="762"/>
                  <a:pt x="1" y="1701"/>
                </a:cubicBezTo>
                <a:lnTo>
                  <a:pt x="1" y="16496"/>
                </a:lnTo>
                <a:cubicBezTo>
                  <a:pt x="1" y="17432"/>
                  <a:pt x="762" y="18193"/>
                  <a:pt x="1701" y="18193"/>
                </a:cubicBezTo>
                <a:lnTo>
                  <a:pt x="4204" y="18193"/>
                </a:lnTo>
                <a:cubicBezTo>
                  <a:pt x="4285" y="18389"/>
                  <a:pt x="4376" y="18582"/>
                  <a:pt x="4470" y="18773"/>
                </a:cubicBezTo>
                <a:lnTo>
                  <a:pt x="4590" y="19011"/>
                </a:lnTo>
                <a:cubicBezTo>
                  <a:pt x="4687" y="19204"/>
                  <a:pt x="4880" y="19325"/>
                  <a:pt x="5098" y="19325"/>
                </a:cubicBezTo>
                <a:lnTo>
                  <a:pt x="14156" y="19325"/>
                </a:lnTo>
                <a:cubicBezTo>
                  <a:pt x="14370" y="19325"/>
                  <a:pt x="14564" y="19204"/>
                  <a:pt x="14660" y="19011"/>
                </a:cubicBezTo>
                <a:lnTo>
                  <a:pt x="14781" y="18773"/>
                </a:lnTo>
                <a:cubicBezTo>
                  <a:pt x="15485" y="17363"/>
                  <a:pt x="15850" y="15808"/>
                  <a:pt x="15853" y="14231"/>
                </a:cubicBezTo>
                <a:lnTo>
                  <a:pt x="15853" y="11928"/>
                </a:lnTo>
                <a:cubicBezTo>
                  <a:pt x="15853" y="10953"/>
                  <a:pt x="15054" y="10228"/>
                  <a:pt x="14155" y="10228"/>
                </a:cubicBezTo>
                <a:cubicBezTo>
                  <a:pt x="13949" y="10228"/>
                  <a:pt x="13737" y="10266"/>
                  <a:pt x="13528" y="10348"/>
                </a:cubicBezTo>
                <a:cubicBezTo>
                  <a:pt x="13326" y="9609"/>
                  <a:pt x="12655" y="9098"/>
                  <a:pt x="11891" y="9098"/>
                </a:cubicBezTo>
                <a:cubicBezTo>
                  <a:pt x="11883" y="9098"/>
                  <a:pt x="11875" y="9098"/>
                  <a:pt x="11867" y="9098"/>
                </a:cubicBezTo>
                <a:cubicBezTo>
                  <a:pt x="11682" y="9098"/>
                  <a:pt x="11497" y="9131"/>
                  <a:pt x="11324" y="9195"/>
                </a:cubicBezTo>
                <a:lnTo>
                  <a:pt x="11324" y="1701"/>
                </a:lnTo>
                <a:cubicBezTo>
                  <a:pt x="11324" y="762"/>
                  <a:pt x="10563" y="1"/>
                  <a:pt x="9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3"/>
        <p:cNvGrpSpPr/>
        <p:nvPr/>
      </p:nvGrpSpPr>
      <p:grpSpPr>
        <a:xfrm>
          <a:off x="0" y="0"/>
          <a:ext cx="0" cy="0"/>
          <a:chOff x="0" y="0"/>
          <a:chExt cx="0" cy="0"/>
        </a:xfrm>
      </p:grpSpPr>
      <p:grpSp>
        <p:nvGrpSpPr>
          <p:cNvPr id="2364" name="Google Shape;2364;p76"/>
          <p:cNvGrpSpPr/>
          <p:nvPr/>
        </p:nvGrpSpPr>
        <p:grpSpPr>
          <a:xfrm flipH="1">
            <a:off x="4331194" y="2658436"/>
            <a:ext cx="1257597" cy="1748445"/>
            <a:chOff x="2542470" y="1698811"/>
            <a:chExt cx="1257597" cy="1748445"/>
          </a:xfrm>
        </p:grpSpPr>
        <p:sp>
          <p:nvSpPr>
            <p:cNvPr id="2365" name="Google Shape;2365;p76"/>
            <p:cNvSpPr/>
            <p:nvPr/>
          </p:nvSpPr>
          <p:spPr>
            <a:xfrm>
              <a:off x="2542470" y="1703976"/>
              <a:ext cx="741208" cy="1604770"/>
            </a:xfrm>
            <a:custGeom>
              <a:avLst/>
              <a:gdLst/>
              <a:ahLst/>
              <a:cxnLst/>
              <a:rect l="l" t="t" r="r" b="b"/>
              <a:pathLst>
                <a:path w="23105" h="50024" extrusionOk="0">
                  <a:moveTo>
                    <a:pt x="18870" y="0"/>
                  </a:moveTo>
                  <a:cubicBezTo>
                    <a:pt x="16317" y="2312"/>
                    <a:pt x="14321" y="2816"/>
                    <a:pt x="11873" y="5338"/>
                  </a:cubicBezTo>
                  <a:cubicBezTo>
                    <a:pt x="9551" y="7965"/>
                    <a:pt x="10633" y="8469"/>
                    <a:pt x="8826" y="11275"/>
                  </a:cubicBezTo>
                  <a:cubicBezTo>
                    <a:pt x="7156" y="14163"/>
                    <a:pt x="5779" y="13691"/>
                    <a:pt x="4235" y="16748"/>
                  </a:cubicBezTo>
                  <a:cubicBezTo>
                    <a:pt x="2848" y="19879"/>
                    <a:pt x="4508" y="20299"/>
                    <a:pt x="3625" y="23493"/>
                  </a:cubicBezTo>
                  <a:cubicBezTo>
                    <a:pt x="2900" y="26719"/>
                    <a:pt x="967" y="26404"/>
                    <a:pt x="399" y="29777"/>
                  </a:cubicBezTo>
                  <a:cubicBezTo>
                    <a:pt x="0" y="33181"/>
                    <a:pt x="2196" y="33370"/>
                    <a:pt x="2312" y="36711"/>
                  </a:cubicBezTo>
                  <a:cubicBezTo>
                    <a:pt x="2575" y="40052"/>
                    <a:pt x="147" y="40031"/>
                    <a:pt x="641" y="43488"/>
                  </a:cubicBezTo>
                  <a:cubicBezTo>
                    <a:pt x="1303" y="46924"/>
                    <a:pt x="3930" y="46766"/>
                    <a:pt x="5096" y="50023"/>
                  </a:cubicBezTo>
                  <a:cubicBezTo>
                    <a:pt x="7765" y="47817"/>
                    <a:pt x="9939" y="49298"/>
                    <a:pt x="12272" y="46682"/>
                  </a:cubicBezTo>
                  <a:cubicBezTo>
                    <a:pt x="14457" y="43972"/>
                    <a:pt x="12367" y="42742"/>
                    <a:pt x="14310" y="40010"/>
                  </a:cubicBezTo>
                  <a:cubicBezTo>
                    <a:pt x="16117" y="37205"/>
                    <a:pt x="18093" y="38161"/>
                    <a:pt x="19490" y="35030"/>
                  </a:cubicBezTo>
                  <a:cubicBezTo>
                    <a:pt x="20740" y="31847"/>
                    <a:pt x="18912" y="31121"/>
                    <a:pt x="19942" y="27980"/>
                  </a:cubicBezTo>
                  <a:cubicBezTo>
                    <a:pt x="20814" y="24796"/>
                    <a:pt x="22463" y="25280"/>
                    <a:pt x="22863" y="21886"/>
                  </a:cubicBezTo>
                  <a:cubicBezTo>
                    <a:pt x="23105" y="18461"/>
                    <a:pt x="21686" y="18167"/>
                    <a:pt x="21728" y="14836"/>
                  </a:cubicBezTo>
                  <a:cubicBezTo>
                    <a:pt x="21613" y="11495"/>
                    <a:pt x="22800" y="11611"/>
                    <a:pt x="22148" y="8175"/>
                  </a:cubicBezTo>
                  <a:cubicBezTo>
                    <a:pt x="21329" y="4749"/>
                    <a:pt x="19879" y="3300"/>
                    <a:pt x="18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6"/>
            <p:cNvSpPr/>
            <p:nvPr/>
          </p:nvSpPr>
          <p:spPr>
            <a:xfrm>
              <a:off x="2951323" y="2147219"/>
              <a:ext cx="77537" cy="260554"/>
            </a:xfrm>
            <a:custGeom>
              <a:avLst/>
              <a:gdLst/>
              <a:ahLst/>
              <a:cxnLst/>
              <a:rect l="l" t="t" r="r" b="b"/>
              <a:pathLst>
                <a:path w="2417" h="8122" extrusionOk="0">
                  <a:moveTo>
                    <a:pt x="2207" y="0"/>
                  </a:moveTo>
                  <a:lnTo>
                    <a:pt x="0" y="8006"/>
                  </a:lnTo>
                  <a:lnTo>
                    <a:pt x="84" y="8121"/>
                  </a:lnTo>
                  <a:lnTo>
                    <a:pt x="220" y="8069"/>
                  </a:lnTo>
                  <a:lnTo>
                    <a:pt x="2417" y="52"/>
                  </a:lnTo>
                  <a:lnTo>
                    <a:pt x="2375" y="73"/>
                  </a:lnTo>
                  <a:cubicBezTo>
                    <a:pt x="2354" y="84"/>
                    <a:pt x="2343" y="84"/>
                    <a:pt x="2333" y="84"/>
                  </a:cubicBezTo>
                  <a:cubicBezTo>
                    <a:pt x="2291" y="84"/>
                    <a:pt x="2259" y="63"/>
                    <a:pt x="2238" y="42"/>
                  </a:cubicBezTo>
                  <a:lnTo>
                    <a:pt x="22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6"/>
            <p:cNvSpPr/>
            <p:nvPr/>
          </p:nvSpPr>
          <p:spPr>
            <a:xfrm>
              <a:off x="2878150" y="2412806"/>
              <a:ext cx="77569" cy="260554"/>
            </a:xfrm>
            <a:custGeom>
              <a:avLst/>
              <a:gdLst/>
              <a:ahLst/>
              <a:cxnLst/>
              <a:rect l="l" t="t" r="r" b="b"/>
              <a:pathLst>
                <a:path w="2418" h="8122" extrusionOk="0">
                  <a:moveTo>
                    <a:pt x="2207" y="1"/>
                  </a:moveTo>
                  <a:lnTo>
                    <a:pt x="1" y="8017"/>
                  </a:lnTo>
                  <a:lnTo>
                    <a:pt x="85" y="8122"/>
                  </a:lnTo>
                  <a:lnTo>
                    <a:pt x="211" y="8070"/>
                  </a:lnTo>
                  <a:lnTo>
                    <a:pt x="2417" y="64"/>
                  </a:lnTo>
                  <a:lnTo>
                    <a:pt x="2375" y="85"/>
                  </a:lnTo>
                  <a:lnTo>
                    <a:pt x="2333" y="85"/>
                  </a:lnTo>
                  <a:cubicBezTo>
                    <a:pt x="2291" y="85"/>
                    <a:pt x="2260" y="74"/>
                    <a:pt x="2239" y="4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6"/>
            <p:cNvSpPr/>
            <p:nvPr/>
          </p:nvSpPr>
          <p:spPr>
            <a:xfrm>
              <a:off x="3024432" y="1881247"/>
              <a:ext cx="77922" cy="260618"/>
            </a:xfrm>
            <a:custGeom>
              <a:avLst/>
              <a:gdLst/>
              <a:ahLst/>
              <a:cxnLst/>
              <a:rect l="l" t="t" r="r" b="b"/>
              <a:pathLst>
                <a:path w="2429" h="8124" extrusionOk="0">
                  <a:moveTo>
                    <a:pt x="2207" y="1"/>
                  </a:moveTo>
                  <a:lnTo>
                    <a:pt x="1" y="8018"/>
                  </a:lnTo>
                  <a:lnTo>
                    <a:pt x="85" y="8123"/>
                  </a:lnTo>
                  <a:lnTo>
                    <a:pt x="222" y="8070"/>
                  </a:lnTo>
                  <a:lnTo>
                    <a:pt x="2428" y="64"/>
                  </a:lnTo>
                  <a:lnTo>
                    <a:pt x="2375" y="85"/>
                  </a:lnTo>
                  <a:cubicBezTo>
                    <a:pt x="2354" y="85"/>
                    <a:pt x="2344" y="96"/>
                    <a:pt x="2333" y="96"/>
                  </a:cubicBezTo>
                  <a:cubicBezTo>
                    <a:pt x="2291" y="96"/>
                    <a:pt x="2260" y="75"/>
                    <a:pt x="2239" y="4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6"/>
            <p:cNvSpPr/>
            <p:nvPr/>
          </p:nvSpPr>
          <p:spPr>
            <a:xfrm>
              <a:off x="3097605" y="1703976"/>
              <a:ext cx="52258" cy="172270"/>
            </a:xfrm>
            <a:custGeom>
              <a:avLst/>
              <a:gdLst/>
              <a:ahLst/>
              <a:cxnLst/>
              <a:rect l="l" t="t" r="r" b="b"/>
              <a:pathLst>
                <a:path w="1629" h="5370" extrusionOk="0">
                  <a:moveTo>
                    <a:pt x="1565" y="0"/>
                  </a:moveTo>
                  <a:cubicBezTo>
                    <a:pt x="1513" y="53"/>
                    <a:pt x="1460" y="95"/>
                    <a:pt x="1408" y="137"/>
                  </a:cubicBezTo>
                  <a:lnTo>
                    <a:pt x="0" y="5254"/>
                  </a:lnTo>
                  <a:lnTo>
                    <a:pt x="84" y="5370"/>
                  </a:lnTo>
                  <a:lnTo>
                    <a:pt x="220" y="5317"/>
                  </a:lnTo>
                  <a:lnTo>
                    <a:pt x="1628" y="200"/>
                  </a:lnTo>
                  <a:cubicBezTo>
                    <a:pt x="1607" y="137"/>
                    <a:pt x="1586" y="74"/>
                    <a:pt x="1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6"/>
            <p:cNvSpPr/>
            <p:nvPr/>
          </p:nvSpPr>
          <p:spPr>
            <a:xfrm>
              <a:off x="2805040" y="2678393"/>
              <a:ext cx="77537" cy="260939"/>
            </a:xfrm>
            <a:custGeom>
              <a:avLst/>
              <a:gdLst/>
              <a:ahLst/>
              <a:cxnLst/>
              <a:rect l="l" t="t" r="r" b="b"/>
              <a:pathLst>
                <a:path w="2417" h="8134" extrusionOk="0">
                  <a:moveTo>
                    <a:pt x="2207" y="1"/>
                  </a:moveTo>
                  <a:lnTo>
                    <a:pt x="0" y="8017"/>
                  </a:lnTo>
                  <a:lnTo>
                    <a:pt x="84" y="8133"/>
                  </a:lnTo>
                  <a:lnTo>
                    <a:pt x="210" y="8080"/>
                  </a:lnTo>
                  <a:lnTo>
                    <a:pt x="2417" y="64"/>
                  </a:lnTo>
                  <a:lnTo>
                    <a:pt x="2364" y="85"/>
                  </a:lnTo>
                  <a:cubicBezTo>
                    <a:pt x="2354" y="85"/>
                    <a:pt x="2343" y="95"/>
                    <a:pt x="2322" y="95"/>
                  </a:cubicBezTo>
                  <a:cubicBezTo>
                    <a:pt x="2291" y="95"/>
                    <a:pt x="2259" y="74"/>
                    <a:pt x="2238" y="5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76"/>
            <p:cNvSpPr/>
            <p:nvPr/>
          </p:nvSpPr>
          <p:spPr>
            <a:xfrm>
              <a:off x="2563033" y="2619078"/>
              <a:ext cx="242044" cy="325291"/>
            </a:xfrm>
            <a:custGeom>
              <a:avLst/>
              <a:gdLst/>
              <a:ahLst/>
              <a:cxnLst/>
              <a:rect l="l" t="t" r="r" b="b"/>
              <a:pathLst>
                <a:path w="7545" h="10140" extrusionOk="0">
                  <a:moveTo>
                    <a:pt x="84" y="1"/>
                  </a:moveTo>
                  <a:cubicBezTo>
                    <a:pt x="53" y="85"/>
                    <a:pt x="21" y="169"/>
                    <a:pt x="0" y="253"/>
                  </a:cubicBezTo>
                  <a:lnTo>
                    <a:pt x="7470" y="10139"/>
                  </a:lnTo>
                  <a:lnTo>
                    <a:pt x="7544" y="9866"/>
                  </a:lnTo>
                  <a:lnTo>
                    <a:pt x="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76"/>
            <p:cNvSpPr/>
            <p:nvPr/>
          </p:nvSpPr>
          <p:spPr>
            <a:xfrm>
              <a:off x="2809403" y="2787944"/>
              <a:ext cx="370107" cy="158122"/>
            </a:xfrm>
            <a:custGeom>
              <a:avLst/>
              <a:gdLst/>
              <a:ahLst/>
              <a:cxnLst/>
              <a:rect l="l" t="t" r="r" b="b"/>
              <a:pathLst>
                <a:path w="11537" h="4929" extrusionOk="0">
                  <a:moveTo>
                    <a:pt x="11537" y="0"/>
                  </a:moveTo>
                  <a:lnTo>
                    <a:pt x="74" y="4665"/>
                  </a:lnTo>
                  <a:lnTo>
                    <a:pt x="0" y="4928"/>
                  </a:lnTo>
                  <a:lnTo>
                    <a:pt x="11474" y="273"/>
                  </a:lnTo>
                  <a:cubicBezTo>
                    <a:pt x="11495" y="179"/>
                    <a:pt x="11516" y="95"/>
                    <a:pt x="115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6"/>
            <p:cNvSpPr/>
            <p:nvPr/>
          </p:nvSpPr>
          <p:spPr>
            <a:xfrm>
              <a:off x="2667516" y="2391248"/>
              <a:ext cx="210669" cy="287180"/>
            </a:xfrm>
            <a:custGeom>
              <a:avLst/>
              <a:gdLst/>
              <a:ahLst/>
              <a:cxnLst/>
              <a:rect l="l" t="t" r="r" b="b"/>
              <a:pathLst>
                <a:path w="6567" h="8952" extrusionOk="0">
                  <a:moveTo>
                    <a:pt x="1" y="0"/>
                  </a:moveTo>
                  <a:lnTo>
                    <a:pt x="1" y="367"/>
                  </a:lnTo>
                  <a:lnTo>
                    <a:pt x="6494" y="8952"/>
                  </a:lnTo>
                  <a:lnTo>
                    <a:pt x="6567" y="868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6"/>
            <p:cNvSpPr/>
            <p:nvPr/>
          </p:nvSpPr>
          <p:spPr>
            <a:xfrm>
              <a:off x="2882544" y="2540226"/>
              <a:ext cx="326318" cy="140222"/>
            </a:xfrm>
            <a:custGeom>
              <a:avLst/>
              <a:gdLst/>
              <a:ahLst/>
              <a:cxnLst/>
              <a:rect l="l" t="t" r="r" b="b"/>
              <a:pathLst>
                <a:path w="10172" h="4371" extrusionOk="0">
                  <a:moveTo>
                    <a:pt x="10171" y="0"/>
                  </a:moveTo>
                  <a:lnTo>
                    <a:pt x="74" y="4098"/>
                  </a:lnTo>
                  <a:lnTo>
                    <a:pt x="1" y="4371"/>
                  </a:lnTo>
                  <a:lnTo>
                    <a:pt x="9971" y="315"/>
                  </a:lnTo>
                  <a:cubicBezTo>
                    <a:pt x="10045" y="210"/>
                    <a:pt x="10108" y="94"/>
                    <a:pt x="10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6"/>
            <p:cNvSpPr/>
            <p:nvPr/>
          </p:nvSpPr>
          <p:spPr>
            <a:xfrm>
              <a:off x="2875808" y="2669956"/>
              <a:ext cx="9111" cy="11485"/>
            </a:xfrm>
            <a:custGeom>
              <a:avLst/>
              <a:gdLst/>
              <a:ahLst/>
              <a:cxnLst/>
              <a:rect l="l" t="t" r="r" b="b"/>
              <a:pathLst>
                <a:path w="284" h="358" extrusionOk="0">
                  <a:moveTo>
                    <a:pt x="74" y="1"/>
                  </a:moveTo>
                  <a:lnTo>
                    <a:pt x="1" y="264"/>
                  </a:lnTo>
                  <a:lnTo>
                    <a:pt x="32" y="316"/>
                  </a:lnTo>
                  <a:cubicBezTo>
                    <a:pt x="53" y="337"/>
                    <a:pt x="85" y="358"/>
                    <a:pt x="116" y="358"/>
                  </a:cubicBezTo>
                  <a:cubicBezTo>
                    <a:pt x="137" y="358"/>
                    <a:pt x="148" y="348"/>
                    <a:pt x="158" y="348"/>
                  </a:cubicBezTo>
                  <a:lnTo>
                    <a:pt x="211" y="327"/>
                  </a:lnTo>
                  <a:lnTo>
                    <a:pt x="284" y="54"/>
                  </a:lnTo>
                  <a:lnTo>
                    <a:pt x="284" y="54"/>
                  </a:lnTo>
                  <a:lnTo>
                    <a:pt x="158" y="106"/>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6"/>
            <p:cNvSpPr/>
            <p:nvPr/>
          </p:nvSpPr>
          <p:spPr>
            <a:xfrm>
              <a:off x="2750762" y="2146545"/>
              <a:ext cx="200596" cy="266296"/>
            </a:xfrm>
            <a:custGeom>
              <a:avLst/>
              <a:gdLst/>
              <a:ahLst/>
              <a:cxnLst/>
              <a:rect l="l" t="t" r="r" b="b"/>
              <a:pathLst>
                <a:path w="6253" h="8301" extrusionOk="0">
                  <a:moveTo>
                    <a:pt x="179" y="0"/>
                  </a:moveTo>
                  <a:cubicBezTo>
                    <a:pt x="116" y="42"/>
                    <a:pt x="63" y="94"/>
                    <a:pt x="0" y="136"/>
                  </a:cubicBezTo>
                  <a:lnTo>
                    <a:pt x="6178" y="8301"/>
                  </a:lnTo>
                  <a:lnTo>
                    <a:pt x="6252" y="8027"/>
                  </a:lnTo>
                  <a:lnTo>
                    <a:pt x="1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6"/>
            <p:cNvSpPr/>
            <p:nvPr/>
          </p:nvSpPr>
          <p:spPr>
            <a:xfrm>
              <a:off x="2955686" y="2284391"/>
              <a:ext cx="304407" cy="130469"/>
            </a:xfrm>
            <a:custGeom>
              <a:avLst/>
              <a:gdLst/>
              <a:ahLst/>
              <a:cxnLst/>
              <a:rect l="l" t="t" r="r" b="b"/>
              <a:pathLst>
                <a:path w="9489" h="4067" extrusionOk="0">
                  <a:moveTo>
                    <a:pt x="9414" y="0"/>
                  </a:moveTo>
                  <a:lnTo>
                    <a:pt x="84" y="3793"/>
                  </a:lnTo>
                  <a:lnTo>
                    <a:pt x="0" y="4067"/>
                  </a:lnTo>
                  <a:lnTo>
                    <a:pt x="9488" y="210"/>
                  </a:lnTo>
                  <a:cubicBezTo>
                    <a:pt x="9456" y="137"/>
                    <a:pt x="9435" y="74"/>
                    <a:pt x="94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6"/>
            <p:cNvSpPr/>
            <p:nvPr/>
          </p:nvSpPr>
          <p:spPr>
            <a:xfrm>
              <a:off x="2948949" y="2404048"/>
              <a:ext cx="9464" cy="11485"/>
            </a:xfrm>
            <a:custGeom>
              <a:avLst/>
              <a:gdLst/>
              <a:ahLst/>
              <a:cxnLst/>
              <a:rect l="l" t="t" r="r" b="b"/>
              <a:pathLst>
                <a:path w="295" h="358" extrusionOk="0">
                  <a:moveTo>
                    <a:pt x="74" y="0"/>
                  </a:moveTo>
                  <a:lnTo>
                    <a:pt x="0" y="274"/>
                  </a:lnTo>
                  <a:lnTo>
                    <a:pt x="32" y="316"/>
                  </a:lnTo>
                  <a:cubicBezTo>
                    <a:pt x="53" y="347"/>
                    <a:pt x="84" y="358"/>
                    <a:pt x="126" y="358"/>
                  </a:cubicBezTo>
                  <a:lnTo>
                    <a:pt x="168" y="358"/>
                  </a:lnTo>
                  <a:lnTo>
                    <a:pt x="210" y="337"/>
                  </a:lnTo>
                  <a:lnTo>
                    <a:pt x="294" y="63"/>
                  </a:lnTo>
                  <a:lnTo>
                    <a:pt x="294" y="63"/>
                  </a:lnTo>
                  <a:lnTo>
                    <a:pt x="158" y="115"/>
                  </a:lnTo>
                  <a:lnTo>
                    <a:pt x="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6"/>
            <p:cNvSpPr/>
            <p:nvPr/>
          </p:nvSpPr>
          <p:spPr>
            <a:xfrm>
              <a:off x="2874108" y="1943642"/>
              <a:ext cx="150359" cy="203612"/>
            </a:xfrm>
            <a:custGeom>
              <a:avLst/>
              <a:gdLst/>
              <a:ahLst/>
              <a:cxnLst/>
              <a:rect l="l" t="t" r="r" b="b"/>
              <a:pathLst>
                <a:path w="4687" h="6347" extrusionOk="0">
                  <a:moveTo>
                    <a:pt x="96" y="0"/>
                  </a:moveTo>
                  <a:cubicBezTo>
                    <a:pt x="64" y="84"/>
                    <a:pt x="33" y="157"/>
                    <a:pt x="1" y="241"/>
                  </a:cubicBezTo>
                  <a:lnTo>
                    <a:pt x="4614" y="6346"/>
                  </a:lnTo>
                  <a:lnTo>
                    <a:pt x="4687" y="6073"/>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6"/>
            <p:cNvSpPr/>
            <p:nvPr/>
          </p:nvSpPr>
          <p:spPr>
            <a:xfrm>
              <a:off x="3028827" y="2048446"/>
              <a:ext cx="228891" cy="100475"/>
            </a:xfrm>
            <a:custGeom>
              <a:avLst/>
              <a:gdLst/>
              <a:ahLst/>
              <a:cxnLst/>
              <a:rect l="l" t="t" r="r" b="b"/>
              <a:pathLst>
                <a:path w="7135" h="3132" extrusionOk="0">
                  <a:moveTo>
                    <a:pt x="7134" y="0"/>
                  </a:moveTo>
                  <a:lnTo>
                    <a:pt x="85" y="2858"/>
                  </a:lnTo>
                  <a:lnTo>
                    <a:pt x="1" y="3131"/>
                  </a:lnTo>
                  <a:lnTo>
                    <a:pt x="7092" y="252"/>
                  </a:lnTo>
                  <a:cubicBezTo>
                    <a:pt x="7113" y="168"/>
                    <a:pt x="7124" y="84"/>
                    <a:pt x="7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6"/>
            <p:cNvSpPr/>
            <p:nvPr/>
          </p:nvSpPr>
          <p:spPr>
            <a:xfrm>
              <a:off x="3022090" y="2138461"/>
              <a:ext cx="9464" cy="11485"/>
            </a:xfrm>
            <a:custGeom>
              <a:avLst/>
              <a:gdLst/>
              <a:ahLst/>
              <a:cxnLst/>
              <a:rect l="l" t="t" r="r" b="b"/>
              <a:pathLst>
                <a:path w="295" h="358" extrusionOk="0">
                  <a:moveTo>
                    <a:pt x="74" y="0"/>
                  </a:moveTo>
                  <a:lnTo>
                    <a:pt x="1" y="273"/>
                  </a:lnTo>
                  <a:lnTo>
                    <a:pt x="32" y="315"/>
                  </a:lnTo>
                  <a:cubicBezTo>
                    <a:pt x="53" y="336"/>
                    <a:pt x="85" y="357"/>
                    <a:pt x="127" y="357"/>
                  </a:cubicBezTo>
                  <a:cubicBezTo>
                    <a:pt x="137" y="357"/>
                    <a:pt x="148" y="357"/>
                    <a:pt x="169" y="346"/>
                  </a:cubicBezTo>
                  <a:lnTo>
                    <a:pt x="211" y="325"/>
                  </a:lnTo>
                  <a:lnTo>
                    <a:pt x="295" y="52"/>
                  </a:lnTo>
                  <a:lnTo>
                    <a:pt x="158" y="105"/>
                  </a:lnTo>
                  <a:lnTo>
                    <a:pt x="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6"/>
            <p:cNvSpPr/>
            <p:nvPr/>
          </p:nvSpPr>
          <p:spPr>
            <a:xfrm>
              <a:off x="3102321" y="1834411"/>
              <a:ext cx="103843" cy="48890"/>
            </a:xfrm>
            <a:custGeom>
              <a:avLst/>
              <a:gdLst/>
              <a:ahLst/>
              <a:cxnLst/>
              <a:rect l="l" t="t" r="r" b="b"/>
              <a:pathLst>
                <a:path w="3237" h="1524" extrusionOk="0">
                  <a:moveTo>
                    <a:pt x="3141" y="1"/>
                  </a:moveTo>
                  <a:lnTo>
                    <a:pt x="73" y="1251"/>
                  </a:lnTo>
                  <a:lnTo>
                    <a:pt x="0" y="1524"/>
                  </a:lnTo>
                  <a:lnTo>
                    <a:pt x="3236" y="200"/>
                  </a:lnTo>
                  <a:cubicBezTo>
                    <a:pt x="3204" y="137"/>
                    <a:pt x="3173" y="74"/>
                    <a:pt x="3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6"/>
            <p:cNvSpPr/>
            <p:nvPr/>
          </p:nvSpPr>
          <p:spPr>
            <a:xfrm>
              <a:off x="3027480" y="1787896"/>
              <a:ext cx="70159" cy="93385"/>
            </a:xfrm>
            <a:custGeom>
              <a:avLst/>
              <a:gdLst/>
              <a:ahLst/>
              <a:cxnLst/>
              <a:rect l="l" t="t" r="r" b="b"/>
              <a:pathLst>
                <a:path w="2187" h="2911" extrusionOk="0">
                  <a:moveTo>
                    <a:pt x="190" y="1"/>
                  </a:moveTo>
                  <a:cubicBezTo>
                    <a:pt x="127" y="32"/>
                    <a:pt x="64" y="74"/>
                    <a:pt x="1" y="116"/>
                  </a:cubicBezTo>
                  <a:lnTo>
                    <a:pt x="2112" y="2911"/>
                  </a:lnTo>
                  <a:lnTo>
                    <a:pt x="2186" y="2638"/>
                  </a:lnTo>
                  <a:lnTo>
                    <a:pt x="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6"/>
            <p:cNvSpPr/>
            <p:nvPr/>
          </p:nvSpPr>
          <p:spPr>
            <a:xfrm>
              <a:off x="3095231" y="1872490"/>
              <a:ext cx="9464" cy="11838"/>
            </a:xfrm>
            <a:custGeom>
              <a:avLst/>
              <a:gdLst/>
              <a:ahLst/>
              <a:cxnLst/>
              <a:rect l="l" t="t" r="r" b="b"/>
              <a:pathLst>
                <a:path w="295" h="369" extrusionOk="0">
                  <a:moveTo>
                    <a:pt x="74" y="1"/>
                  </a:moveTo>
                  <a:lnTo>
                    <a:pt x="0" y="274"/>
                  </a:lnTo>
                  <a:lnTo>
                    <a:pt x="32" y="316"/>
                  </a:lnTo>
                  <a:cubicBezTo>
                    <a:pt x="53" y="348"/>
                    <a:pt x="84" y="369"/>
                    <a:pt x="126" y="369"/>
                  </a:cubicBezTo>
                  <a:cubicBezTo>
                    <a:pt x="137" y="369"/>
                    <a:pt x="147" y="358"/>
                    <a:pt x="168" y="358"/>
                  </a:cubicBezTo>
                  <a:lnTo>
                    <a:pt x="221" y="337"/>
                  </a:lnTo>
                  <a:lnTo>
                    <a:pt x="294" y="64"/>
                  </a:lnTo>
                  <a:lnTo>
                    <a:pt x="158" y="117"/>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6"/>
            <p:cNvSpPr/>
            <p:nvPr/>
          </p:nvSpPr>
          <p:spPr>
            <a:xfrm>
              <a:off x="2543143" y="1698811"/>
              <a:ext cx="742203" cy="1615324"/>
            </a:xfrm>
            <a:custGeom>
              <a:avLst/>
              <a:gdLst/>
              <a:ahLst/>
              <a:cxnLst/>
              <a:rect l="l" t="t" r="r" b="b"/>
              <a:pathLst>
                <a:path w="23136" h="50353" extrusionOk="0">
                  <a:moveTo>
                    <a:pt x="18765" y="467"/>
                  </a:moveTo>
                  <a:cubicBezTo>
                    <a:pt x="19217" y="1853"/>
                    <a:pt x="19743" y="2925"/>
                    <a:pt x="20257" y="3965"/>
                  </a:cubicBezTo>
                  <a:cubicBezTo>
                    <a:pt x="20908" y="5279"/>
                    <a:pt x="21518" y="6528"/>
                    <a:pt x="21959" y="8368"/>
                  </a:cubicBezTo>
                  <a:cubicBezTo>
                    <a:pt x="22316" y="10238"/>
                    <a:pt x="22117" y="11025"/>
                    <a:pt x="21886" y="11940"/>
                  </a:cubicBezTo>
                  <a:cubicBezTo>
                    <a:pt x="21697" y="12664"/>
                    <a:pt x="21487" y="13495"/>
                    <a:pt x="21539" y="14987"/>
                  </a:cubicBezTo>
                  <a:cubicBezTo>
                    <a:pt x="21518" y="16615"/>
                    <a:pt x="21844" y="17529"/>
                    <a:pt x="22148" y="18412"/>
                  </a:cubicBezTo>
                  <a:cubicBezTo>
                    <a:pt x="22484" y="19379"/>
                    <a:pt x="22800" y="20282"/>
                    <a:pt x="22674" y="22026"/>
                  </a:cubicBezTo>
                  <a:cubicBezTo>
                    <a:pt x="22463" y="23813"/>
                    <a:pt x="21917" y="24464"/>
                    <a:pt x="21298" y="25231"/>
                  </a:cubicBezTo>
                  <a:cubicBezTo>
                    <a:pt x="20772" y="25872"/>
                    <a:pt x="20173" y="26596"/>
                    <a:pt x="19764" y="28088"/>
                  </a:cubicBezTo>
                  <a:cubicBezTo>
                    <a:pt x="19248" y="29643"/>
                    <a:pt x="19427" y="30631"/>
                    <a:pt x="19596" y="31588"/>
                  </a:cubicBezTo>
                  <a:cubicBezTo>
                    <a:pt x="19774" y="32585"/>
                    <a:pt x="19942" y="33531"/>
                    <a:pt x="19311" y="35128"/>
                  </a:cubicBezTo>
                  <a:cubicBezTo>
                    <a:pt x="18597" y="36746"/>
                    <a:pt x="17714" y="37240"/>
                    <a:pt x="16769" y="37755"/>
                  </a:cubicBezTo>
                  <a:cubicBezTo>
                    <a:pt x="15907" y="38238"/>
                    <a:pt x="15015" y="38732"/>
                    <a:pt x="14153" y="40077"/>
                  </a:cubicBezTo>
                  <a:cubicBezTo>
                    <a:pt x="13176" y="41443"/>
                    <a:pt x="13186" y="42451"/>
                    <a:pt x="13197" y="43428"/>
                  </a:cubicBezTo>
                  <a:cubicBezTo>
                    <a:pt x="13197" y="44437"/>
                    <a:pt x="13207" y="45393"/>
                    <a:pt x="12125" y="46738"/>
                  </a:cubicBezTo>
                  <a:cubicBezTo>
                    <a:pt x="10917" y="48083"/>
                    <a:pt x="9761" y="48314"/>
                    <a:pt x="8532" y="48545"/>
                  </a:cubicBezTo>
                  <a:cubicBezTo>
                    <a:pt x="7471" y="48756"/>
                    <a:pt x="6367" y="48976"/>
                    <a:pt x="5148" y="49911"/>
                  </a:cubicBezTo>
                  <a:cubicBezTo>
                    <a:pt x="4592" y="48482"/>
                    <a:pt x="3751" y="47736"/>
                    <a:pt x="2942" y="47011"/>
                  </a:cubicBezTo>
                  <a:cubicBezTo>
                    <a:pt x="2007" y="46171"/>
                    <a:pt x="1125" y="45382"/>
                    <a:pt x="789" y="43617"/>
                  </a:cubicBezTo>
                  <a:cubicBezTo>
                    <a:pt x="546" y="41905"/>
                    <a:pt x="1041" y="41086"/>
                    <a:pt x="1555" y="40224"/>
                  </a:cubicBezTo>
                  <a:cubicBezTo>
                    <a:pt x="2070" y="39394"/>
                    <a:pt x="2585" y="38532"/>
                    <a:pt x="2449" y="36862"/>
                  </a:cubicBezTo>
                  <a:cubicBezTo>
                    <a:pt x="2396" y="35265"/>
                    <a:pt x="1881" y="34382"/>
                    <a:pt x="1387" y="33521"/>
                  </a:cubicBezTo>
                  <a:cubicBezTo>
                    <a:pt x="852" y="32596"/>
                    <a:pt x="347" y="31714"/>
                    <a:pt x="546" y="29969"/>
                  </a:cubicBezTo>
                  <a:cubicBezTo>
                    <a:pt x="831" y="28267"/>
                    <a:pt x="1461" y="27542"/>
                    <a:pt x="2122" y="26775"/>
                  </a:cubicBezTo>
                  <a:cubicBezTo>
                    <a:pt x="2753" y="26040"/>
                    <a:pt x="3415" y="25283"/>
                    <a:pt x="3772" y="23697"/>
                  </a:cubicBezTo>
                  <a:cubicBezTo>
                    <a:pt x="4182" y="22194"/>
                    <a:pt x="4046" y="21270"/>
                    <a:pt x="3920" y="20450"/>
                  </a:cubicBezTo>
                  <a:cubicBezTo>
                    <a:pt x="3772" y="19473"/>
                    <a:pt x="3635" y="18622"/>
                    <a:pt x="4371" y="16993"/>
                  </a:cubicBezTo>
                  <a:cubicBezTo>
                    <a:pt x="5159" y="15417"/>
                    <a:pt x="5895" y="14808"/>
                    <a:pt x="6672" y="14156"/>
                  </a:cubicBezTo>
                  <a:cubicBezTo>
                    <a:pt x="7387" y="13547"/>
                    <a:pt x="8132" y="12928"/>
                    <a:pt x="8942" y="11530"/>
                  </a:cubicBezTo>
                  <a:cubicBezTo>
                    <a:pt x="9750" y="10269"/>
                    <a:pt x="10003" y="9449"/>
                    <a:pt x="10213" y="8725"/>
                  </a:cubicBezTo>
                  <a:cubicBezTo>
                    <a:pt x="10476" y="7821"/>
                    <a:pt x="10707" y="7044"/>
                    <a:pt x="11968" y="5625"/>
                  </a:cubicBezTo>
                  <a:cubicBezTo>
                    <a:pt x="13292" y="4259"/>
                    <a:pt x="14457" y="3503"/>
                    <a:pt x="15697" y="2704"/>
                  </a:cubicBezTo>
                  <a:cubicBezTo>
                    <a:pt x="16664" y="2074"/>
                    <a:pt x="17662" y="1433"/>
                    <a:pt x="18765" y="467"/>
                  </a:cubicBezTo>
                  <a:close/>
                  <a:moveTo>
                    <a:pt x="18853" y="0"/>
                  </a:moveTo>
                  <a:cubicBezTo>
                    <a:pt x="18810" y="0"/>
                    <a:pt x="18766" y="14"/>
                    <a:pt x="18734" y="46"/>
                  </a:cubicBezTo>
                  <a:cubicBezTo>
                    <a:pt x="17578" y="1086"/>
                    <a:pt x="16528" y="1769"/>
                    <a:pt x="15519" y="2421"/>
                  </a:cubicBezTo>
                  <a:cubicBezTo>
                    <a:pt x="14258" y="3240"/>
                    <a:pt x="13081" y="4007"/>
                    <a:pt x="11726" y="5394"/>
                  </a:cubicBezTo>
                  <a:cubicBezTo>
                    <a:pt x="10413" y="6876"/>
                    <a:pt x="10171" y="7695"/>
                    <a:pt x="9887" y="8630"/>
                  </a:cubicBezTo>
                  <a:cubicBezTo>
                    <a:pt x="9677" y="9365"/>
                    <a:pt x="9446" y="10122"/>
                    <a:pt x="8658" y="11352"/>
                  </a:cubicBezTo>
                  <a:cubicBezTo>
                    <a:pt x="7870" y="12706"/>
                    <a:pt x="7156" y="13316"/>
                    <a:pt x="6451" y="13894"/>
                  </a:cubicBezTo>
                  <a:cubicBezTo>
                    <a:pt x="5685" y="14546"/>
                    <a:pt x="4886" y="15207"/>
                    <a:pt x="4067" y="16846"/>
                  </a:cubicBezTo>
                  <a:cubicBezTo>
                    <a:pt x="3289" y="18580"/>
                    <a:pt x="3436" y="19515"/>
                    <a:pt x="3583" y="20502"/>
                  </a:cubicBezTo>
                  <a:cubicBezTo>
                    <a:pt x="3709" y="21322"/>
                    <a:pt x="3835" y="22173"/>
                    <a:pt x="3446" y="23612"/>
                  </a:cubicBezTo>
                  <a:cubicBezTo>
                    <a:pt x="3100" y="25125"/>
                    <a:pt x="2480" y="25851"/>
                    <a:pt x="1870" y="26554"/>
                  </a:cubicBezTo>
                  <a:cubicBezTo>
                    <a:pt x="1209" y="27322"/>
                    <a:pt x="515" y="28120"/>
                    <a:pt x="221" y="29917"/>
                  </a:cubicBezTo>
                  <a:cubicBezTo>
                    <a:pt x="0" y="31787"/>
                    <a:pt x="536" y="32711"/>
                    <a:pt x="1093" y="33689"/>
                  </a:cubicBezTo>
                  <a:cubicBezTo>
                    <a:pt x="1576" y="34508"/>
                    <a:pt x="2070" y="35359"/>
                    <a:pt x="2122" y="36883"/>
                  </a:cubicBezTo>
                  <a:cubicBezTo>
                    <a:pt x="2249" y="38448"/>
                    <a:pt x="1776" y="39225"/>
                    <a:pt x="1272" y="40056"/>
                  </a:cubicBezTo>
                  <a:cubicBezTo>
                    <a:pt x="747" y="40928"/>
                    <a:pt x="200" y="41831"/>
                    <a:pt x="462" y="43680"/>
                  </a:cubicBezTo>
                  <a:cubicBezTo>
                    <a:pt x="820" y="45561"/>
                    <a:pt x="1744" y="46381"/>
                    <a:pt x="2722" y="47264"/>
                  </a:cubicBezTo>
                  <a:cubicBezTo>
                    <a:pt x="3541" y="47988"/>
                    <a:pt x="4392" y="48756"/>
                    <a:pt x="4917" y="50237"/>
                  </a:cubicBezTo>
                  <a:cubicBezTo>
                    <a:pt x="4938" y="50290"/>
                    <a:pt x="4980" y="50332"/>
                    <a:pt x="5033" y="50342"/>
                  </a:cubicBezTo>
                  <a:cubicBezTo>
                    <a:pt x="5043" y="50353"/>
                    <a:pt x="5064" y="50353"/>
                    <a:pt x="5075" y="50353"/>
                  </a:cubicBezTo>
                  <a:cubicBezTo>
                    <a:pt x="5117" y="50353"/>
                    <a:pt x="5148" y="50342"/>
                    <a:pt x="5180" y="50311"/>
                  </a:cubicBezTo>
                  <a:cubicBezTo>
                    <a:pt x="6399" y="49312"/>
                    <a:pt x="7523" y="49092"/>
                    <a:pt x="8606" y="48882"/>
                  </a:cubicBezTo>
                  <a:cubicBezTo>
                    <a:pt x="9887" y="48629"/>
                    <a:pt x="11095" y="48387"/>
                    <a:pt x="12377" y="46948"/>
                  </a:cubicBezTo>
                  <a:cubicBezTo>
                    <a:pt x="13544" y="45509"/>
                    <a:pt x="13533" y="44448"/>
                    <a:pt x="13533" y="43428"/>
                  </a:cubicBezTo>
                  <a:cubicBezTo>
                    <a:pt x="13523" y="42462"/>
                    <a:pt x="13512" y="41548"/>
                    <a:pt x="14426" y="40266"/>
                  </a:cubicBezTo>
                  <a:cubicBezTo>
                    <a:pt x="15246" y="38984"/>
                    <a:pt x="16107" y="38511"/>
                    <a:pt x="16937" y="38049"/>
                  </a:cubicBezTo>
                  <a:cubicBezTo>
                    <a:pt x="17925" y="37502"/>
                    <a:pt x="18860" y="36977"/>
                    <a:pt x="19627" y="35254"/>
                  </a:cubicBezTo>
                  <a:cubicBezTo>
                    <a:pt x="20289" y="33563"/>
                    <a:pt x="20100" y="32533"/>
                    <a:pt x="19921" y="31524"/>
                  </a:cubicBezTo>
                  <a:cubicBezTo>
                    <a:pt x="19764" y="30610"/>
                    <a:pt x="19596" y="29675"/>
                    <a:pt x="20079" y="28183"/>
                  </a:cubicBezTo>
                  <a:cubicBezTo>
                    <a:pt x="20478" y="26754"/>
                    <a:pt x="21024" y="26092"/>
                    <a:pt x="21550" y="25441"/>
                  </a:cubicBezTo>
                  <a:cubicBezTo>
                    <a:pt x="22190" y="24674"/>
                    <a:pt x="22790" y="23949"/>
                    <a:pt x="23010" y="22057"/>
                  </a:cubicBezTo>
                  <a:cubicBezTo>
                    <a:pt x="23136" y="20229"/>
                    <a:pt x="22800" y="19253"/>
                    <a:pt x="22463" y="18307"/>
                  </a:cubicBezTo>
                  <a:cubicBezTo>
                    <a:pt x="22169" y="17445"/>
                    <a:pt x="21854" y="16552"/>
                    <a:pt x="21875" y="14987"/>
                  </a:cubicBezTo>
                  <a:cubicBezTo>
                    <a:pt x="21823" y="13537"/>
                    <a:pt x="22022" y="12759"/>
                    <a:pt x="22211" y="12024"/>
                  </a:cubicBezTo>
                  <a:cubicBezTo>
                    <a:pt x="22453" y="11067"/>
                    <a:pt x="22664" y="10248"/>
                    <a:pt x="22285" y="8294"/>
                  </a:cubicBezTo>
                  <a:cubicBezTo>
                    <a:pt x="21844" y="6413"/>
                    <a:pt x="21214" y="5153"/>
                    <a:pt x="20551" y="3808"/>
                  </a:cubicBezTo>
                  <a:cubicBezTo>
                    <a:pt x="20016" y="2725"/>
                    <a:pt x="19459" y="1601"/>
                    <a:pt x="19007" y="119"/>
                  </a:cubicBezTo>
                  <a:cubicBezTo>
                    <a:pt x="18986" y="56"/>
                    <a:pt x="18944" y="14"/>
                    <a:pt x="18891" y="4"/>
                  </a:cubicBezTo>
                  <a:cubicBezTo>
                    <a:pt x="18879" y="2"/>
                    <a:pt x="18866" y="0"/>
                    <a:pt x="18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6"/>
            <p:cNvSpPr/>
            <p:nvPr/>
          </p:nvSpPr>
          <p:spPr>
            <a:xfrm>
              <a:off x="2734915" y="2577278"/>
              <a:ext cx="1059410" cy="864748"/>
            </a:xfrm>
            <a:custGeom>
              <a:avLst/>
              <a:gdLst/>
              <a:ahLst/>
              <a:cxnLst/>
              <a:rect l="l" t="t" r="r" b="b"/>
              <a:pathLst>
                <a:path w="33024" h="26956" extrusionOk="0">
                  <a:moveTo>
                    <a:pt x="28316" y="0"/>
                  </a:moveTo>
                  <a:cubicBezTo>
                    <a:pt x="27636" y="0"/>
                    <a:pt x="26910" y="45"/>
                    <a:pt x="26068" y="190"/>
                  </a:cubicBezTo>
                  <a:cubicBezTo>
                    <a:pt x="23368" y="788"/>
                    <a:pt x="23819" y="1619"/>
                    <a:pt x="21361" y="2575"/>
                  </a:cubicBezTo>
                  <a:cubicBezTo>
                    <a:pt x="18955" y="3646"/>
                    <a:pt x="18293" y="2712"/>
                    <a:pt x="15887" y="3951"/>
                  </a:cubicBezTo>
                  <a:cubicBezTo>
                    <a:pt x="13544" y="5306"/>
                    <a:pt x="14405" y="6347"/>
                    <a:pt x="12367" y="7986"/>
                  </a:cubicBezTo>
                  <a:cubicBezTo>
                    <a:pt x="10402" y="9709"/>
                    <a:pt x="9310" y="8605"/>
                    <a:pt x="7387" y="10508"/>
                  </a:cubicBezTo>
                  <a:cubicBezTo>
                    <a:pt x="5548" y="12504"/>
                    <a:pt x="6861" y="13639"/>
                    <a:pt x="5390" y="15834"/>
                  </a:cubicBezTo>
                  <a:cubicBezTo>
                    <a:pt x="4014" y="18093"/>
                    <a:pt x="2459" y="16959"/>
                    <a:pt x="1178" y="19396"/>
                  </a:cubicBezTo>
                  <a:cubicBezTo>
                    <a:pt x="1" y="21907"/>
                    <a:pt x="1755" y="23021"/>
                    <a:pt x="988" y="25647"/>
                  </a:cubicBezTo>
                  <a:cubicBezTo>
                    <a:pt x="1102" y="25640"/>
                    <a:pt x="1212" y="25637"/>
                    <a:pt x="1318" y="25637"/>
                  </a:cubicBezTo>
                  <a:cubicBezTo>
                    <a:pt x="3444" y="25637"/>
                    <a:pt x="4297" y="26956"/>
                    <a:pt x="6159" y="26956"/>
                  </a:cubicBezTo>
                  <a:cubicBezTo>
                    <a:pt x="6456" y="26956"/>
                    <a:pt x="6778" y="26923"/>
                    <a:pt x="7134" y="26845"/>
                  </a:cubicBezTo>
                  <a:cubicBezTo>
                    <a:pt x="9793" y="26121"/>
                    <a:pt x="9026" y="24366"/>
                    <a:pt x="11537" y="23515"/>
                  </a:cubicBezTo>
                  <a:cubicBezTo>
                    <a:pt x="12206" y="23255"/>
                    <a:pt x="12753" y="23179"/>
                    <a:pt x="13243" y="23179"/>
                  </a:cubicBezTo>
                  <a:cubicBezTo>
                    <a:pt x="13931" y="23179"/>
                    <a:pt x="14507" y="23329"/>
                    <a:pt x="15146" y="23329"/>
                  </a:cubicBezTo>
                  <a:cubicBezTo>
                    <a:pt x="15724" y="23329"/>
                    <a:pt x="16355" y="23206"/>
                    <a:pt x="17169" y="22737"/>
                  </a:cubicBezTo>
                  <a:cubicBezTo>
                    <a:pt x="19438" y="21277"/>
                    <a:pt x="18608" y="19964"/>
                    <a:pt x="20730" y="18430"/>
                  </a:cubicBezTo>
                  <a:cubicBezTo>
                    <a:pt x="22768" y="16801"/>
                    <a:pt x="23588" y="17872"/>
                    <a:pt x="25427" y="15876"/>
                  </a:cubicBezTo>
                  <a:cubicBezTo>
                    <a:pt x="27171" y="13807"/>
                    <a:pt x="26404" y="12955"/>
                    <a:pt x="27970" y="10844"/>
                  </a:cubicBezTo>
                  <a:cubicBezTo>
                    <a:pt x="29451" y="8647"/>
                    <a:pt x="30155" y="9278"/>
                    <a:pt x="31332" y="6767"/>
                  </a:cubicBezTo>
                  <a:cubicBezTo>
                    <a:pt x="32404" y="4204"/>
                    <a:pt x="32140" y="2596"/>
                    <a:pt x="33023" y="22"/>
                  </a:cubicBezTo>
                  <a:lnTo>
                    <a:pt x="33023" y="22"/>
                  </a:lnTo>
                  <a:cubicBezTo>
                    <a:pt x="32440" y="85"/>
                    <a:pt x="31912" y="107"/>
                    <a:pt x="31416" y="107"/>
                  </a:cubicBezTo>
                  <a:cubicBezTo>
                    <a:pt x="30319" y="107"/>
                    <a:pt x="29373" y="0"/>
                    <a:pt x="28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6"/>
            <p:cNvSpPr/>
            <p:nvPr/>
          </p:nvSpPr>
          <p:spPr>
            <a:xfrm>
              <a:off x="3344297" y="2802765"/>
              <a:ext cx="167907" cy="136212"/>
            </a:xfrm>
            <a:custGeom>
              <a:avLst/>
              <a:gdLst/>
              <a:ahLst/>
              <a:cxnLst/>
              <a:rect l="l" t="t" r="r" b="b"/>
              <a:pathLst>
                <a:path w="5234" h="4246" extrusionOk="0">
                  <a:moveTo>
                    <a:pt x="5086" y="0"/>
                  </a:moveTo>
                  <a:lnTo>
                    <a:pt x="1" y="4067"/>
                  </a:lnTo>
                  <a:lnTo>
                    <a:pt x="11" y="4214"/>
                  </a:lnTo>
                  <a:lnTo>
                    <a:pt x="148" y="4245"/>
                  </a:lnTo>
                  <a:lnTo>
                    <a:pt x="5233" y="179"/>
                  </a:lnTo>
                  <a:lnTo>
                    <a:pt x="5170" y="169"/>
                  </a:lnTo>
                  <a:cubicBezTo>
                    <a:pt x="5128" y="148"/>
                    <a:pt x="5086" y="105"/>
                    <a:pt x="5086" y="53"/>
                  </a:cubicBezTo>
                  <a:lnTo>
                    <a:pt x="5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6"/>
            <p:cNvSpPr/>
            <p:nvPr/>
          </p:nvSpPr>
          <p:spPr>
            <a:xfrm>
              <a:off x="3174083" y="2938943"/>
              <a:ext cx="167907" cy="136180"/>
            </a:xfrm>
            <a:custGeom>
              <a:avLst/>
              <a:gdLst/>
              <a:ahLst/>
              <a:cxnLst/>
              <a:rect l="l" t="t" r="r" b="b"/>
              <a:pathLst>
                <a:path w="5234" h="4245" extrusionOk="0">
                  <a:moveTo>
                    <a:pt x="5086" y="0"/>
                  </a:moveTo>
                  <a:lnTo>
                    <a:pt x="1" y="4067"/>
                  </a:lnTo>
                  <a:lnTo>
                    <a:pt x="12" y="4214"/>
                  </a:lnTo>
                  <a:lnTo>
                    <a:pt x="148" y="4245"/>
                  </a:lnTo>
                  <a:lnTo>
                    <a:pt x="5233" y="179"/>
                  </a:lnTo>
                  <a:lnTo>
                    <a:pt x="5181" y="168"/>
                  </a:lnTo>
                  <a:cubicBezTo>
                    <a:pt x="5128" y="147"/>
                    <a:pt x="5097" y="105"/>
                    <a:pt x="5097" y="53"/>
                  </a:cubicBezTo>
                  <a:lnTo>
                    <a:pt x="5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6"/>
            <p:cNvSpPr/>
            <p:nvPr/>
          </p:nvSpPr>
          <p:spPr>
            <a:xfrm>
              <a:off x="3514510" y="2666587"/>
              <a:ext cx="167554" cy="136212"/>
            </a:xfrm>
            <a:custGeom>
              <a:avLst/>
              <a:gdLst/>
              <a:ahLst/>
              <a:cxnLst/>
              <a:rect l="l" t="t" r="r" b="b"/>
              <a:pathLst>
                <a:path w="5223" h="4246" extrusionOk="0">
                  <a:moveTo>
                    <a:pt x="5086" y="1"/>
                  </a:moveTo>
                  <a:lnTo>
                    <a:pt x="0" y="4067"/>
                  </a:lnTo>
                  <a:lnTo>
                    <a:pt x="0" y="4214"/>
                  </a:lnTo>
                  <a:lnTo>
                    <a:pt x="137" y="4245"/>
                  </a:lnTo>
                  <a:lnTo>
                    <a:pt x="5223" y="180"/>
                  </a:lnTo>
                  <a:lnTo>
                    <a:pt x="5170" y="169"/>
                  </a:lnTo>
                  <a:cubicBezTo>
                    <a:pt x="5128" y="148"/>
                    <a:pt x="5086" y="106"/>
                    <a:pt x="5086" y="54"/>
                  </a:cubicBezTo>
                  <a:lnTo>
                    <a:pt x="5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6"/>
            <p:cNvSpPr/>
            <p:nvPr/>
          </p:nvSpPr>
          <p:spPr>
            <a:xfrm>
              <a:off x="3003901" y="3075089"/>
              <a:ext cx="167875" cy="136212"/>
            </a:xfrm>
            <a:custGeom>
              <a:avLst/>
              <a:gdLst/>
              <a:ahLst/>
              <a:cxnLst/>
              <a:rect l="l" t="t" r="r" b="b"/>
              <a:pathLst>
                <a:path w="5233" h="4246" extrusionOk="0">
                  <a:moveTo>
                    <a:pt x="5085" y="1"/>
                  </a:moveTo>
                  <a:lnTo>
                    <a:pt x="0" y="4067"/>
                  </a:lnTo>
                  <a:lnTo>
                    <a:pt x="10" y="4214"/>
                  </a:lnTo>
                  <a:lnTo>
                    <a:pt x="147" y="4246"/>
                  </a:lnTo>
                  <a:lnTo>
                    <a:pt x="5233" y="180"/>
                  </a:lnTo>
                  <a:lnTo>
                    <a:pt x="5180" y="169"/>
                  </a:lnTo>
                  <a:cubicBezTo>
                    <a:pt x="5127" y="148"/>
                    <a:pt x="5096" y="106"/>
                    <a:pt x="5096" y="54"/>
                  </a:cubicBezTo>
                  <a:lnTo>
                    <a:pt x="50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6"/>
            <p:cNvSpPr/>
            <p:nvPr/>
          </p:nvSpPr>
          <p:spPr>
            <a:xfrm>
              <a:off x="2834008" y="3211267"/>
              <a:ext cx="167554" cy="136212"/>
            </a:xfrm>
            <a:custGeom>
              <a:avLst/>
              <a:gdLst/>
              <a:ahLst/>
              <a:cxnLst/>
              <a:rect l="l" t="t" r="r" b="b"/>
              <a:pathLst>
                <a:path w="5223" h="4246" extrusionOk="0">
                  <a:moveTo>
                    <a:pt x="5086" y="1"/>
                  </a:moveTo>
                  <a:lnTo>
                    <a:pt x="1" y="4067"/>
                  </a:lnTo>
                  <a:lnTo>
                    <a:pt x="1" y="4214"/>
                  </a:lnTo>
                  <a:lnTo>
                    <a:pt x="137" y="4245"/>
                  </a:lnTo>
                  <a:lnTo>
                    <a:pt x="5222" y="180"/>
                  </a:lnTo>
                  <a:lnTo>
                    <a:pt x="5170" y="159"/>
                  </a:lnTo>
                  <a:cubicBezTo>
                    <a:pt x="5117" y="148"/>
                    <a:pt x="5086" y="106"/>
                    <a:pt x="5086" y="54"/>
                  </a:cubicBezTo>
                  <a:lnTo>
                    <a:pt x="5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6"/>
            <p:cNvSpPr/>
            <p:nvPr/>
          </p:nvSpPr>
          <p:spPr>
            <a:xfrm>
              <a:off x="3684724" y="2583341"/>
              <a:ext cx="107885" cy="83280"/>
            </a:xfrm>
            <a:custGeom>
              <a:avLst/>
              <a:gdLst/>
              <a:ahLst/>
              <a:cxnLst/>
              <a:rect l="l" t="t" r="r" b="b"/>
              <a:pathLst>
                <a:path w="3363" h="2596" extrusionOk="0">
                  <a:moveTo>
                    <a:pt x="3363" y="1"/>
                  </a:moveTo>
                  <a:lnTo>
                    <a:pt x="3363" y="1"/>
                  </a:lnTo>
                  <a:cubicBezTo>
                    <a:pt x="3226" y="22"/>
                    <a:pt x="3100" y="32"/>
                    <a:pt x="2985" y="43"/>
                  </a:cubicBezTo>
                  <a:lnTo>
                    <a:pt x="1" y="2417"/>
                  </a:lnTo>
                  <a:lnTo>
                    <a:pt x="1" y="2565"/>
                  </a:lnTo>
                  <a:lnTo>
                    <a:pt x="137" y="2596"/>
                  </a:lnTo>
                  <a:lnTo>
                    <a:pt x="3352" y="32"/>
                  </a:lnTo>
                  <a:cubicBezTo>
                    <a:pt x="3352" y="22"/>
                    <a:pt x="3363" y="11"/>
                    <a:pt x="3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6"/>
            <p:cNvSpPr/>
            <p:nvPr/>
          </p:nvSpPr>
          <p:spPr>
            <a:xfrm>
              <a:off x="2831313" y="3347444"/>
              <a:ext cx="200917" cy="53959"/>
            </a:xfrm>
            <a:custGeom>
              <a:avLst/>
              <a:gdLst/>
              <a:ahLst/>
              <a:cxnLst/>
              <a:rect l="l" t="t" r="r" b="b"/>
              <a:pathLst>
                <a:path w="6263" h="1682" extrusionOk="0">
                  <a:moveTo>
                    <a:pt x="221" y="0"/>
                  </a:moveTo>
                  <a:lnTo>
                    <a:pt x="1" y="179"/>
                  </a:lnTo>
                  <a:lnTo>
                    <a:pt x="6116" y="1681"/>
                  </a:lnTo>
                  <a:cubicBezTo>
                    <a:pt x="6168" y="1618"/>
                    <a:pt x="6210" y="1555"/>
                    <a:pt x="6263" y="1482"/>
                  </a:cubicBez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6"/>
            <p:cNvSpPr/>
            <p:nvPr/>
          </p:nvSpPr>
          <p:spPr>
            <a:xfrm>
              <a:off x="3001527" y="3211267"/>
              <a:ext cx="313486" cy="81291"/>
            </a:xfrm>
            <a:custGeom>
              <a:avLst/>
              <a:gdLst/>
              <a:ahLst/>
              <a:cxnLst/>
              <a:rect l="l" t="t" r="r" b="b"/>
              <a:pathLst>
                <a:path w="9772" h="2534" extrusionOk="0">
                  <a:moveTo>
                    <a:pt x="221" y="1"/>
                  </a:moveTo>
                  <a:lnTo>
                    <a:pt x="0" y="180"/>
                  </a:lnTo>
                  <a:lnTo>
                    <a:pt x="9582" y="2533"/>
                  </a:lnTo>
                  <a:cubicBezTo>
                    <a:pt x="9656" y="2470"/>
                    <a:pt x="9719" y="2417"/>
                    <a:pt x="9771" y="2354"/>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6"/>
            <p:cNvSpPr/>
            <p:nvPr/>
          </p:nvSpPr>
          <p:spPr>
            <a:xfrm>
              <a:off x="2990749" y="2897143"/>
              <a:ext cx="13185" cy="314159"/>
            </a:xfrm>
            <a:custGeom>
              <a:avLst/>
              <a:gdLst/>
              <a:ahLst/>
              <a:cxnLst/>
              <a:rect l="l" t="t" r="r" b="b"/>
              <a:pathLst>
                <a:path w="411" h="9793" extrusionOk="0">
                  <a:moveTo>
                    <a:pt x="221" y="0"/>
                  </a:moveTo>
                  <a:lnTo>
                    <a:pt x="0" y="158"/>
                  </a:lnTo>
                  <a:lnTo>
                    <a:pt x="200" y="9793"/>
                  </a:lnTo>
                  <a:lnTo>
                    <a:pt x="410" y="9614"/>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6"/>
            <p:cNvSpPr/>
            <p:nvPr/>
          </p:nvSpPr>
          <p:spPr>
            <a:xfrm>
              <a:off x="2997164" y="3205556"/>
              <a:ext cx="11485" cy="11485"/>
            </a:xfrm>
            <a:custGeom>
              <a:avLst/>
              <a:gdLst/>
              <a:ahLst/>
              <a:cxnLst/>
              <a:rect l="l" t="t" r="r" b="b"/>
              <a:pathLst>
                <a:path w="358" h="358" extrusionOk="0">
                  <a:moveTo>
                    <a:pt x="210" y="0"/>
                  </a:moveTo>
                  <a:lnTo>
                    <a:pt x="0" y="179"/>
                  </a:lnTo>
                  <a:lnTo>
                    <a:pt x="0" y="232"/>
                  </a:lnTo>
                  <a:cubicBezTo>
                    <a:pt x="0" y="284"/>
                    <a:pt x="31" y="326"/>
                    <a:pt x="84" y="337"/>
                  </a:cubicBezTo>
                  <a:lnTo>
                    <a:pt x="136" y="358"/>
                  </a:lnTo>
                  <a:lnTo>
                    <a:pt x="357" y="179"/>
                  </a:lnTo>
                  <a:lnTo>
                    <a:pt x="220" y="147"/>
                  </a:lnTo>
                  <a:lnTo>
                    <a:pt x="2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6"/>
            <p:cNvSpPr/>
            <p:nvPr/>
          </p:nvSpPr>
          <p:spPr>
            <a:xfrm>
              <a:off x="3171741" y="3075089"/>
              <a:ext cx="283170" cy="72533"/>
            </a:xfrm>
            <a:custGeom>
              <a:avLst/>
              <a:gdLst/>
              <a:ahLst/>
              <a:cxnLst/>
              <a:rect l="l" t="t" r="r" b="b"/>
              <a:pathLst>
                <a:path w="8827" h="2261" extrusionOk="0">
                  <a:moveTo>
                    <a:pt x="221" y="1"/>
                  </a:moveTo>
                  <a:lnTo>
                    <a:pt x="1" y="180"/>
                  </a:lnTo>
                  <a:lnTo>
                    <a:pt x="8437" y="2260"/>
                  </a:lnTo>
                  <a:cubicBezTo>
                    <a:pt x="8574" y="2207"/>
                    <a:pt x="8700" y="2155"/>
                    <a:pt x="8826" y="2123"/>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6"/>
            <p:cNvSpPr/>
            <p:nvPr/>
          </p:nvSpPr>
          <p:spPr>
            <a:xfrm>
              <a:off x="3161636" y="2796381"/>
              <a:ext cx="12479" cy="278743"/>
            </a:xfrm>
            <a:custGeom>
              <a:avLst/>
              <a:gdLst/>
              <a:ahLst/>
              <a:cxnLst/>
              <a:rect l="l" t="t" r="r" b="b"/>
              <a:pathLst>
                <a:path w="389" h="8689" extrusionOk="0">
                  <a:moveTo>
                    <a:pt x="221" y="0"/>
                  </a:moveTo>
                  <a:cubicBezTo>
                    <a:pt x="158" y="94"/>
                    <a:pt x="84" y="210"/>
                    <a:pt x="0" y="315"/>
                  </a:cubicBezTo>
                  <a:lnTo>
                    <a:pt x="168" y="8689"/>
                  </a:lnTo>
                  <a:lnTo>
                    <a:pt x="389" y="8511"/>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6"/>
            <p:cNvSpPr/>
            <p:nvPr/>
          </p:nvSpPr>
          <p:spPr>
            <a:xfrm>
              <a:off x="3167025" y="3069379"/>
              <a:ext cx="11805" cy="11485"/>
            </a:xfrm>
            <a:custGeom>
              <a:avLst/>
              <a:gdLst/>
              <a:ahLst/>
              <a:cxnLst/>
              <a:rect l="l" t="t" r="r" b="b"/>
              <a:pathLst>
                <a:path w="368" h="358" extrusionOk="0">
                  <a:moveTo>
                    <a:pt x="221" y="1"/>
                  </a:moveTo>
                  <a:lnTo>
                    <a:pt x="0" y="179"/>
                  </a:lnTo>
                  <a:lnTo>
                    <a:pt x="11" y="232"/>
                  </a:lnTo>
                  <a:cubicBezTo>
                    <a:pt x="11" y="284"/>
                    <a:pt x="42" y="326"/>
                    <a:pt x="95" y="347"/>
                  </a:cubicBezTo>
                  <a:lnTo>
                    <a:pt x="148" y="358"/>
                  </a:lnTo>
                  <a:lnTo>
                    <a:pt x="368" y="179"/>
                  </a:lnTo>
                  <a:lnTo>
                    <a:pt x="232" y="148"/>
                  </a:ln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76"/>
            <p:cNvSpPr/>
            <p:nvPr/>
          </p:nvSpPr>
          <p:spPr>
            <a:xfrm>
              <a:off x="3332171" y="2684809"/>
              <a:ext cx="12158" cy="254170"/>
            </a:xfrm>
            <a:custGeom>
              <a:avLst/>
              <a:gdLst/>
              <a:ahLst/>
              <a:cxnLst/>
              <a:rect l="l" t="t" r="r" b="b"/>
              <a:pathLst>
                <a:path w="379" h="7923" extrusionOk="0">
                  <a:moveTo>
                    <a:pt x="221" y="0"/>
                  </a:moveTo>
                  <a:cubicBezTo>
                    <a:pt x="148" y="0"/>
                    <a:pt x="74" y="11"/>
                    <a:pt x="1" y="11"/>
                  </a:cubicBezTo>
                  <a:lnTo>
                    <a:pt x="158" y="7922"/>
                  </a:lnTo>
                  <a:lnTo>
                    <a:pt x="379" y="7744"/>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76"/>
            <p:cNvSpPr/>
            <p:nvPr/>
          </p:nvSpPr>
          <p:spPr>
            <a:xfrm>
              <a:off x="3341955" y="2938943"/>
              <a:ext cx="253496" cy="67432"/>
            </a:xfrm>
            <a:custGeom>
              <a:avLst/>
              <a:gdLst/>
              <a:ahLst/>
              <a:cxnLst/>
              <a:rect l="l" t="t" r="r" b="b"/>
              <a:pathLst>
                <a:path w="7902" h="2102" extrusionOk="0">
                  <a:moveTo>
                    <a:pt x="221" y="0"/>
                  </a:moveTo>
                  <a:lnTo>
                    <a:pt x="0" y="179"/>
                  </a:lnTo>
                  <a:lnTo>
                    <a:pt x="7838" y="2101"/>
                  </a:lnTo>
                  <a:cubicBezTo>
                    <a:pt x="7859" y="2038"/>
                    <a:pt x="7880" y="1965"/>
                    <a:pt x="7901" y="1891"/>
                  </a:cubicBez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76"/>
            <p:cNvSpPr/>
            <p:nvPr/>
          </p:nvSpPr>
          <p:spPr>
            <a:xfrm>
              <a:off x="3337207" y="2933201"/>
              <a:ext cx="11870" cy="11517"/>
            </a:xfrm>
            <a:custGeom>
              <a:avLst/>
              <a:gdLst/>
              <a:ahLst/>
              <a:cxnLst/>
              <a:rect l="l" t="t" r="r" b="b"/>
              <a:pathLst>
                <a:path w="370" h="359" extrusionOk="0">
                  <a:moveTo>
                    <a:pt x="222" y="1"/>
                  </a:moveTo>
                  <a:lnTo>
                    <a:pt x="1" y="179"/>
                  </a:lnTo>
                  <a:lnTo>
                    <a:pt x="12" y="232"/>
                  </a:lnTo>
                  <a:cubicBezTo>
                    <a:pt x="12" y="284"/>
                    <a:pt x="43" y="326"/>
                    <a:pt x="96" y="347"/>
                  </a:cubicBezTo>
                  <a:lnTo>
                    <a:pt x="148" y="358"/>
                  </a:lnTo>
                  <a:lnTo>
                    <a:pt x="369" y="179"/>
                  </a:lnTo>
                  <a:lnTo>
                    <a:pt x="232" y="148"/>
                  </a:lnTo>
                  <a:lnTo>
                    <a:pt x="2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76"/>
            <p:cNvSpPr/>
            <p:nvPr/>
          </p:nvSpPr>
          <p:spPr>
            <a:xfrm>
              <a:off x="3512169" y="2802765"/>
              <a:ext cx="195848" cy="52611"/>
            </a:xfrm>
            <a:custGeom>
              <a:avLst/>
              <a:gdLst/>
              <a:ahLst/>
              <a:cxnLst/>
              <a:rect l="l" t="t" r="r" b="b"/>
              <a:pathLst>
                <a:path w="6105" h="1640" extrusionOk="0">
                  <a:moveTo>
                    <a:pt x="210" y="0"/>
                  </a:moveTo>
                  <a:lnTo>
                    <a:pt x="0" y="179"/>
                  </a:lnTo>
                  <a:lnTo>
                    <a:pt x="5936" y="1639"/>
                  </a:lnTo>
                  <a:cubicBezTo>
                    <a:pt x="5989" y="1576"/>
                    <a:pt x="6052" y="1513"/>
                    <a:pt x="6104" y="1450"/>
                  </a:cubicBezTo>
                  <a:lnTo>
                    <a:pt x="2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76"/>
            <p:cNvSpPr/>
            <p:nvPr/>
          </p:nvSpPr>
          <p:spPr>
            <a:xfrm>
              <a:off x="3503732" y="2609646"/>
              <a:ext cx="10811" cy="193154"/>
            </a:xfrm>
            <a:custGeom>
              <a:avLst/>
              <a:gdLst/>
              <a:ahLst/>
              <a:cxnLst/>
              <a:rect l="l" t="t" r="r" b="b"/>
              <a:pathLst>
                <a:path w="337" h="6021" extrusionOk="0">
                  <a:moveTo>
                    <a:pt x="221" y="0"/>
                  </a:moveTo>
                  <a:cubicBezTo>
                    <a:pt x="147" y="42"/>
                    <a:pt x="74" y="85"/>
                    <a:pt x="0" y="137"/>
                  </a:cubicBezTo>
                  <a:lnTo>
                    <a:pt x="116" y="6020"/>
                  </a:lnTo>
                  <a:lnTo>
                    <a:pt x="336" y="5842"/>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76"/>
            <p:cNvSpPr/>
            <p:nvPr/>
          </p:nvSpPr>
          <p:spPr>
            <a:xfrm>
              <a:off x="3507453" y="2797055"/>
              <a:ext cx="11485" cy="11485"/>
            </a:xfrm>
            <a:custGeom>
              <a:avLst/>
              <a:gdLst/>
              <a:ahLst/>
              <a:cxnLst/>
              <a:rect l="l" t="t" r="r" b="b"/>
              <a:pathLst>
                <a:path w="358" h="358" extrusionOk="0">
                  <a:moveTo>
                    <a:pt x="220" y="0"/>
                  </a:moveTo>
                  <a:lnTo>
                    <a:pt x="0" y="178"/>
                  </a:lnTo>
                  <a:lnTo>
                    <a:pt x="0" y="231"/>
                  </a:lnTo>
                  <a:cubicBezTo>
                    <a:pt x="0" y="283"/>
                    <a:pt x="42" y="326"/>
                    <a:pt x="84" y="347"/>
                  </a:cubicBezTo>
                  <a:lnTo>
                    <a:pt x="147" y="357"/>
                  </a:lnTo>
                  <a:lnTo>
                    <a:pt x="357" y="178"/>
                  </a:lnTo>
                  <a:lnTo>
                    <a:pt x="220" y="147"/>
                  </a:lnTo>
                  <a:lnTo>
                    <a:pt x="2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76"/>
            <p:cNvSpPr/>
            <p:nvPr/>
          </p:nvSpPr>
          <p:spPr>
            <a:xfrm>
              <a:off x="3675967" y="2583694"/>
              <a:ext cx="8790" cy="82927"/>
            </a:xfrm>
            <a:custGeom>
              <a:avLst/>
              <a:gdLst/>
              <a:ahLst/>
              <a:cxnLst/>
              <a:rect l="l" t="t" r="r" b="b"/>
              <a:pathLst>
                <a:path w="274" h="2585" extrusionOk="0">
                  <a:moveTo>
                    <a:pt x="1" y="0"/>
                  </a:moveTo>
                  <a:lnTo>
                    <a:pt x="53" y="2585"/>
                  </a:lnTo>
                  <a:lnTo>
                    <a:pt x="274" y="2406"/>
                  </a:lnTo>
                  <a:lnTo>
                    <a:pt x="221" y="11"/>
                  </a:lnTo>
                  <a:cubicBezTo>
                    <a:pt x="148" y="11"/>
                    <a:pt x="74"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76"/>
            <p:cNvSpPr/>
            <p:nvPr/>
          </p:nvSpPr>
          <p:spPr>
            <a:xfrm>
              <a:off x="3682030" y="2666587"/>
              <a:ext cx="86648" cy="26691"/>
            </a:xfrm>
            <a:custGeom>
              <a:avLst/>
              <a:gdLst/>
              <a:ahLst/>
              <a:cxnLst/>
              <a:rect l="l" t="t" r="r" b="b"/>
              <a:pathLst>
                <a:path w="2701" h="832" extrusionOk="0">
                  <a:moveTo>
                    <a:pt x="221" y="1"/>
                  </a:moveTo>
                  <a:lnTo>
                    <a:pt x="1" y="180"/>
                  </a:lnTo>
                  <a:lnTo>
                    <a:pt x="2658" y="831"/>
                  </a:lnTo>
                  <a:cubicBezTo>
                    <a:pt x="2669" y="757"/>
                    <a:pt x="2690" y="684"/>
                    <a:pt x="2701" y="610"/>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76"/>
            <p:cNvSpPr/>
            <p:nvPr/>
          </p:nvSpPr>
          <p:spPr>
            <a:xfrm>
              <a:off x="3677635" y="2660877"/>
              <a:ext cx="11485" cy="11485"/>
            </a:xfrm>
            <a:custGeom>
              <a:avLst/>
              <a:gdLst/>
              <a:ahLst/>
              <a:cxnLst/>
              <a:rect l="l" t="t" r="r" b="b"/>
              <a:pathLst>
                <a:path w="358" h="358" extrusionOk="0">
                  <a:moveTo>
                    <a:pt x="222" y="0"/>
                  </a:moveTo>
                  <a:lnTo>
                    <a:pt x="1" y="179"/>
                  </a:lnTo>
                  <a:lnTo>
                    <a:pt x="1" y="232"/>
                  </a:lnTo>
                  <a:cubicBezTo>
                    <a:pt x="1" y="284"/>
                    <a:pt x="43" y="326"/>
                    <a:pt x="85" y="347"/>
                  </a:cubicBezTo>
                  <a:lnTo>
                    <a:pt x="138" y="358"/>
                  </a:lnTo>
                  <a:lnTo>
                    <a:pt x="358" y="179"/>
                  </a:lnTo>
                  <a:lnTo>
                    <a:pt x="222" y="148"/>
                  </a:lnTo>
                  <a:lnTo>
                    <a:pt x="2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76"/>
            <p:cNvSpPr/>
            <p:nvPr/>
          </p:nvSpPr>
          <p:spPr>
            <a:xfrm>
              <a:off x="2747073" y="2571921"/>
              <a:ext cx="1052994" cy="875335"/>
            </a:xfrm>
            <a:custGeom>
              <a:avLst/>
              <a:gdLst/>
              <a:ahLst/>
              <a:cxnLst/>
              <a:rect l="l" t="t" r="r" b="b"/>
              <a:pathLst>
                <a:path w="32824" h="27286" extrusionOk="0">
                  <a:moveTo>
                    <a:pt x="27959" y="336"/>
                  </a:moveTo>
                  <a:cubicBezTo>
                    <a:pt x="28466" y="336"/>
                    <a:pt x="28951" y="361"/>
                    <a:pt x="29450" y="388"/>
                  </a:cubicBezTo>
                  <a:cubicBezTo>
                    <a:pt x="29963" y="412"/>
                    <a:pt x="30483" y="439"/>
                    <a:pt x="31042" y="439"/>
                  </a:cubicBezTo>
                  <a:cubicBezTo>
                    <a:pt x="31468" y="439"/>
                    <a:pt x="31916" y="423"/>
                    <a:pt x="32403" y="378"/>
                  </a:cubicBezTo>
                  <a:lnTo>
                    <a:pt x="32403" y="378"/>
                  </a:lnTo>
                  <a:cubicBezTo>
                    <a:pt x="32056" y="1460"/>
                    <a:pt x="31898" y="2374"/>
                    <a:pt x="31751" y="3267"/>
                  </a:cubicBezTo>
                  <a:cubicBezTo>
                    <a:pt x="31551" y="4413"/>
                    <a:pt x="31373" y="5494"/>
                    <a:pt x="30806" y="6871"/>
                  </a:cubicBezTo>
                  <a:cubicBezTo>
                    <a:pt x="30164" y="8226"/>
                    <a:pt x="29671" y="8636"/>
                    <a:pt x="29104" y="9109"/>
                  </a:cubicBezTo>
                  <a:cubicBezTo>
                    <a:pt x="28641" y="9487"/>
                    <a:pt x="28126" y="9928"/>
                    <a:pt x="27465" y="10906"/>
                  </a:cubicBezTo>
                  <a:cubicBezTo>
                    <a:pt x="26687" y="11945"/>
                    <a:pt x="26466" y="12681"/>
                    <a:pt x="26256" y="13395"/>
                  </a:cubicBezTo>
                  <a:cubicBezTo>
                    <a:pt x="26025" y="14163"/>
                    <a:pt x="25815" y="14887"/>
                    <a:pt x="24922" y="15938"/>
                  </a:cubicBezTo>
                  <a:cubicBezTo>
                    <a:pt x="23965" y="16968"/>
                    <a:pt x="23325" y="17136"/>
                    <a:pt x="22569" y="17336"/>
                  </a:cubicBezTo>
                  <a:cubicBezTo>
                    <a:pt x="21938" y="17504"/>
                    <a:pt x="21213" y="17693"/>
                    <a:pt x="20246" y="18460"/>
                  </a:cubicBezTo>
                  <a:cubicBezTo>
                    <a:pt x="19195" y="19227"/>
                    <a:pt x="18849" y="19942"/>
                    <a:pt x="18513" y="20635"/>
                  </a:cubicBezTo>
                  <a:cubicBezTo>
                    <a:pt x="18166" y="21349"/>
                    <a:pt x="17830" y="22032"/>
                    <a:pt x="16706" y="22757"/>
                  </a:cubicBezTo>
                  <a:cubicBezTo>
                    <a:pt x="15916" y="23211"/>
                    <a:pt x="15306" y="23327"/>
                    <a:pt x="14743" y="23327"/>
                  </a:cubicBezTo>
                  <a:cubicBezTo>
                    <a:pt x="14445" y="23327"/>
                    <a:pt x="14160" y="23294"/>
                    <a:pt x="13869" y="23262"/>
                  </a:cubicBezTo>
                  <a:cubicBezTo>
                    <a:pt x="13540" y="23221"/>
                    <a:pt x="13205" y="23179"/>
                    <a:pt x="12839" y="23179"/>
                  </a:cubicBezTo>
                  <a:cubicBezTo>
                    <a:pt x="12340" y="23179"/>
                    <a:pt x="11784" y="23257"/>
                    <a:pt x="11105" y="23524"/>
                  </a:cubicBezTo>
                  <a:cubicBezTo>
                    <a:pt x="9834" y="23955"/>
                    <a:pt x="9372" y="24607"/>
                    <a:pt x="8920" y="25237"/>
                  </a:cubicBezTo>
                  <a:cubicBezTo>
                    <a:pt x="8458" y="25888"/>
                    <a:pt x="8027" y="26487"/>
                    <a:pt x="6713" y="26844"/>
                  </a:cubicBezTo>
                  <a:cubicBezTo>
                    <a:pt x="6370" y="26920"/>
                    <a:pt x="6060" y="26953"/>
                    <a:pt x="5775" y="26953"/>
                  </a:cubicBezTo>
                  <a:cubicBezTo>
                    <a:pt x="4915" y="26953"/>
                    <a:pt x="4274" y="26655"/>
                    <a:pt x="3603" y="26340"/>
                  </a:cubicBezTo>
                  <a:cubicBezTo>
                    <a:pt x="2858" y="25993"/>
                    <a:pt x="2080" y="25636"/>
                    <a:pt x="956" y="25636"/>
                  </a:cubicBezTo>
                  <a:lnTo>
                    <a:pt x="841" y="25636"/>
                  </a:lnTo>
                  <a:cubicBezTo>
                    <a:pt x="1124" y="24480"/>
                    <a:pt x="935" y="23619"/>
                    <a:pt x="757" y="22788"/>
                  </a:cubicBezTo>
                  <a:cubicBezTo>
                    <a:pt x="546" y="21822"/>
                    <a:pt x="346" y="20918"/>
                    <a:pt x="946" y="19647"/>
                  </a:cubicBezTo>
                  <a:cubicBezTo>
                    <a:pt x="1586" y="18439"/>
                    <a:pt x="2270" y="18155"/>
                    <a:pt x="2994" y="17840"/>
                  </a:cubicBezTo>
                  <a:cubicBezTo>
                    <a:pt x="3719" y="17546"/>
                    <a:pt x="4455" y="17231"/>
                    <a:pt x="5148" y="16096"/>
                  </a:cubicBezTo>
                  <a:cubicBezTo>
                    <a:pt x="5863" y="15034"/>
                    <a:pt x="5947" y="14226"/>
                    <a:pt x="6020" y="13437"/>
                  </a:cubicBezTo>
                  <a:cubicBezTo>
                    <a:pt x="6104" y="12608"/>
                    <a:pt x="6188" y="11809"/>
                    <a:pt x="7124" y="10801"/>
                  </a:cubicBezTo>
                  <a:cubicBezTo>
                    <a:pt x="8090" y="9844"/>
                    <a:pt x="8826" y="9676"/>
                    <a:pt x="9603" y="9498"/>
                  </a:cubicBezTo>
                  <a:cubicBezTo>
                    <a:pt x="10349" y="9319"/>
                    <a:pt x="11116" y="9141"/>
                    <a:pt x="12093" y="8279"/>
                  </a:cubicBezTo>
                  <a:cubicBezTo>
                    <a:pt x="13060" y="7502"/>
                    <a:pt x="13407" y="6839"/>
                    <a:pt x="13701" y="6262"/>
                  </a:cubicBezTo>
                  <a:cubicBezTo>
                    <a:pt x="14058" y="5568"/>
                    <a:pt x="14373" y="4969"/>
                    <a:pt x="15581" y="4265"/>
                  </a:cubicBezTo>
                  <a:cubicBezTo>
                    <a:pt x="16811" y="3635"/>
                    <a:pt x="17567" y="3582"/>
                    <a:pt x="18355" y="3530"/>
                  </a:cubicBezTo>
                  <a:cubicBezTo>
                    <a:pt x="19101" y="3477"/>
                    <a:pt x="19879" y="3425"/>
                    <a:pt x="21045" y="2900"/>
                  </a:cubicBezTo>
                  <a:cubicBezTo>
                    <a:pt x="22158" y="2468"/>
                    <a:pt x="22695" y="2048"/>
                    <a:pt x="23167" y="1691"/>
                  </a:cubicBezTo>
                  <a:cubicBezTo>
                    <a:pt x="23755" y="1239"/>
                    <a:pt x="24260" y="850"/>
                    <a:pt x="25721" y="525"/>
                  </a:cubicBezTo>
                  <a:cubicBezTo>
                    <a:pt x="26562" y="381"/>
                    <a:pt x="27280" y="336"/>
                    <a:pt x="27959" y="336"/>
                  </a:cubicBezTo>
                  <a:close/>
                  <a:moveTo>
                    <a:pt x="27975" y="1"/>
                  </a:moveTo>
                  <a:cubicBezTo>
                    <a:pt x="27275" y="1"/>
                    <a:pt x="26533" y="47"/>
                    <a:pt x="25657" y="199"/>
                  </a:cubicBezTo>
                  <a:cubicBezTo>
                    <a:pt x="24113" y="535"/>
                    <a:pt x="23556" y="966"/>
                    <a:pt x="22968" y="1418"/>
                  </a:cubicBezTo>
                  <a:cubicBezTo>
                    <a:pt x="22484" y="1786"/>
                    <a:pt x="21990" y="2174"/>
                    <a:pt x="20919" y="2594"/>
                  </a:cubicBezTo>
                  <a:cubicBezTo>
                    <a:pt x="19795" y="3089"/>
                    <a:pt x="19048" y="3141"/>
                    <a:pt x="18334" y="3194"/>
                  </a:cubicBezTo>
                  <a:cubicBezTo>
                    <a:pt x="17535" y="3246"/>
                    <a:pt x="16716" y="3309"/>
                    <a:pt x="15424" y="3971"/>
                  </a:cubicBezTo>
                  <a:cubicBezTo>
                    <a:pt x="14121" y="4728"/>
                    <a:pt x="13774" y="5400"/>
                    <a:pt x="13407" y="6104"/>
                  </a:cubicBezTo>
                  <a:cubicBezTo>
                    <a:pt x="13112" y="6682"/>
                    <a:pt x="12797" y="7291"/>
                    <a:pt x="11883" y="8027"/>
                  </a:cubicBezTo>
                  <a:cubicBezTo>
                    <a:pt x="10958" y="8825"/>
                    <a:pt x="10265" y="8993"/>
                    <a:pt x="9519" y="9172"/>
                  </a:cubicBezTo>
                  <a:cubicBezTo>
                    <a:pt x="8731" y="9351"/>
                    <a:pt x="7922" y="9540"/>
                    <a:pt x="6882" y="10569"/>
                  </a:cubicBezTo>
                  <a:cubicBezTo>
                    <a:pt x="5863" y="11672"/>
                    <a:pt x="5779" y="12513"/>
                    <a:pt x="5684" y="13406"/>
                  </a:cubicBezTo>
                  <a:cubicBezTo>
                    <a:pt x="5611" y="14152"/>
                    <a:pt x="5537" y="14919"/>
                    <a:pt x="4864" y="15907"/>
                  </a:cubicBezTo>
                  <a:cubicBezTo>
                    <a:pt x="4224" y="16968"/>
                    <a:pt x="3561" y="17241"/>
                    <a:pt x="2868" y="17535"/>
                  </a:cubicBezTo>
                  <a:cubicBezTo>
                    <a:pt x="2122" y="17850"/>
                    <a:pt x="1345" y="18176"/>
                    <a:pt x="652" y="19489"/>
                  </a:cubicBezTo>
                  <a:cubicBezTo>
                    <a:pt x="0" y="20876"/>
                    <a:pt x="220" y="21885"/>
                    <a:pt x="430" y="22862"/>
                  </a:cubicBezTo>
                  <a:cubicBezTo>
                    <a:pt x="609" y="23703"/>
                    <a:pt x="799" y="24586"/>
                    <a:pt x="451" y="25772"/>
                  </a:cubicBezTo>
                  <a:cubicBezTo>
                    <a:pt x="441" y="25825"/>
                    <a:pt x="451" y="25877"/>
                    <a:pt x="483" y="25919"/>
                  </a:cubicBezTo>
                  <a:cubicBezTo>
                    <a:pt x="510" y="25956"/>
                    <a:pt x="554" y="25985"/>
                    <a:pt x="606" y="25985"/>
                  </a:cubicBezTo>
                  <a:cubicBezTo>
                    <a:pt x="614" y="25985"/>
                    <a:pt x="622" y="25984"/>
                    <a:pt x="631" y="25982"/>
                  </a:cubicBezTo>
                  <a:cubicBezTo>
                    <a:pt x="735" y="25976"/>
                    <a:pt x="836" y="25973"/>
                    <a:pt x="934" y="25973"/>
                  </a:cubicBezTo>
                  <a:cubicBezTo>
                    <a:pt x="1998" y="25973"/>
                    <a:pt x="2745" y="26318"/>
                    <a:pt x="3456" y="26645"/>
                  </a:cubicBezTo>
                  <a:cubicBezTo>
                    <a:pt x="4140" y="26960"/>
                    <a:pt x="4833" y="27285"/>
                    <a:pt x="5779" y="27285"/>
                  </a:cubicBezTo>
                  <a:cubicBezTo>
                    <a:pt x="6094" y="27285"/>
                    <a:pt x="6430" y="27254"/>
                    <a:pt x="6798" y="27170"/>
                  </a:cubicBezTo>
                  <a:cubicBezTo>
                    <a:pt x="8226" y="26781"/>
                    <a:pt x="8721" y="26098"/>
                    <a:pt x="9193" y="25436"/>
                  </a:cubicBezTo>
                  <a:cubicBezTo>
                    <a:pt x="9624" y="24817"/>
                    <a:pt x="10045" y="24238"/>
                    <a:pt x="11221" y="23839"/>
                  </a:cubicBezTo>
                  <a:cubicBezTo>
                    <a:pt x="11865" y="23588"/>
                    <a:pt x="12395" y="23515"/>
                    <a:pt x="12873" y="23515"/>
                  </a:cubicBezTo>
                  <a:cubicBezTo>
                    <a:pt x="13213" y="23515"/>
                    <a:pt x="13527" y="23552"/>
                    <a:pt x="13837" y="23587"/>
                  </a:cubicBezTo>
                  <a:cubicBezTo>
                    <a:pt x="14149" y="23624"/>
                    <a:pt x="14455" y="23660"/>
                    <a:pt x="14776" y="23660"/>
                  </a:cubicBezTo>
                  <a:cubicBezTo>
                    <a:pt x="15374" y="23660"/>
                    <a:pt x="16026" y="23533"/>
                    <a:pt x="16874" y="23041"/>
                  </a:cubicBezTo>
                  <a:cubicBezTo>
                    <a:pt x="18093" y="22263"/>
                    <a:pt x="18460" y="21507"/>
                    <a:pt x="18817" y="20782"/>
                  </a:cubicBezTo>
                  <a:cubicBezTo>
                    <a:pt x="19143" y="20099"/>
                    <a:pt x="19459" y="19447"/>
                    <a:pt x="20456" y="18723"/>
                  </a:cubicBezTo>
                  <a:cubicBezTo>
                    <a:pt x="21360" y="17997"/>
                    <a:pt x="22022" y="17829"/>
                    <a:pt x="22653" y="17661"/>
                  </a:cubicBezTo>
                  <a:cubicBezTo>
                    <a:pt x="23419" y="17462"/>
                    <a:pt x="24145" y="17273"/>
                    <a:pt x="25174" y="16159"/>
                  </a:cubicBezTo>
                  <a:cubicBezTo>
                    <a:pt x="26109" y="15045"/>
                    <a:pt x="26351" y="14257"/>
                    <a:pt x="26582" y="13490"/>
                  </a:cubicBezTo>
                  <a:cubicBezTo>
                    <a:pt x="26781" y="12807"/>
                    <a:pt x="26991" y="12093"/>
                    <a:pt x="27738" y="11105"/>
                  </a:cubicBezTo>
                  <a:cubicBezTo>
                    <a:pt x="28378" y="10149"/>
                    <a:pt x="28852" y="9750"/>
                    <a:pt x="29314" y="9361"/>
                  </a:cubicBezTo>
                  <a:cubicBezTo>
                    <a:pt x="29891" y="8888"/>
                    <a:pt x="30438" y="8436"/>
                    <a:pt x="31110" y="7007"/>
                  </a:cubicBezTo>
                  <a:cubicBezTo>
                    <a:pt x="31698" y="5589"/>
                    <a:pt x="31888" y="4486"/>
                    <a:pt x="32077" y="3320"/>
                  </a:cubicBezTo>
                  <a:cubicBezTo>
                    <a:pt x="32245" y="2384"/>
                    <a:pt x="32403" y="1408"/>
                    <a:pt x="32802" y="241"/>
                  </a:cubicBezTo>
                  <a:cubicBezTo>
                    <a:pt x="32823" y="189"/>
                    <a:pt x="32812" y="126"/>
                    <a:pt x="32781" y="84"/>
                  </a:cubicBezTo>
                  <a:cubicBezTo>
                    <a:pt x="32739" y="42"/>
                    <a:pt x="32686" y="21"/>
                    <a:pt x="32634" y="21"/>
                  </a:cubicBezTo>
                  <a:cubicBezTo>
                    <a:pt x="32052" y="85"/>
                    <a:pt x="31525" y="107"/>
                    <a:pt x="31030" y="107"/>
                  </a:cubicBezTo>
                  <a:cubicBezTo>
                    <a:pt x="30479" y="107"/>
                    <a:pt x="29969" y="80"/>
                    <a:pt x="29471" y="52"/>
                  </a:cubicBezTo>
                  <a:cubicBezTo>
                    <a:pt x="28971" y="25"/>
                    <a:pt x="28484" y="1"/>
                    <a:pt x="27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0" name="Google Shape;2410;p76"/>
          <p:cNvGrpSpPr/>
          <p:nvPr/>
        </p:nvGrpSpPr>
        <p:grpSpPr>
          <a:xfrm>
            <a:off x="6950494" y="2658436"/>
            <a:ext cx="1257597" cy="1748445"/>
            <a:chOff x="2542470" y="1698811"/>
            <a:chExt cx="1257597" cy="1748445"/>
          </a:xfrm>
        </p:grpSpPr>
        <p:sp>
          <p:nvSpPr>
            <p:cNvPr id="2411" name="Google Shape;2411;p76"/>
            <p:cNvSpPr/>
            <p:nvPr/>
          </p:nvSpPr>
          <p:spPr>
            <a:xfrm>
              <a:off x="2542470" y="1703976"/>
              <a:ext cx="741208" cy="1604770"/>
            </a:xfrm>
            <a:custGeom>
              <a:avLst/>
              <a:gdLst/>
              <a:ahLst/>
              <a:cxnLst/>
              <a:rect l="l" t="t" r="r" b="b"/>
              <a:pathLst>
                <a:path w="23105" h="50024" extrusionOk="0">
                  <a:moveTo>
                    <a:pt x="18870" y="0"/>
                  </a:moveTo>
                  <a:cubicBezTo>
                    <a:pt x="16317" y="2312"/>
                    <a:pt x="14321" y="2816"/>
                    <a:pt x="11873" y="5338"/>
                  </a:cubicBezTo>
                  <a:cubicBezTo>
                    <a:pt x="9551" y="7965"/>
                    <a:pt x="10633" y="8469"/>
                    <a:pt x="8826" y="11275"/>
                  </a:cubicBezTo>
                  <a:cubicBezTo>
                    <a:pt x="7156" y="14163"/>
                    <a:pt x="5779" y="13691"/>
                    <a:pt x="4235" y="16748"/>
                  </a:cubicBezTo>
                  <a:cubicBezTo>
                    <a:pt x="2848" y="19879"/>
                    <a:pt x="4508" y="20299"/>
                    <a:pt x="3625" y="23493"/>
                  </a:cubicBezTo>
                  <a:cubicBezTo>
                    <a:pt x="2900" y="26719"/>
                    <a:pt x="967" y="26404"/>
                    <a:pt x="399" y="29777"/>
                  </a:cubicBezTo>
                  <a:cubicBezTo>
                    <a:pt x="0" y="33181"/>
                    <a:pt x="2196" y="33370"/>
                    <a:pt x="2312" y="36711"/>
                  </a:cubicBezTo>
                  <a:cubicBezTo>
                    <a:pt x="2575" y="40052"/>
                    <a:pt x="147" y="40031"/>
                    <a:pt x="641" y="43488"/>
                  </a:cubicBezTo>
                  <a:cubicBezTo>
                    <a:pt x="1303" y="46924"/>
                    <a:pt x="3930" y="46766"/>
                    <a:pt x="5096" y="50023"/>
                  </a:cubicBezTo>
                  <a:cubicBezTo>
                    <a:pt x="7765" y="47817"/>
                    <a:pt x="9939" y="49298"/>
                    <a:pt x="12272" y="46682"/>
                  </a:cubicBezTo>
                  <a:cubicBezTo>
                    <a:pt x="14457" y="43972"/>
                    <a:pt x="12367" y="42742"/>
                    <a:pt x="14310" y="40010"/>
                  </a:cubicBezTo>
                  <a:cubicBezTo>
                    <a:pt x="16117" y="37205"/>
                    <a:pt x="18093" y="38161"/>
                    <a:pt x="19490" y="35030"/>
                  </a:cubicBezTo>
                  <a:cubicBezTo>
                    <a:pt x="20740" y="31847"/>
                    <a:pt x="18912" y="31121"/>
                    <a:pt x="19942" y="27980"/>
                  </a:cubicBezTo>
                  <a:cubicBezTo>
                    <a:pt x="20814" y="24796"/>
                    <a:pt x="22463" y="25280"/>
                    <a:pt x="22863" y="21886"/>
                  </a:cubicBezTo>
                  <a:cubicBezTo>
                    <a:pt x="23105" y="18461"/>
                    <a:pt x="21686" y="18167"/>
                    <a:pt x="21728" y="14836"/>
                  </a:cubicBezTo>
                  <a:cubicBezTo>
                    <a:pt x="21613" y="11495"/>
                    <a:pt x="22800" y="11611"/>
                    <a:pt x="22148" y="8175"/>
                  </a:cubicBezTo>
                  <a:cubicBezTo>
                    <a:pt x="21329" y="4749"/>
                    <a:pt x="19879" y="3300"/>
                    <a:pt x="18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76"/>
            <p:cNvSpPr/>
            <p:nvPr/>
          </p:nvSpPr>
          <p:spPr>
            <a:xfrm>
              <a:off x="2951323" y="2147219"/>
              <a:ext cx="77537" cy="260554"/>
            </a:xfrm>
            <a:custGeom>
              <a:avLst/>
              <a:gdLst/>
              <a:ahLst/>
              <a:cxnLst/>
              <a:rect l="l" t="t" r="r" b="b"/>
              <a:pathLst>
                <a:path w="2417" h="8122" extrusionOk="0">
                  <a:moveTo>
                    <a:pt x="2207" y="0"/>
                  </a:moveTo>
                  <a:lnTo>
                    <a:pt x="0" y="8006"/>
                  </a:lnTo>
                  <a:lnTo>
                    <a:pt x="84" y="8121"/>
                  </a:lnTo>
                  <a:lnTo>
                    <a:pt x="220" y="8069"/>
                  </a:lnTo>
                  <a:lnTo>
                    <a:pt x="2417" y="52"/>
                  </a:lnTo>
                  <a:lnTo>
                    <a:pt x="2375" y="73"/>
                  </a:lnTo>
                  <a:cubicBezTo>
                    <a:pt x="2354" y="84"/>
                    <a:pt x="2343" y="84"/>
                    <a:pt x="2333" y="84"/>
                  </a:cubicBezTo>
                  <a:cubicBezTo>
                    <a:pt x="2291" y="84"/>
                    <a:pt x="2259" y="63"/>
                    <a:pt x="2238" y="42"/>
                  </a:cubicBezTo>
                  <a:lnTo>
                    <a:pt x="22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76"/>
            <p:cNvSpPr/>
            <p:nvPr/>
          </p:nvSpPr>
          <p:spPr>
            <a:xfrm>
              <a:off x="2878150" y="2412806"/>
              <a:ext cx="77569" cy="260554"/>
            </a:xfrm>
            <a:custGeom>
              <a:avLst/>
              <a:gdLst/>
              <a:ahLst/>
              <a:cxnLst/>
              <a:rect l="l" t="t" r="r" b="b"/>
              <a:pathLst>
                <a:path w="2418" h="8122" extrusionOk="0">
                  <a:moveTo>
                    <a:pt x="2207" y="1"/>
                  </a:moveTo>
                  <a:lnTo>
                    <a:pt x="1" y="8017"/>
                  </a:lnTo>
                  <a:lnTo>
                    <a:pt x="85" y="8122"/>
                  </a:lnTo>
                  <a:lnTo>
                    <a:pt x="211" y="8070"/>
                  </a:lnTo>
                  <a:lnTo>
                    <a:pt x="2417" y="64"/>
                  </a:lnTo>
                  <a:lnTo>
                    <a:pt x="2375" y="85"/>
                  </a:lnTo>
                  <a:lnTo>
                    <a:pt x="2333" y="85"/>
                  </a:lnTo>
                  <a:cubicBezTo>
                    <a:pt x="2291" y="85"/>
                    <a:pt x="2260" y="74"/>
                    <a:pt x="2239" y="4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76"/>
            <p:cNvSpPr/>
            <p:nvPr/>
          </p:nvSpPr>
          <p:spPr>
            <a:xfrm>
              <a:off x="3024432" y="1881247"/>
              <a:ext cx="77922" cy="260618"/>
            </a:xfrm>
            <a:custGeom>
              <a:avLst/>
              <a:gdLst/>
              <a:ahLst/>
              <a:cxnLst/>
              <a:rect l="l" t="t" r="r" b="b"/>
              <a:pathLst>
                <a:path w="2429" h="8124" extrusionOk="0">
                  <a:moveTo>
                    <a:pt x="2207" y="1"/>
                  </a:moveTo>
                  <a:lnTo>
                    <a:pt x="1" y="8018"/>
                  </a:lnTo>
                  <a:lnTo>
                    <a:pt x="85" y="8123"/>
                  </a:lnTo>
                  <a:lnTo>
                    <a:pt x="222" y="8070"/>
                  </a:lnTo>
                  <a:lnTo>
                    <a:pt x="2428" y="64"/>
                  </a:lnTo>
                  <a:lnTo>
                    <a:pt x="2375" y="85"/>
                  </a:lnTo>
                  <a:cubicBezTo>
                    <a:pt x="2354" y="85"/>
                    <a:pt x="2344" y="96"/>
                    <a:pt x="2333" y="96"/>
                  </a:cubicBezTo>
                  <a:cubicBezTo>
                    <a:pt x="2291" y="96"/>
                    <a:pt x="2260" y="75"/>
                    <a:pt x="2239" y="4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76"/>
            <p:cNvSpPr/>
            <p:nvPr/>
          </p:nvSpPr>
          <p:spPr>
            <a:xfrm>
              <a:off x="3097605" y="1703976"/>
              <a:ext cx="52258" cy="172270"/>
            </a:xfrm>
            <a:custGeom>
              <a:avLst/>
              <a:gdLst/>
              <a:ahLst/>
              <a:cxnLst/>
              <a:rect l="l" t="t" r="r" b="b"/>
              <a:pathLst>
                <a:path w="1629" h="5370" extrusionOk="0">
                  <a:moveTo>
                    <a:pt x="1565" y="0"/>
                  </a:moveTo>
                  <a:cubicBezTo>
                    <a:pt x="1513" y="53"/>
                    <a:pt x="1460" y="95"/>
                    <a:pt x="1408" y="137"/>
                  </a:cubicBezTo>
                  <a:lnTo>
                    <a:pt x="0" y="5254"/>
                  </a:lnTo>
                  <a:lnTo>
                    <a:pt x="84" y="5370"/>
                  </a:lnTo>
                  <a:lnTo>
                    <a:pt x="220" y="5317"/>
                  </a:lnTo>
                  <a:lnTo>
                    <a:pt x="1628" y="200"/>
                  </a:lnTo>
                  <a:cubicBezTo>
                    <a:pt x="1607" y="137"/>
                    <a:pt x="1586" y="74"/>
                    <a:pt x="1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76"/>
            <p:cNvSpPr/>
            <p:nvPr/>
          </p:nvSpPr>
          <p:spPr>
            <a:xfrm>
              <a:off x="2805040" y="2678393"/>
              <a:ext cx="77537" cy="260939"/>
            </a:xfrm>
            <a:custGeom>
              <a:avLst/>
              <a:gdLst/>
              <a:ahLst/>
              <a:cxnLst/>
              <a:rect l="l" t="t" r="r" b="b"/>
              <a:pathLst>
                <a:path w="2417" h="8134" extrusionOk="0">
                  <a:moveTo>
                    <a:pt x="2207" y="1"/>
                  </a:moveTo>
                  <a:lnTo>
                    <a:pt x="0" y="8017"/>
                  </a:lnTo>
                  <a:lnTo>
                    <a:pt x="84" y="8133"/>
                  </a:lnTo>
                  <a:lnTo>
                    <a:pt x="210" y="8080"/>
                  </a:lnTo>
                  <a:lnTo>
                    <a:pt x="2417" y="64"/>
                  </a:lnTo>
                  <a:lnTo>
                    <a:pt x="2364" y="85"/>
                  </a:lnTo>
                  <a:cubicBezTo>
                    <a:pt x="2354" y="85"/>
                    <a:pt x="2343" y="95"/>
                    <a:pt x="2322" y="95"/>
                  </a:cubicBezTo>
                  <a:cubicBezTo>
                    <a:pt x="2291" y="95"/>
                    <a:pt x="2259" y="74"/>
                    <a:pt x="2238" y="5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76"/>
            <p:cNvSpPr/>
            <p:nvPr/>
          </p:nvSpPr>
          <p:spPr>
            <a:xfrm>
              <a:off x="2563033" y="2619078"/>
              <a:ext cx="242044" cy="325291"/>
            </a:xfrm>
            <a:custGeom>
              <a:avLst/>
              <a:gdLst/>
              <a:ahLst/>
              <a:cxnLst/>
              <a:rect l="l" t="t" r="r" b="b"/>
              <a:pathLst>
                <a:path w="7545" h="10140" extrusionOk="0">
                  <a:moveTo>
                    <a:pt x="84" y="1"/>
                  </a:moveTo>
                  <a:cubicBezTo>
                    <a:pt x="53" y="85"/>
                    <a:pt x="21" y="169"/>
                    <a:pt x="0" y="253"/>
                  </a:cubicBezTo>
                  <a:lnTo>
                    <a:pt x="7470" y="10139"/>
                  </a:lnTo>
                  <a:lnTo>
                    <a:pt x="7544" y="9866"/>
                  </a:lnTo>
                  <a:lnTo>
                    <a:pt x="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76"/>
            <p:cNvSpPr/>
            <p:nvPr/>
          </p:nvSpPr>
          <p:spPr>
            <a:xfrm>
              <a:off x="2809403" y="2787944"/>
              <a:ext cx="370107" cy="158122"/>
            </a:xfrm>
            <a:custGeom>
              <a:avLst/>
              <a:gdLst/>
              <a:ahLst/>
              <a:cxnLst/>
              <a:rect l="l" t="t" r="r" b="b"/>
              <a:pathLst>
                <a:path w="11537" h="4929" extrusionOk="0">
                  <a:moveTo>
                    <a:pt x="11537" y="0"/>
                  </a:moveTo>
                  <a:lnTo>
                    <a:pt x="74" y="4665"/>
                  </a:lnTo>
                  <a:lnTo>
                    <a:pt x="0" y="4928"/>
                  </a:lnTo>
                  <a:lnTo>
                    <a:pt x="11474" y="273"/>
                  </a:lnTo>
                  <a:cubicBezTo>
                    <a:pt x="11495" y="179"/>
                    <a:pt x="11516" y="95"/>
                    <a:pt x="115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76"/>
            <p:cNvSpPr/>
            <p:nvPr/>
          </p:nvSpPr>
          <p:spPr>
            <a:xfrm>
              <a:off x="2667516" y="2391248"/>
              <a:ext cx="210669" cy="287180"/>
            </a:xfrm>
            <a:custGeom>
              <a:avLst/>
              <a:gdLst/>
              <a:ahLst/>
              <a:cxnLst/>
              <a:rect l="l" t="t" r="r" b="b"/>
              <a:pathLst>
                <a:path w="6567" h="8952" extrusionOk="0">
                  <a:moveTo>
                    <a:pt x="1" y="0"/>
                  </a:moveTo>
                  <a:lnTo>
                    <a:pt x="1" y="367"/>
                  </a:lnTo>
                  <a:lnTo>
                    <a:pt x="6494" y="8952"/>
                  </a:lnTo>
                  <a:lnTo>
                    <a:pt x="6567" y="868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76"/>
            <p:cNvSpPr/>
            <p:nvPr/>
          </p:nvSpPr>
          <p:spPr>
            <a:xfrm>
              <a:off x="2882544" y="2540226"/>
              <a:ext cx="326318" cy="140222"/>
            </a:xfrm>
            <a:custGeom>
              <a:avLst/>
              <a:gdLst/>
              <a:ahLst/>
              <a:cxnLst/>
              <a:rect l="l" t="t" r="r" b="b"/>
              <a:pathLst>
                <a:path w="10172" h="4371" extrusionOk="0">
                  <a:moveTo>
                    <a:pt x="10171" y="0"/>
                  </a:moveTo>
                  <a:lnTo>
                    <a:pt x="74" y="4098"/>
                  </a:lnTo>
                  <a:lnTo>
                    <a:pt x="1" y="4371"/>
                  </a:lnTo>
                  <a:lnTo>
                    <a:pt x="9971" y="315"/>
                  </a:lnTo>
                  <a:cubicBezTo>
                    <a:pt x="10045" y="210"/>
                    <a:pt x="10108" y="94"/>
                    <a:pt x="10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76"/>
            <p:cNvSpPr/>
            <p:nvPr/>
          </p:nvSpPr>
          <p:spPr>
            <a:xfrm>
              <a:off x="2875808" y="2669956"/>
              <a:ext cx="9111" cy="11485"/>
            </a:xfrm>
            <a:custGeom>
              <a:avLst/>
              <a:gdLst/>
              <a:ahLst/>
              <a:cxnLst/>
              <a:rect l="l" t="t" r="r" b="b"/>
              <a:pathLst>
                <a:path w="284" h="358" extrusionOk="0">
                  <a:moveTo>
                    <a:pt x="74" y="1"/>
                  </a:moveTo>
                  <a:lnTo>
                    <a:pt x="1" y="264"/>
                  </a:lnTo>
                  <a:lnTo>
                    <a:pt x="32" y="316"/>
                  </a:lnTo>
                  <a:cubicBezTo>
                    <a:pt x="53" y="337"/>
                    <a:pt x="85" y="358"/>
                    <a:pt x="116" y="358"/>
                  </a:cubicBezTo>
                  <a:cubicBezTo>
                    <a:pt x="137" y="358"/>
                    <a:pt x="148" y="348"/>
                    <a:pt x="158" y="348"/>
                  </a:cubicBezTo>
                  <a:lnTo>
                    <a:pt x="211" y="327"/>
                  </a:lnTo>
                  <a:lnTo>
                    <a:pt x="284" y="54"/>
                  </a:lnTo>
                  <a:lnTo>
                    <a:pt x="284" y="54"/>
                  </a:lnTo>
                  <a:lnTo>
                    <a:pt x="158" y="106"/>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76"/>
            <p:cNvSpPr/>
            <p:nvPr/>
          </p:nvSpPr>
          <p:spPr>
            <a:xfrm>
              <a:off x="2750762" y="2146545"/>
              <a:ext cx="200596" cy="266296"/>
            </a:xfrm>
            <a:custGeom>
              <a:avLst/>
              <a:gdLst/>
              <a:ahLst/>
              <a:cxnLst/>
              <a:rect l="l" t="t" r="r" b="b"/>
              <a:pathLst>
                <a:path w="6253" h="8301" extrusionOk="0">
                  <a:moveTo>
                    <a:pt x="179" y="0"/>
                  </a:moveTo>
                  <a:cubicBezTo>
                    <a:pt x="116" y="42"/>
                    <a:pt x="63" y="94"/>
                    <a:pt x="0" y="136"/>
                  </a:cubicBezTo>
                  <a:lnTo>
                    <a:pt x="6178" y="8301"/>
                  </a:lnTo>
                  <a:lnTo>
                    <a:pt x="6252" y="8027"/>
                  </a:lnTo>
                  <a:lnTo>
                    <a:pt x="1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76"/>
            <p:cNvSpPr/>
            <p:nvPr/>
          </p:nvSpPr>
          <p:spPr>
            <a:xfrm>
              <a:off x="2955686" y="2284391"/>
              <a:ext cx="304407" cy="130469"/>
            </a:xfrm>
            <a:custGeom>
              <a:avLst/>
              <a:gdLst/>
              <a:ahLst/>
              <a:cxnLst/>
              <a:rect l="l" t="t" r="r" b="b"/>
              <a:pathLst>
                <a:path w="9489" h="4067" extrusionOk="0">
                  <a:moveTo>
                    <a:pt x="9414" y="0"/>
                  </a:moveTo>
                  <a:lnTo>
                    <a:pt x="84" y="3793"/>
                  </a:lnTo>
                  <a:lnTo>
                    <a:pt x="0" y="4067"/>
                  </a:lnTo>
                  <a:lnTo>
                    <a:pt x="9488" y="210"/>
                  </a:lnTo>
                  <a:cubicBezTo>
                    <a:pt x="9456" y="137"/>
                    <a:pt x="9435" y="74"/>
                    <a:pt x="94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76"/>
            <p:cNvSpPr/>
            <p:nvPr/>
          </p:nvSpPr>
          <p:spPr>
            <a:xfrm>
              <a:off x="2948949" y="2404048"/>
              <a:ext cx="9464" cy="11485"/>
            </a:xfrm>
            <a:custGeom>
              <a:avLst/>
              <a:gdLst/>
              <a:ahLst/>
              <a:cxnLst/>
              <a:rect l="l" t="t" r="r" b="b"/>
              <a:pathLst>
                <a:path w="295" h="358" extrusionOk="0">
                  <a:moveTo>
                    <a:pt x="74" y="0"/>
                  </a:moveTo>
                  <a:lnTo>
                    <a:pt x="0" y="274"/>
                  </a:lnTo>
                  <a:lnTo>
                    <a:pt x="32" y="316"/>
                  </a:lnTo>
                  <a:cubicBezTo>
                    <a:pt x="53" y="347"/>
                    <a:pt x="84" y="358"/>
                    <a:pt x="126" y="358"/>
                  </a:cubicBezTo>
                  <a:lnTo>
                    <a:pt x="168" y="358"/>
                  </a:lnTo>
                  <a:lnTo>
                    <a:pt x="210" y="337"/>
                  </a:lnTo>
                  <a:lnTo>
                    <a:pt x="294" y="63"/>
                  </a:lnTo>
                  <a:lnTo>
                    <a:pt x="294" y="63"/>
                  </a:lnTo>
                  <a:lnTo>
                    <a:pt x="158" y="115"/>
                  </a:lnTo>
                  <a:lnTo>
                    <a:pt x="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76"/>
            <p:cNvSpPr/>
            <p:nvPr/>
          </p:nvSpPr>
          <p:spPr>
            <a:xfrm>
              <a:off x="2874108" y="1943642"/>
              <a:ext cx="150359" cy="203612"/>
            </a:xfrm>
            <a:custGeom>
              <a:avLst/>
              <a:gdLst/>
              <a:ahLst/>
              <a:cxnLst/>
              <a:rect l="l" t="t" r="r" b="b"/>
              <a:pathLst>
                <a:path w="4687" h="6347" extrusionOk="0">
                  <a:moveTo>
                    <a:pt x="96" y="0"/>
                  </a:moveTo>
                  <a:cubicBezTo>
                    <a:pt x="64" y="84"/>
                    <a:pt x="33" y="157"/>
                    <a:pt x="1" y="241"/>
                  </a:cubicBezTo>
                  <a:lnTo>
                    <a:pt x="4614" y="6346"/>
                  </a:lnTo>
                  <a:lnTo>
                    <a:pt x="4687" y="6073"/>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76"/>
            <p:cNvSpPr/>
            <p:nvPr/>
          </p:nvSpPr>
          <p:spPr>
            <a:xfrm>
              <a:off x="3028827" y="2048446"/>
              <a:ext cx="228891" cy="100475"/>
            </a:xfrm>
            <a:custGeom>
              <a:avLst/>
              <a:gdLst/>
              <a:ahLst/>
              <a:cxnLst/>
              <a:rect l="l" t="t" r="r" b="b"/>
              <a:pathLst>
                <a:path w="7135" h="3132" extrusionOk="0">
                  <a:moveTo>
                    <a:pt x="7134" y="0"/>
                  </a:moveTo>
                  <a:lnTo>
                    <a:pt x="85" y="2858"/>
                  </a:lnTo>
                  <a:lnTo>
                    <a:pt x="1" y="3131"/>
                  </a:lnTo>
                  <a:lnTo>
                    <a:pt x="7092" y="252"/>
                  </a:lnTo>
                  <a:cubicBezTo>
                    <a:pt x="7113" y="168"/>
                    <a:pt x="7124" y="84"/>
                    <a:pt x="7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76"/>
            <p:cNvSpPr/>
            <p:nvPr/>
          </p:nvSpPr>
          <p:spPr>
            <a:xfrm>
              <a:off x="3022090" y="2138461"/>
              <a:ext cx="9464" cy="11485"/>
            </a:xfrm>
            <a:custGeom>
              <a:avLst/>
              <a:gdLst/>
              <a:ahLst/>
              <a:cxnLst/>
              <a:rect l="l" t="t" r="r" b="b"/>
              <a:pathLst>
                <a:path w="295" h="358" extrusionOk="0">
                  <a:moveTo>
                    <a:pt x="74" y="0"/>
                  </a:moveTo>
                  <a:lnTo>
                    <a:pt x="1" y="273"/>
                  </a:lnTo>
                  <a:lnTo>
                    <a:pt x="32" y="315"/>
                  </a:lnTo>
                  <a:cubicBezTo>
                    <a:pt x="53" y="336"/>
                    <a:pt x="85" y="357"/>
                    <a:pt x="127" y="357"/>
                  </a:cubicBezTo>
                  <a:cubicBezTo>
                    <a:pt x="137" y="357"/>
                    <a:pt x="148" y="357"/>
                    <a:pt x="169" y="346"/>
                  </a:cubicBezTo>
                  <a:lnTo>
                    <a:pt x="211" y="325"/>
                  </a:lnTo>
                  <a:lnTo>
                    <a:pt x="295" y="52"/>
                  </a:lnTo>
                  <a:lnTo>
                    <a:pt x="158" y="105"/>
                  </a:lnTo>
                  <a:lnTo>
                    <a:pt x="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76"/>
            <p:cNvSpPr/>
            <p:nvPr/>
          </p:nvSpPr>
          <p:spPr>
            <a:xfrm>
              <a:off x="3102321" y="1834411"/>
              <a:ext cx="103843" cy="48890"/>
            </a:xfrm>
            <a:custGeom>
              <a:avLst/>
              <a:gdLst/>
              <a:ahLst/>
              <a:cxnLst/>
              <a:rect l="l" t="t" r="r" b="b"/>
              <a:pathLst>
                <a:path w="3237" h="1524" extrusionOk="0">
                  <a:moveTo>
                    <a:pt x="3141" y="1"/>
                  </a:moveTo>
                  <a:lnTo>
                    <a:pt x="73" y="1251"/>
                  </a:lnTo>
                  <a:lnTo>
                    <a:pt x="0" y="1524"/>
                  </a:lnTo>
                  <a:lnTo>
                    <a:pt x="3236" y="200"/>
                  </a:lnTo>
                  <a:cubicBezTo>
                    <a:pt x="3204" y="137"/>
                    <a:pt x="3173" y="74"/>
                    <a:pt x="3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76"/>
            <p:cNvSpPr/>
            <p:nvPr/>
          </p:nvSpPr>
          <p:spPr>
            <a:xfrm>
              <a:off x="3027480" y="1787896"/>
              <a:ext cx="70159" cy="93385"/>
            </a:xfrm>
            <a:custGeom>
              <a:avLst/>
              <a:gdLst/>
              <a:ahLst/>
              <a:cxnLst/>
              <a:rect l="l" t="t" r="r" b="b"/>
              <a:pathLst>
                <a:path w="2187" h="2911" extrusionOk="0">
                  <a:moveTo>
                    <a:pt x="190" y="1"/>
                  </a:moveTo>
                  <a:cubicBezTo>
                    <a:pt x="127" y="32"/>
                    <a:pt x="64" y="74"/>
                    <a:pt x="1" y="116"/>
                  </a:cubicBezTo>
                  <a:lnTo>
                    <a:pt x="2112" y="2911"/>
                  </a:lnTo>
                  <a:lnTo>
                    <a:pt x="2186" y="2638"/>
                  </a:lnTo>
                  <a:lnTo>
                    <a:pt x="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76"/>
            <p:cNvSpPr/>
            <p:nvPr/>
          </p:nvSpPr>
          <p:spPr>
            <a:xfrm>
              <a:off x="3095231" y="1872490"/>
              <a:ext cx="9464" cy="11838"/>
            </a:xfrm>
            <a:custGeom>
              <a:avLst/>
              <a:gdLst/>
              <a:ahLst/>
              <a:cxnLst/>
              <a:rect l="l" t="t" r="r" b="b"/>
              <a:pathLst>
                <a:path w="295" h="369" extrusionOk="0">
                  <a:moveTo>
                    <a:pt x="74" y="1"/>
                  </a:moveTo>
                  <a:lnTo>
                    <a:pt x="0" y="274"/>
                  </a:lnTo>
                  <a:lnTo>
                    <a:pt x="32" y="316"/>
                  </a:lnTo>
                  <a:cubicBezTo>
                    <a:pt x="53" y="348"/>
                    <a:pt x="84" y="369"/>
                    <a:pt x="126" y="369"/>
                  </a:cubicBezTo>
                  <a:cubicBezTo>
                    <a:pt x="137" y="369"/>
                    <a:pt x="147" y="358"/>
                    <a:pt x="168" y="358"/>
                  </a:cubicBezTo>
                  <a:lnTo>
                    <a:pt x="221" y="337"/>
                  </a:lnTo>
                  <a:lnTo>
                    <a:pt x="294" y="64"/>
                  </a:lnTo>
                  <a:lnTo>
                    <a:pt x="158" y="117"/>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76"/>
            <p:cNvSpPr/>
            <p:nvPr/>
          </p:nvSpPr>
          <p:spPr>
            <a:xfrm>
              <a:off x="2543143" y="1698811"/>
              <a:ext cx="742203" cy="1615324"/>
            </a:xfrm>
            <a:custGeom>
              <a:avLst/>
              <a:gdLst/>
              <a:ahLst/>
              <a:cxnLst/>
              <a:rect l="l" t="t" r="r" b="b"/>
              <a:pathLst>
                <a:path w="23136" h="50353" extrusionOk="0">
                  <a:moveTo>
                    <a:pt x="18765" y="467"/>
                  </a:moveTo>
                  <a:cubicBezTo>
                    <a:pt x="19217" y="1853"/>
                    <a:pt x="19743" y="2925"/>
                    <a:pt x="20257" y="3965"/>
                  </a:cubicBezTo>
                  <a:cubicBezTo>
                    <a:pt x="20908" y="5279"/>
                    <a:pt x="21518" y="6528"/>
                    <a:pt x="21959" y="8368"/>
                  </a:cubicBezTo>
                  <a:cubicBezTo>
                    <a:pt x="22316" y="10238"/>
                    <a:pt x="22117" y="11025"/>
                    <a:pt x="21886" y="11940"/>
                  </a:cubicBezTo>
                  <a:cubicBezTo>
                    <a:pt x="21697" y="12664"/>
                    <a:pt x="21487" y="13495"/>
                    <a:pt x="21539" y="14987"/>
                  </a:cubicBezTo>
                  <a:cubicBezTo>
                    <a:pt x="21518" y="16615"/>
                    <a:pt x="21844" y="17529"/>
                    <a:pt x="22148" y="18412"/>
                  </a:cubicBezTo>
                  <a:cubicBezTo>
                    <a:pt x="22484" y="19379"/>
                    <a:pt x="22800" y="20282"/>
                    <a:pt x="22674" y="22026"/>
                  </a:cubicBezTo>
                  <a:cubicBezTo>
                    <a:pt x="22463" y="23813"/>
                    <a:pt x="21917" y="24464"/>
                    <a:pt x="21298" y="25231"/>
                  </a:cubicBezTo>
                  <a:cubicBezTo>
                    <a:pt x="20772" y="25872"/>
                    <a:pt x="20173" y="26596"/>
                    <a:pt x="19764" y="28088"/>
                  </a:cubicBezTo>
                  <a:cubicBezTo>
                    <a:pt x="19248" y="29643"/>
                    <a:pt x="19427" y="30631"/>
                    <a:pt x="19596" y="31588"/>
                  </a:cubicBezTo>
                  <a:cubicBezTo>
                    <a:pt x="19774" y="32585"/>
                    <a:pt x="19942" y="33531"/>
                    <a:pt x="19311" y="35128"/>
                  </a:cubicBezTo>
                  <a:cubicBezTo>
                    <a:pt x="18597" y="36746"/>
                    <a:pt x="17714" y="37240"/>
                    <a:pt x="16769" y="37755"/>
                  </a:cubicBezTo>
                  <a:cubicBezTo>
                    <a:pt x="15907" y="38238"/>
                    <a:pt x="15015" y="38732"/>
                    <a:pt x="14153" y="40077"/>
                  </a:cubicBezTo>
                  <a:cubicBezTo>
                    <a:pt x="13176" y="41443"/>
                    <a:pt x="13186" y="42451"/>
                    <a:pt x="13197" y="43428"/>
                  </a:cubicBezTo>
                  <a:cubicBezTo>
                    <a:pt x="13197" y="44437"/>
                    <a:pt x="13207" y="45393"/>
                    <a:pt x="12125" y="46738"/>
                  </a:cubicBezTo>
                  <a:cubicBezTo>
                    <a:pt x="10917" y="48083"/>
                    <a:pt x="9761" y="48314"/>
                    <a:pt x="8532" y="48545"/>
                  </a:cubicBezTo>
                  <a:cubicBezTo>
                    <a:pt x="7471" y="48756"/>
                    <a:pt x="6367" y="48976"/>
                    <a:pt x="5148" y="49911"/>
                  </a:cubicBezTo>
                  <a:cubicBezTo>
                    <a:pt x="4592" y="48482"/>
                    <a:pt x="3751" y="47736"/>
                    <a:pt x="2942" y="47011"/>
                  </a:cubicBezTo>
                  <a:cubicBezTo>
                    <a:pt x="2007" y="46171"/>
                    <a:pt x="1125" y="45382"/>
                    <a:pt x="789" y="43617"/>
                  </a:cubicBezTo>
                  <a:cubicBezTo>
                    <a:pt x="546" y="41905"/>
                    <a:pt x="1041" y="41086"/>
                    <a:pt x="1555" y="40224"/>
                  </a:cubicBezTo>
                  <a:cubicBezTo>
                    <a:pt x="2070" y="39394"/>
                    <a:pt x="2585" y="38532"/>
                    <a:pt x="2449" y="36862"/>
                  </a:cubicBezTo>
                  <a:cubicBezTo>
                    <a:pt x="2396" y="35265"/>
                    <a:pt x="1881" y="34382"/>
                    <a:pt x="1387" y="33521"/>
                  </a:cubicBezTo>
                  <a:cubicBezTo>
                    <a:pt x="852" y="32596"/>
                    <a:pt x="347" y="31714"/>
                    <a:pt x="546" y="29969"/>
                  </a:cubicBezTo>
                  <a:cubicBezTo>
                    <a:pt x="831" y="28267"/>
                    <a:pt x="1461" y="27542"/>
                    <a:pt x="2122" y="26775"/>
                  </a:cubicBezTo>
                  <a:cubicBezTo>
                    <a:pt x="2753" y="26040"/>
                    <a:pt x="3415" y="25283"/>
                    <a:pt x="3772" y="23697"/>
                  </a:cubicBezTo>
                  <a:cubicBezTo>
                    <a:pt x="4182" y="22194"/>
                    <a:pt x="4046" y="21270"/>
                    <a:pt x="3920" y="20450"/>
                  </a:cubicBezTo>
                  <a:cubicBezTo>
                    <a:pt x="3772" y="19473"/>
                    <a:pt x="3635" y="18622"/>
                    <a:pt x="4371" y="16993"/>
                  </a:cubicBezTo>
                  <a:cubicBezTo>
                    <a:pt x="5159" y="15417"/>
                    <a:pt x="5895" y="14808"/>
                    <a:pt x="6672" y="14156"/>
                  </a:cubicBezTo>
                  <a:cubicBezTo>
                    <a:pt x="7387" y="13547"/>
                    <a:pt x="8132" y="12928"/>
                    <a:pt x="8942" y="11530"/>
                  </a:cubicBezTo>
                  <a:cubicBezTo>
                    <a:pt x="9750" y="10269"/>
                    <a:pt x="10003" y="9449"/>
                    <a:pt x="10213" y="8725"/>
                  </a:cubicBezTo>
                  <a:cubicBezTo>
                    <a:pt x="10476" y="7821"/>
                    <a:pt x="10707" y="7044"/>
                    <a:pt x="11968" y="5625"/>
                  </a:cubicBezTo>
                  <a:cubicBezTo>
                    <a:pt x="13292" y="4259"/>
                    <a:pt x="14457" y="3503"/>
                    <a:pt x="15697" y="2704"/>
                  </a:cubicBezTo>
                  <a:cubicBezTo>
                    <a:pt x="16664" y="2074"/>
                    <a:pt x="17662" y="1433"/>
                    <a:pt x="18765" y="467"/>
                  </a:cubicBezTo>
                  <a:close/>
                  <a:moveTo>
                    <a:pt x="18853" y="0"/>
                  </a:moveTo>
                  <a:cubicBezTo>
                    <a:pt x="18810" y="0"/>
                    <a:pt x="18766" y="14"/>
                    <a:pt x="18734" y="46"/>
                  </a:cubicBezTo>
                  <a:cubicBezTo>
                    <a:pt x="17578" y="1086"/>
                    <a:pt x="16528" y="1769"/>
                    <a:pt x="15519" y="2421"/>
                  </a:cubicBezTo>
                  <a:cubicBezTo>
                    <a:pt x="14258" y="3240"/>
                    <a:pt x="13081" y="4007"/>
                    <a:pt x="11726" y="5394"/>
                  </a:cubicBezTo>
                  <a:cubicBezTo>
                    <a:pt x="10413" y="6876"/>
                    <a:pt x="10171" y="7695"/>
                    <a:pt x="9887" y="8630"/>
                  </a:cubicBezTo>
                  <a:cubicBezTo>
                    <a:pt x="9677" y="9365"/>
                    <a:pt x="9446" y="10122"/>
                    <a:pt x="8658" y="11352"/>
                  </a:cubicBezTo>
                  <a:cubicBezTo>
                    <a:pt x="7870" y="12706"/>
                    <a:pt x="7156" y="13316"/>
                    <a:pt x="6451" y="13894"/>
                  </a:cubicBezTo>
                  <a:cubicBezTo>
                    <a:pt x="5685" y="14546"/>
                    <a:pt x="4886" y="15207"/>
                    <a:pt x="4067" y="16846"/>
                  </a:cubicBezTo>
                  <a:cubicBezTo>
                    <a:pt x="3289" y="18580"/>
                    <a:pt x="3436" y="19515"/>
                    <a:pt x="3583" y="20502"/>
                  </a:cubicBezTo>
                  <a:cubicBezTo>
                    <a:pt x="3709" y="21322"/>
                    <a:pt x="3835" y="22173"/>
                    <a:pt x="3446" y="23612"/>
                  </a:cubicBezTo>
                  <a:cubicBezTo>
                    <a:pt x="3100" y="25125"/>
                    <a:pt x="2480" y="25851"/>
                    <a:pt x="1870" y="26554"/>
                  </a:cubicBezTo>
                  <a:cubicBezTo>
                    <a:pt x="1209" y="27322"/>
                    <a:pt x="515" y="28120"/>
                    <a:pt x="221" y="29917"/>
                  </a:cubicBezTo>
                  <a:cubicBezTo>
                    <a:pt x="0" y="31787"/>
                    <a:pt x="536" y="32711"/>
                    <a:pt x="1093" y="33689"/>
                  </a:cubicBezTo>
                  <a:cubicBezTo>
                    <a:pt x="1576" y="34508"/>
                    <a:pt x="2070" y="35359"/>
                    <a:pt x="2122" y="36883"/>
                  </a:cubicBezTo>
                  <a:cubicBezTo>
                    <a:pt x="2249" y="38448"/>
                    <a:pt x="1776" y="39225"/>
                    <a:pt x="1272" y="40056"/>
                  </a:cubicBezTo>
                  <a:cubicBezTo>
                    <a:pt x="747" y="40928"/>
                    <a:pt x="200" y="41831"/>
                    <a:pt x="462" y="43680"/>
                  </a:cubicBezTo>
                  <a:cubicBezTo>
                    <a:pt x="820" y="45561"/>
                    <a:pt x="1744" y="46381"/>
                    <a:pt x="2722" y="47264"/>
                  </a:cubicBezTo>
                  <a:cubicBezTo>
                    <a:pt x="3541" y="47988"/>
                    <a:pt x="4392" y="48756"/>
                    <a:pt x="4917" y="50237"/>
                  </a:cubicBezTo>
                  <a:cubicBezTo>
                    <a:pt x="4938" y="50290"/>
                    <a:pt x="4980" y="50332"/>
                    <a:pt x="5033" y="50342"/>
                  </a:cubicBezTo>
                  <a:cubicBezTo>
                    <a:pt x="5043" y="50353"/>
                    <a:pt x="5064" y="50353"/>
                    <a:pt x="5075" y="50353"/>
                  </a:cubicBezTo>
                  <a:cubicBezTo>
                    <a:pt x="5117" y="50353"/>
                    <a:pt x="5148" y="50342"/>
                    <a:pt x="5180" y="50311"/>
                  </a:cubicBezTo>
                  <a:cubicBezTo>
                    <a:pt x="6399" y="49312"/>
                    <a:pt x="7523" y="49092"/>
                    <a:pt x="8606" y="48882"/>
                  </a:cubicBezTo>
                  <a:cubicBezTo>
                    <a:pt x="9887" y="48629"/>
                    <a:pt x="11095" y="48387"/>
                    <a:pt x="12377" y="46948"/>
                  </a:cubicBezTo>
                  <a:cubicBezTo>
                    <a:pt x="13544" y="45509"/>
                    <a:pt x="13533" y="44448"/>
                    <a:pt x="13533" y="43428"/>
                  </a:cubicBezTo>
                  <a:cubicBezTo>
                    <a:pt x="13523" y="42462"/>
                    <a:pt x="13512" y="41548"/>
                    <a:pt x="14426" y="40266"/>
                  </a:cubicBezTo>
                  <a:cubicBezTo>
                    <a:pt x="15246" y="38984"/>
                    <a:pt x="16107" y="38511"/>
                    <a:pt x="16937" y="38049"/>
                  </a:cubicBezTo>
                  <a:cubicBezTo>
                    <a:pt x="17925" y="37502"/>
                    <a:pt x="18860" y="36977"/>
                    <a:pt x="19627" y="35254"/>
                  </a:cubicBezTo>
                  <a:cubicBezTo>
                    <a:pt x="20289" y="33563"/>
                    <a:pt x="20100" y="32533"/>
                    <a:pt x="19921" y="31524"/>
                  </a:cubicBezTo>
                  <a:cubicBezTo>
                    <a:pt x="19764" y="30610"/>
                    <a:pt x="19596" y="29675"/>
                    <a:pt x="20079" y="28183"/>
                  </a:cubicBezTo>
                  <a:cubicBezTo>
                    <a:pt x="20478" y="26754"/>
                    <a:pt x="21024" y="26092"/>
                    <a:pt x="21550" y="25441"/>
                  </a:cubicBezTo>
                  <a:cubicBezTo>
                    <a:pt x="22190" y="24674"/>
                    <a:pt x="22790" y="23949"/>
                    <a:pt x="23010" y="22057"/>
                  </a:cubicBezTo>
                  <a:cubicBezTo>
                    <a:pt x="23136" y="20229"/>
                    <a:pt x="22800" y="19253"/>
                    <a:pt x="22463" y="18307"/>
                  </a:cubicBezTo>
                  <a:cubicBezTo>
                    <a:pt x="22169" y="17445"/>
                    <a:pt x="21854" y="16552"/>
                    <a:pt x="21875" y="14987"/>
                  </a:cubicBezTo>
                  <a:cubicBezTo>
                    <a:pt x="21823" y="13537"/>
                    <a:pt x="22022" y="12759"/>
                    <a:pt x="22211" y="12024"/>
                  </a:cubicBezTo>
                  <a:cubicBezTo>
                    <a:pt x="22453" y="11067"/>
                    <a:pt x="22664" y="10248"/>
                    <a:pt x="22285" y="8294"/>
                  </a:cubicBezTo>
                  <a:cubicBezTo>
                    <a:pt x="21844" y="6413"/>
                    <a:pt x="21214" y="5153"/>
                    <a:pt x="20551" y="3808"/>
                  </a:cubicBezTo>
                  <a:cubicBezTo>
                    <a:pt x="20016" y="2725"/>
                    <a:pt x="19459" y="1601"/>
                    <a:pt x="19007" y="119"/>
                  </a:cubicBezTo>
                  <a:cubicBezTo>
                    <a:pt x="18986" y="56"/>
                    <a:pt x="18944" y="14"/>
                    <a:pt x="18891" y="4"/>
                  </a:cubicBezTo>
                  <a:cubicBezTo>
                    <a:pt x="18879" y="2"/>
                    <a:pt x="18866" y="0"/>
                    <a:pt x="18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76"/>
            <p:cNvSpPr/>
            <p:nvPr/>
          </p:nvSpPr>
          <p:spPr>
            <a:xfrm>
              <a:off x="2734915" y="2577278"/>
              <a:ext cx="1059410" cy="864748"/>
            </a:xfrm>
            <a:custGeom>
              <a:avLst/>
              <a:gdLst/>
              <a:ahLst/>
              <a:cxnLst/>
              <a:rect l="l" t="t" r="r" b="b"/>
              <a:pathLst>
                <a:path w="33024" h="26956" extrusionOk="0">
                  <a:moveTo>
                    <a:pt x="28316" y="0"/>
                  </a:moveTo>
                  <a:cubicBezTo>
                    <a:pt x="27636" y="0"/>
                    <a:pt x="26910" y="45"/>
                    <a:pt x="26068" y="190"/>
                  </a:cubicBezTo>
                  <a:cubicBezTo>
                    <a:pt x="23368" y="788"/>
                    <a:pt x="23819" y="1619"/>
                    <a:pt x="21361" y="2575"/>
                  </a:cubicBezTo>
                  <a:cubicBezTo>
                    <a:pt x="18955" y="3646"/>
                    <a:pt x="18293" y="2712"/>
                    <a:pt x="15887" y="3951"/>
                  </a:cubicBezTo>
                  <a:cubicBezTo>
                    <a:pt x="13544" y="5306"/>
                    <a:pt x="14405" y="6347"/>
                    <a:pt x="12367" y="7986"/>
                  </a:cubicBezTo>
                  <a:cubicBezTo>
                    <a:pt x="10402" y="9709"/>
                    <a:pt x="9310" y="8605"/>
                    <a:pt x="7387" y="10508"/>
                  </a:cubicBezTo>
                  <a:cubicBezTo>
                    <a:pt x="5548" y="12504"/>
                    <a:pt x="6861" y="13639"/>
                    <a:pt x="5390" y="15834"/>
                  </a:cubicBezTo>
                  <a:cubicBezTo>
                    <a:pt x="4014" y="18093"/>
                    <a:pt x="2459" y="16959"/>
                    <a:pt x="1178" y="19396"/>
                  </a:cubicBezTo>
                  <a:cubicBezTo>
                    <a:pt x="1" y="21907"/>
                    <a:pt x="1755" y="23021"/>
                    <a:pt x="988" y="25647"/>
                  </a:cubicBezTo>
                  <a:cubicBezTo>
                    <a:pt x="1102" y="25640"/>
                    <a:pt x="1212" y="25637"/>
                    <a:pt x="1318" y="25637"/>
                  </a:cubicBezTo>
                  <a:cubicBezTo>
                    <a:pt x="3444" y="25637"/>
                    <a:pt x="4297" y="26956"/>
                    <a:pt x="6159" y="26956"/>
                  </a:cubicBezTo>
                  <a:cubicBezTo>
                    <a:pt x="6456" y="26956"/>
                    <a:pt x="6778" y="26923"/>
                    <a:pt x="7134" y="26845"/>
                  </a:cubicBezTo>
                  <a:cubicBezTo>
                    <a:pt x="9793" y="26121"/>
                    <a:pt x="9026" y="24366"/>
                    <a:pt x="11537" y="23515"/>
                  </a:cubicBezTo>
                  <a:cubicBezTo>
                    <a:pt x="12206" y="23255"/>
                    <a:pt x="12753" y="23179"/>
                    <a:pt x="13243" y="23179"/>
                  </a:cubicBezTo>
                  <a:cubicBezTo>
                    <a:pt x="13931" y="23179"/>
                    <a:pt x="14507" y="23329"/>
                    <a:pt x="15146" y="23329"/>
                  </a:cubicBezTo>
                  <a:cubicBezTo>
                    <a:pt x="15724" y="23329"/>
                    <a:pt x="16355" y="23206"/>
                    <a:pt x="17169" y="22737"/>
                  </a:cubicBezTo>
                  <a:cubicBezTo>
                    <a:pt x="19438" y="21277"/>
                    <a:pt x="18608" y="19964"/>
                    <a:pt x="20730" y="18430"/>
                  </a:cubicBezTo>
                  <a:cubicBezTo>
                    <a:pt x="22768" y="16801"/>
                    <a:pt x="23588" y="17872"/>
                    <a:pt x="25427" y="15876"/>
                  </a:cubicBezTo>
                  <a:cubicBezTo>
                    <a:pt x="27171" y="13807"/>
                    <a:pt x="26404" y="12955"/>
                    <a:pt x="27970" y="10844"/>
                  </a:cubicBezTo>
                  <a:cubicBezTo>
                    <a:pt x="29451" y="8647"/>
                    <a:pt x="30155" y="9278"/>
                    <a:pt x="31332" y="6767"/>
                  </a:cubicBezTo>
                  <a:cubicBezTo>
                    <a:pt x="32404" y="4204"/>
                    <a:pt x="32140" y="2596"/>
                    <a:pt x="33023" y="22"/>
                  </a:cubicBezTo>
                  <a:lnTo>
                    <a:pt x="33023" y="22"/>
                  </a:lnTo>
                  <a:cubicBezTo>
                    <a:pt x="32440" y="85"/>
                    <a:pt x="31912" y="107"/>
                    <a:pt x="31416" y="107"/>
                  </a:cubicBezTo>
                  <a:cubicBezTo>
                    <a:pt x="30319" y="107"/>
                    <a:pt x="29373" y="0"/>
                    <a:pt x="28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76"/>
            <p:cNvSpPr/>
            <p:nvPr/>
          </p:nvSpPr>
          <p:spPr>
            <a:xfrm>
              <a:off x="3344297" y="2802765"/>
              <a:ext cx="167907" cy="136212"/>
            </a:xfrm>
            <a:custGeom>
              <a:avLst/>
              <a:gdLst/>
              <a:ahLst/>
              <a:cxnLst/>
              <a:rect l="l" t="t" r="r" b="b"/>
              <a:pathLst>
                <a:path w="5234" h="4246" extrusionOk="0">
                  <a:moveTo>
                    <a:pt x="5086" y="0"/>
                  </a:moveTo>
                  <a:lnTo>
                    <a:pt x="1" y="4067"/>
                  </a:lnTo>
                  <a:lnTo>
                    <a:pt x="11" y="4214"/>
                  </a:lnTo>
                  <a:lnTo>
                    <a:pt x="148" y="4245"/>
                  </a:lnTo>
                  <a:lnTo>
                    <a:pt x="5233" y="179"/>
                  </a:lnTo>
                  <a:lnTo>
                    <a:pt x="5170" y="169"/>
                  </a:lnTo>
                  <a:cubicBezTo>
                    <a:pt x="5128" y="148"/>
                    <a:pt x="5086" y="105"/>
                    <a:pt x="5086" y="53"/>
                  </a:cubicBezTo>
                  <a:lnTo>
                    <a:pt x="5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76"/>
            <p:cNvSpPr/>
            <p:nvPr/>
          </p:nvSpPr>
          <p:spPr>
            <a:xfrm>
              <a:off x="3174083" y="2938943"/>
              <a:ext cx="167907" cy="136180"/>
            </a:xfrm>
            <a:custGeom>
              <a:avLst/>
              <a:gdLst/>
              <a:ahLst/>
              <a:cxnLst/>
              <a:rect l="l" t="t" r="r" b="b"/>
              <a:pathLst>
                <a:path w="5234" h="4245" extrusionOk="0">
                  <a:moveTo>
                    <a:pt x="5086" y="0"/>
                  </a:moveTo>
                  <a:lnTo>
                    <a:pt x="1" y="4067"/>
                  </a:lnTo>
                  <a:lnTo>
                    <a:pt x="12" y="4214"/>
                  </a:lnTo>
                  <a:lnTo>
                    <a:pt x="148" y="4245"/>
                  </a:lnTo>
                  <a:lnTo>
                    <a:pt x="5233" y="179"/>
                  </a:lnTo>
                  <a:lnTo>
                    <a:pt x="5181" y="168"/>
                  </a:lnTo>
                  <a:cubicBezTo>
                    <a:pt x="5128" y="147"/>
                    <a:pt x="5097" y="105"/>
                    <a:pt x="5097" y="53"/>
                  </a:cubicBezTo>
                  <a:lnTo>
                    <a:pt x="5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76"/>
            <p:cNvSpPr/>
            <p:nvPr/>
          </p:nvSpPr>
          <p:spPr>
            <a:xfrm>
              <a:off x="3514510" y="2666587"/>
              <a:ext cx="167554" cy="136212"/>
            </a:xfrm>
            <a:custGeom>
              <a:avLst/>
              <a:gdLst/>
              <a:ahLst/>
              <a:cxnLst/>
              <a:rect l="l" t="t" r="r" b="b"/>
              <a:pathLst>
                <a:path w="5223" h="4246" extrusionOk="0">
                  <a:moveTo>
                    <a:pt x="5086" y="1"/>
                  </a:moveTo>
                  <a:lnTo>
                    <a:pt x="0" y="4067"/>
                  </a:lnTo>
                  <a:lnTo>
                    <a:pt x="0" y="4214"/>
                  </a:lnTo>
                  <a:lnTo>
                    <a:pt x="137" y="4245"/>
                  </a:lnTo>
                  <a:lnTo>
                    <a:pt x="5223" y="180"/>
                  </a:lnTo>
                  <a:lnTo>
                    <a:pt x="5170" y="169"/>
                  </a:lnTo>
                  <a:cubicBezTo>
                    <a:pt x="5128" y="148"/>
                    <a:pt x="5086" y="106"/>
                    <a:pt x="5086" y="54"/>
                  </a:cubicBezTo>
                  <a:lnTo>
                    <a:pt x="5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76"/>
            <p:cNvSpPr/>
            <p:nvPr/>
          </p:nvSpPr>
          <p:spPr>
            <a:xfrm>
              <a:off x="3003901" y="3075089"/>
              <a:ext cx="167875" cy="136212"/>
            </a:xfrm>
            <a:custGeom>
              <a:avLst/>
              <a:gdLst/>
              <a:ahLst/>
              <a:cxnLst/>
              <a:rect l="l" t="t" r="r" b="b"/>
              <a:pathLst>
                <a:path w="5233" h="4246" extrusionOk="0">
                  <a:moveTo>
                    <a:pt x="5085" y="1"/>
                  </a:moveTo>
                  <a:lnTo>
                    <a:pt x="0" y="4067"/>
                  </a:lnTo>
                  <a:lnTo>
                    <a:pt x="10" y="4214"/>
                  </a:lnTo>
                  <a:lnTo>
                    <a:pt x="147" y="4246"/>
                  </a:lnTo>
                  <a:lnTo>
                    <a:pt x="5233" y="180"/>
                  </a:lnTo>
                  <a:lnTo>
                    <a:pt x="5180" y="169"/>
                  </a:lnTo>
                  <a:cubicBezTo>
                    <a:pt x="5127" y="148"/>
                    <a:pt x="5096" y="106"/>
                    <a:pt x="5096" y="54"/>
                  </a:cubicBezTo>
                  <a:lnTo>
                    <a:pt x="50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76"/>
            <p:cNvSpPr/>
            <p:nvPr/>
          </p:nvSpPr>
          <p:spPr>
            <a:xfrm>
              <a:off x="2834008" y="3211267"/>
              <a:ext cx="167554" cy="136212"/>
            </a:xfrm>
            <a:custGeom>
              <a:avLst/>
              <a:gdLst/>
              <a:ahLst/>
              <a:cxnLst/>
              <a:rect l="l" t="t" r="r" b="b"/>
              <a:pathLst>
                <a:path w="5223" h="4246" extrusionOk="0">
                  <a:moveTo>
                    <a:pt x="5086" y="1"/>
                  </a:moveTo>
                  <a:lnTo>
                    <a:pt x="1" y="4067"/>
                  </a:lnTo>
                  <a:lnTo>
                    <a:pt x="1" y="4214"/>
                  </a:lnTo>
                  <a:lnTo>
                    <a:pt x="137" y="4245"/>
                  </a:lnTo>
                  <a:lnTo>
                    <a:pt x="5222" y="180"/>
                  </a:lnTo>
                  <a:lnTo>
                    <a:pt x="5170" y="159"/>
                  </a:lnTo>
                  <a:cubicBezTo>
                    <a:pt x="5117" y="148"/>
                    <a:pt x="5086" y="106"/>
                    <a:pt x="5086" y="54"/>
                  </a:cubicBezTo>
                  <a:lnTo>
                    <a:pt x="5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76"/>
            <p:cNvSpPr/>
            <p:nvPr/>
          </p:nvSpPr>
          <p:spPr>
            <a:xfrm>
              <a:off x="3684724" y="2583341"/>
              <a:ext cx="107885" cy="83280"/>
            </a:xfrm>
            <a:custGeom>
              <a:avLst/>
              <a:gdLst/>
              <a:ahLst/>
              <a:cxnLst/>
              <a:rect l="l" t="t" r="r" b="b"/>
              <a:pathLst>
                <a:path w="3363" h="2596" extrusionOk="0">
                  <a:moveTo>
                    <a:pt x="3363" y="1"/>
                  </a:moveTo>
                  <a:lnTo>
                    <a:pt x="3363" y="1"/>
                  </a:lnTo>
                  <a:cubicBezTo>
                    <a:pt x="3226" y="22"/>
                    <a:pt x="3100" y="32"/>
                    <a:pt x="2985" y="43"/>
                  </a:cubicBezTo>
                  <a:lnTo>
                    <a:pt x="1" y="2417"/>
                  </a:lnTo>
                  <a:lnTo>
                    <a:pt x="1" y="2565"/>
                  </a:lnTo>
                  <a:lnTo>
                    <a:pt x="137" y="2596"/>
                  </a:lnTo>
                  <a:lnTo>
                    <a:pt x="3352" y="32"/>
                  </a:lnTo>
                  <a:cubicBezTo>
                    <a:pt x="3352" y="22"/>
                    <a:pt x="3363" y="11"/>
                    <a:pt x="3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76"/>
            <p:cNvSpPr/>
            <p:nvPr/>
          </p:nvSpPr>
          <p:spPr>
            <a:xfrm>
              <a:off x="2831313" y="3347444"/>
              <a:ext cx="200917" cy="53959"/>
            </a:xfrm>
            <a:custGeom>
              <a:avLst/>
              <a:gdLst/>
              <a:ahLst/>
              <a:cxnLst/>
              <a:rect l="l" t="t" r="r" b="b"/>
              <a:pathLst>
                <a:path w="6263" h="1682" extrusionOk="0">
                  <a:moveTo>
                    <a:pt x="221" y="0"/>
                  </a:moveTo>
                  <a:lnTo>
                    <a:pt x="1" y="179"/>
                  </a:lnTo>
                  <a:lnTo>
                    <a:pt x="6116" y="1681"/>
                  </a:lnTo>
                  <a:cubicBezTo>
                    <a:pt x="6168" y="1618"/>
                    <a:pt x="6210" y="1555"/>
                    <a:pt x="6263" y="1482"/>
                  </a:cubicBez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76"/>
            <p:cNvSpPr/>
            <p:nvPr/>
          </p:nvSpPr>
          <p:spPr>
            <a:xfrm>
              <a:off x="3001527" y="3211267"/>
              <a:ext cx="313486" cy="81291"/>
            </a:xfrm>
            <a:custGeom>
              <a:avLst/>
              <a:gdLst/>
              <a:ahLst/>
              <a:cxnLst/>
              <a:rect l="l" t="t" r="r" b="b"/>
              <a:pathLst>
                <a:path w="9772" h="2534" extrusionOk="0">
                  <a:moveTo>
                    <a:pt x="221" y="1"/>
                  </a:moveTo>
                  <a:lnTo>
                    <a:pt x="0" y="180"/>
                  </a:lnTo>
                  <a:lnTo>
                    <a:pt x="9582" y="2533"/>
                  </a:lnTo>
                  <a:cubicBezTo>
                    <a:pt x="9656" y="2470"/>
                    <a:pt x="9719" y="2417"/>
                    <a:pt x="9771" y="2354"/>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76"/>
            <p:cNvSpPr/>
            <p:nvPr/>
          </p:nvSpPr>
          <p:spPr>
            <a:xfrm>
              <a:off x="2990749" y="2897143"/>
              <a:ext cx="13185" cy="314159"/>
            </a:xfrm>
            <a:custGeom>
              <a:avLst/>
              <a:gdLst/>
              <a:ahLst/>
              <a:cxnLst/>
              <a:rect l="l" t="t" r="r" b="b"/>
              <a:pathLst>
                <a:path w="411" h="9793" extrusionOk="0">
                  <a:moveTo>
                    <a:pt x="221" y="0"/>
                  </a:moveTo>
                  <a:lnTo>
                    <a:pt x="0" y="158"/>
                  </a:lnTo>
                  <a:lnTo>
                    <a:pt x="200" y="9793"/>
                  </a:lnTo>
                  <a:lnTo>
                    <a:pt x="410" y="9614"/>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76"/>
            <p:cNvSpPr/>
            <p:nvPr/>
          </p:nvSpPr>
          <p:spPr>
            <a:xfrm>
              <a:off x="2997164" y="3205556"/>
              <a:ext cx="11485" cy="11485"/>
            </a:xfrm>
            <a:custGeom>
              <a:avLst/>
              <a:gdLst/>
              <a:ahLst/>
              <a:cxnLst/>
              <a:rect l="l" t="t" r="r" b="b"/>
              <a:pathLst>
                <a:path w="358" h="358" extrusionOk="0">
                  <a:moveTo>
                    <a:pt x="210" y="0"/>
                  </a:moveTo>
                  <a:lnTo>
                    <a:pt x="0" y="179"/>
                  </a:lnTo>
                  <a:lnTo>
                    <a:pt x="0" y="232"/>
                  </a:lnTo>
                  <a:cubicBezTo>
                    <a:pt x="0" y="284"/>
                    <a:pt x="31" y="326"/>
                    <a:pt x="84" y="337"/>
                  </a:cubicBezTo>
                  <a:lnTo>
                    <a:pt x="136" y="358"/>
                  </a:lnTo>
                  <a:lnTo>
                    <a:pt x="357" y="179"/>
                  </a:lnTo>
                  <a:lnTo>
                    <a:pt x="220" y="147"/>
                  </a:lnTo>
                  <a:lnTo>
                    <a:pt x="2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76"/>
            <p:cNvSpPr/>
            <p:nvPr/>
          </p:nvSpPr>
          <p:spPr>
            <a:xfrm>
              <a:off x="3171741" y="3075089"/>
              <a:ext cx="283170" cy="72533"/>
            </a:xfrm>
            <a:custGeom>
              <a:avLst/>
              <a:gdLst/>
              <a:ahLst/>
              <a:cxnLst/>
              <a:rect l="l" t="t" r="r" b="b"/>
              <a:pathLst>
                <a:path w="8827" h="2261" extrusionOk="0">
                  <a:moveTo>
                    <a:pt x="221" y="1"/>
                  </a:moveTo>
                  <a:lnTo>
                    <a:pt x="1" y="180"/>
                  </a:lnTo>
                  <a:lnTo>
                    <a:pt x="8437" y="2260"/>
                  </a:lnTo>
                  <a:cubicBezTo>
                    <a:pt x="8574" y="2207"/>
                    <a:pt x="8700" y="2155"/>
                    <a:pt x="8826" y="2123"/>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76"/>
            <p:cNvSpPr/>
            <p:nvPr/>
          </p:nvSpPr>
          <p:spPr>
            <a:xfrm>
              <a:off x="3161636" y="2796381"/>
              <a:ext cx="12479" cy="278743"/>
            </a:xfrm>
            <a:custGeom>
              <a:avLst/>
              <a:gdLst/>
              <a:ahLst/>
              <a:cxnLst/>
              <a:rect l="l" t="t" r="r" b="b"/>
              <a:pathLst>
                <a:path w="389" h="8689" extrusionOk="0">
                  <a:moveTo>
                    <a:pt x="221" y="0"/>
                  </a:moveTo>
                  <a:cubicBezTo>
                    <a:pt x="158" y="94"/>
                    <a:pt x="84" y="210"/>
                    <a:pt x="0" y="315"/>
                  </a:cubicBezTo>
                  <a:lnTo>
                    <a:pt x="168" y="8689"/>
                  </a:lnTo>
                  <a:lnTo>
                    <a:pt x="389" y="8511"/>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76"/>
            <p:cNvSpPr/>
            <p:nvPr/>
          </p:nvSpPr>
          <p:spPr>
            <a:xfrm>
              <a:off x="3167025" y="3069379"/>
              <a:ext cx="11805" cy="11485"/>
            </a:xfrm>
            <a:custGeom>
              <a:avLst/>
              <a:gdLst/>
              <a:ahLst/>
              <a:cxnLst/>
              <a:rect l="l" t="t" r="r" b="b"/>
              <a:pathLst>
                <a:path w="368" h="358" extrusionOk="0">
                  <a:moveTo>
                    <a:pt x="221" y="1"/>
                  </a:moveTo>
                  <a:lnTo>
                    <a:pt x="0" y="179"/>
                  </a:lnTo>
                  <a:lnTo>
                    <a:pt x="11" y="232"/>
                  </a:lnTo>
                  <a:cubicBezTo>
                    <a:pt x="11" y="284"/>
                    <a:pt x="42" y="326"/>
                    <a:pt x="95" y="347"/>
                  </a:cubicBezTo>
                  <a:lnTo>
                    <a:pt x="148" y="358"/>
                  </a:lnTo>
                  <a:lnTo>
                    <a:pt x="368" y="179"/>
                  </a:lnTo>
                  <a:lnTo>
                    <a:pt x="232" y="148"/>
                  </a:ln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76"/>
            <p:cNvSpPr/>
            <p:nvPr/>
          </p:nvSpPr>
          <p:spPr>
            <a:xfrm>
              <a:off x="3332171" y="2684809"/>
              <a:ext cx="12158" cy="254170"/>
            </a:xfrm>
            <a:custGeom>
              <a:avLst/>
              <a:gdLst/>
              <a:ahLst/>
              <a:cxnLst/>
              <a:rect l="l" t="t" r="r" b="b"/>
              <a:pathLst>
                <a:path w="379" h="7923" extrusionOk="0">
                  <a:moveTo>
                    <a:pt x="221" y="0"/>
                  </a:moveTo>
                  <a:cubicBezTo>
                    <a:pt x="148" y="0"/>
                    <a:pt x="74" y="11"/>
                    <a:pt x="1" y="11"/>
                  </a:cubicBezTo>
                  <a:lnTo>
                    <a:pt x="158" y="7922"/>
                  </a:lnTo>
                  <a:lnTo>
                    <a:pt x="379" y="7744"/>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76"/>
            <p:cNvSpPr/>
            <p:nvPr/>
          </p:nvSpPr>
          <p:spPr>
            <a:xfrm>
              <a:off x="3341955" y="2938943"/>
              <a:ext cx="253496" cy="67432"/>
            </a:xfrm>
            <a:custGeom>
              <a:avLst/>
              <a:gdLst/>
              <a:ahLst/>
              <a:cxnLst/>
              <a:rect l="l" t="t" r="r" b="b"/>
              <a:pathLst>
                <a:path w="7902" h="2102" extrusionOk="0">
                  <a:moveTo>
                    <a:pt x="221" y="0"/>
                  </a:moveTo>
                  <a:lnTo>
                    <a:pt x="0" y="179"/>
                  </a:lnTo>
                  <a:lnTo>
                    <a:pt x="7838" y="2101"/>
                  </a:lnTo>
                  <a:cubicBezTo>
                    <a:pt x="7859" y="2038"/>
                    <a:pt x="7880" y="1965"/>
                    <a:pt x="7901" y="1891"/>
                  </a:cubicBez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76"/>
            <p:cNvSpPr/>
            <p:nvPr/>
          </p:nvSpPr>
          <p:spPr>
            <a:xfrm>
              <a:off x="3337207" y="2933201"/>
              <a:ext cx="11870" cy="11517"/>
            </a:xfrm>
            <a:custGeom>
              <a:avLst/>
              <a:gdLst/>
              <a:ahLst/>
              <a:cxnLst/>
              <a:rect l="l" t="t" r="r" b="b"/>
              <a:pathLst>
                <a:path w="370" h="359" extrusionOk="0">
                  <a:moveTo>
                    <a:pt x="222" y="1"/>
                  </a:moveTo>
                  <a:lnTo>
                    <a:pt x="1" y="179"/>
                  </a:lnTo>
                  <a:lnTo>
                    <a:pt x="12" y="232"/>
                  </a:lnTo>
                  <a:cubicBezTo>
                    <a:pt x="12" y="284"/>
                    <a:pt x="43" y="326"/>
                    <a:pt x="96" y="347"/>
                  </a:cubicBezTo>
                  <a:lnTo>
                    <a:pt x="148" y="358"/>
                  </a:lnTo>
                  <a:lnTo>
                    <a:pt x="369" y="179"/>
                  </a:lnTo>
                  <a:lnTo>
                    <a:pt x="232" y="148"/>
                  </a:lnTo>
                  <a:lnTo>
                    <a:pt x="2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76"/>
            <p:cNvSpPr/>
            <p:nvPr/>
          </p:nvSpPr>
          <p:spPr>
            <a:xfrm>
              <a:off x="3512169" y="2802765"/>
              <a:ext cx="195848" cy="52611"/>
            </a:xfrm>
            <a:custGeom>
              <a:avLst/>
              <a:gdLst/>
              <a:ahLst/>
              <a:cxnLst/>
              <a:rect l="l" t="t" r="r" b="b"/>
              <a:pathLst>
                <a:path w="6105" h="1640" extrusionOk="0">
                  <a:moveTo>
                    <a:pt x="210" y="0"/>
                  </a:moveTo>
                  <a:lnTo>
                    <a:pt x="0" y="179"/>
                  </a:lnTo>
                  <a:lnTo>
                    <a:pt x="5936" y="1639"/>
                  </a:lnTo>
                  <a:cubicBezTo>
                    <a:pt x="5989" y="1576"/>
                    <a:pt x="6052" y="1513"/>
                    <a:pt x="6104" y="1450"/>
                  </a:cubicBezTo>
                  <a:lnTo>
                    <a:pt x="2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76"/>
            <p:cNvSpPr/>
            <p:nvPr/>
          </p:nvSpPr>
          <p:spPr>
            <a:xfrm>
              <a:off x="3503732" y="2609646"/>
              <a:ext cx="10811" cy="193154"/>
            </a:xfrm>
            <a:custGeom>
              <a:avLst/>
              <a:gdLst/>
              <a:ahLst/>
              <a:cxnLst/>
              <a:rect l="l" t="t" r="r" b="b"/>
              <a:pathLst>
                <a:path w="337" h="6021" extrusionOk="0">
                  <a:moveTo>
                    <a:pt x="221" y="0"/>
                  </a:moveTo>
                  <a:cubicBezTo>
                    <a:pt x="147" y="42"/>
                    <a:pt x="74" y="85"/>
                    <a:pt x="0" y="137"/>
                  </a:cubicBezTo>
                  <a:lnTo>
                    <a:pt x="116" y="6020"/>
                  </a:lnTo>
                  <a:lnTo>
                    <a:pt x="336" y="5842"/>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76"/>
            <p:cNvSpPr/>
            <p:nvPr/>
          </p:nvSpPr>
          <p:spPr>
            <a:xfrm>
              <a:off x="3507453" y="2797055"/>
              <a:ext cx="11485" cy="11485"/>
            </a:xfrm>
            <a:custGeom>
              <a:avLst/>
              <a:gdLst/>
              <a:ahLst/>
              <a:cxnLst/>
              <a:rect l="l" t="t" r="r" b="b"/>
              <a:pathLst>
                <a:path w="358" h="358" extrusionOk="0">
                  <a:moveTo>
                    <a:pt x="220" y="0"/>
                  </a:moveTo>
                  <a:lnTo>
                    <a:pt x="0" y="178"/>
                  </a:lnTo>
                  <a:lnTo>
                    <a:pt x="0" y="231"/>
                  </a:lnTo>
                  <a:cubicBezTo>
                    <a:pt x="0" y="283"/>
                    <a:pt x="42" y="326"/>
                    <a:pt x="84" y="347"/>
                  </a:cubicBezTo>
                  <a:lnTo>
                    <a:pt x="147" y="357"/>
                  </a:lnTo>
                  <a:lnTo>
                    <a:pt x="357" y="178"/>
                  </a:lnTo>
                  <a:lnTo>
                    <a:pt x="220" y="147"/>
                  </a:lnTo>
                  <a:lnTo>
                    <a:pt x="2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76"/>
            <p:cNvSpPr/>
            <p:nvPr/>
          </p:nvSpPr>
          <p:spPr>
            <a:xfrm>
              <a:off x="3675967" y="2583694"/>
              <a:ext cx="8790" cy="82927"/>
            </a:xfrm>
            <a:custGeom>
              <a:avLst/>
              <a:gdLst/>
              <a:ahLst/>
              <a:cxnLst/>
              <a:rect l="l" t="t" r="r" b="b"/>
              <a:pathLst>
                <a:path w="274" h="2585" extrusionOk="0">
                  <a:moveTo>
                    <a:pt x="1" y="0"/>
                  </a:moveTo>
                  <a:lnTo>
                    <a:pt x="53" y="2585"/>
                  </a:lnTo>
                  <a:lnTo>
                    <a:pt x="274" y="2406"/>
                  </a:lnTo>
                  <a:lnTo>
                    <a:pt x="221" y="11"/>
                  </a:lnTo>
                  <a:cubicBezTo>
                    <a:pt x="148" y="11"/>
                    <a:pt x="74"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76"/>
            <p:cNvSpPr/>
            <p:nvPr/>
          </p:nvSpPr>
          <p:spPr>
            <a:xfrm>
              <a:off x="3682030" y="2666587"/>
              <a:ext cx="86648" cy="26691"/>
            </a:xfrm>
            <a:custGeom>
              <a:avLst/>
              <a:gdLst/>
              <a:ahLst/>
              <a:cxnLst/>
              <a:rect l="l" t="t" r="r" b="b"/>
              <a:pathLst>
                <a:path w="2701" h="832" extrusionOk="0">
                  <a:moveTo>
                    <a:pt x="221" y="1"/>
                  </a:moveTo>
                  <a:lnTo>
                    <a:pt x="1" y="180"/>
                  </a:lnTo>
                  <a:lnTo>
                    <a:pt x="2658" y="831"/>
                  </a:lnTo>
                  <a:cubicBezTo>
                    <a:pt x="2669" y="757"/>
                    <a:pt x="2690" y="684"/>
                    <a:pt x="2701" y="610"/>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76"/>
            <p:cNvSpPr/>
            <p:nvPr/>
          </p:nvSpPr>
          <p:spPr>
            <a:xfrm>
              <a:off x="3677635" y="2660877"/>
              <a:ext cx="11485" cy="11485"/>
            </a:xfrm>
            <a:custGeom>
              <a:avLst/>
              <a:gdLst/>
              <a:ahLst/>
              <a:cxnLst/>
              <a:rect l="l" t="t" r="r" b="b"/>
              <a:pathLst>
                <a:path w="358" h="358" extrusionOk="0">
                  <a:moveTo>
                    <a:pt x="222" y="0"/>
                  </a:moveTo>
                  <a:lnTo>
                    <a:pt x="1" y="179"/>
                  </a:lnTo>
                  <a:lnTo>
                    <a:pt x="1" y="232"/>
                  </a:lnTo>
                  <a:cubicBezTo>
                    <a:pt x="1" y="284"/>
                    <a:pt x="43" y="326"/>
                    <a:pt x="85" y="347"/>
                  </a:cubicBezTo>
                  <a:lnTo>
                    <a:pt x="138" y="358"/>
                  </a:lnTo>
                  <a:lnTo>
                    <a:pt x="358" y="179"/>
                  </a:lnTo>
                  <a:lnTo>
                    <a:pt x="222" y="148"/>
                  </a:lnTo>
                  <a:lnTo>
                    <a:pt x="2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76"/>
            <p:cNvSpPr/>
            <p:nvPr/>
          </p:nvSpPr>
          <p:spPr>
            <a:xfrm>
              <a:off x="2747073" y="2571921"/>
              <a:ext cx="1052994" cy="875335"/>
            </a:xfrm>
            <a:custGeom>
              <a:avLst/>
              <a:gdLst/>
              <a:ahLst/>
              <a:cxnLst/>
              <a:rect l="l" t="t" r="r" b="b"/>
              <a:pathLst>
                <a:path w="32824" h="27286" extrusionOk="0">
                  <a:moveTo>
                    <a:pt x="27959" y="336"/>
                  </a:moveTo>
                  <a:cubicBezTo>
                    <a:pt x="28466" y="336"/>
                    <a:pt x="28951" y="361"/>
                    <a:pt x="29450" y="388"/>
                  </a:cubicBezTo>
                  <a:cubicBezTo>
                    <a:pt x="29963" y="412"/>
                    <a:pt x="30483" y="439"/>
                    <a:pt x="31042" y="439"/>
                  </a:cubicBezTo>
                  <a:cubicBezTo>
                    <a:pt x="31468" y="439"/>
                    <a:pt x="31916" y="423"/>
                    <a:pt x="32403" y="378"/>
                  </a:cubicBezTo>
                  <a:lnTo>
                    <a:pt x="32403" y="378"/>
                  </a:lnTo>
                  <a:cubicBezTo>
                    <a:pt x="32056" y="1460"/>
                    <a:pt x="31898" y="2374"/>
                    <a:pt x="31751" y="3267"/>
                  </a:cubicBezTo>
                  <a:cubicBezTo>
                    <a:pt x="31551" y="4413"/>
                    <a:pt x="31373" y="5494"/>
                    <a:pt x="30806" y="6871"/>
                  </a:cubicBezTo>
                  <a:cubicBezTo>
                    <a:pt x="30164" y="8226"/>
                    <a:pt x="29671" y="8636"/>
                    <a:pt x="29104" y="9109"/>
                  </a:cubicBezTo>
                  <a:cubicBezTo>
                    <a:pt x="28641" y="9487"/>
                    <a:pt x="28126" y="9928"/>
                    <a:pt x="27465" y="10906"/>
                  </a:cubicBezTo>
                  <a:cubicBezTo>
                    <a:pt x="26687" y="11945"/>
                    <a:pt x="26466" y="12681"/>
                    <a:pt x="26256" y="13395"/>
                  </a:cubicBezTo>
                  <a:cubicBezTo>
                    <a:pt x="26025" y="14163"/>
                    <a:pt x="25815" y="14887"/>
                    <a:pt x="24922" y="15938"/>
                  </a:cubicBezTo>
                  <a:cubicBezTo>
                    <a:pt x="23965" y="16968"/>
                    <a:pt x="23325" y="17136"/>
                    <a:pt x="22569" y="17336"/>
                  </a:cubicBezTo>
                  <a:cubicBezTo>
                    <a:pt x="21938" y="17504"/>
                    <a:pt x="21213" y="17693"/>
                    <a:pt x="20246" y="18460"/>
                  </a:cubicBezTo>
                  <a:cubicBezTo>
                    <a:pt x="19195" y="19227"/>
                    <a:pt x="18849" y="19942"/>
                    <a:pt x="18513" y="20635"/>
                  </a:cubicBezTo>
                  <a:cubicBezTo>
                    <a:pt x="18166" y="21349"/>
                    <a:pt x="17830" y="22032"/>
                    <a:pt x="16706" y="22757"/>
                  </a:cubicBezTo>
                  <a:cubicBezTo>
                    <a:pt x="15916" y="23211"/>
                    <a:pt x="15306" y="23327"/>
                    <a:pt x="14743" y="23327"/>
                  </a:cubicBezTo>
                  <a:cubicBezTo>
                    <a:pt x="14445" y="23327"/>
                    <a:pt x="14160" y="23294"/>
                    <a:pt x="13869" y="23262"/>
                  </a:cubicBezTo>
                  <a:cubicBezTo>
                    <a:pt x="13540" y="23221"/>
                    <a:pt x="13205" y="23179"/>
                    <a:pt x="12839" y="23179"/>
                  </a:cubicBezTo>
                  <a:cubicBezTo>
                    <a:pt x="12340" y="23179"/>
                    <a:pt x="11784" y="23257"/>
                    <a:pt x="11105" y="23524"/>
                  </a:cubicBezTo>
                  <a:cubicBezTo>
                    <a:pt x="9834" y="23955"/>
                    <a:pt x="9372" y="24607"/>
                    <a:pt x="8920" y="25237"/>
                  </a:cubicBezTo>
                  <a:cubicBezTo>
                    <a:pt x="8458" y="25888"/>
                    <a:pt x="8027" y="26487"/>
                    <a:pt x="6713" y="26844"/>
                  </a:cubicBezTo>
                  <a:cubicBezTo>
                    <a:pt x="6370" y="26920"/>
                    <a:pt x="6060" y="26953"/>
                    <a:pt x="5775" y="26953"/>
                  </a:cubicBezTo>
                  <a:cubicBezTo>
                    <a:pt x="4915" y="26953"/>
                    <a:pt x="4274" y="26655"/>
                    <a:pt x="3603" y="26340"/>
                  </a:cubicBezTo>
                  <a:cubicBezTo>
                    <a:pt x="2858" y="25993"/>
                    <a:pt x="2080" y="25636"/>
                    <a:pt x="956" y="25636"/>
                  </a:cubicBezTo>
                  <a:lnTo>
                    <a:pt x="841" y="25636"/>
                  </a:lnTo>
                  <a:cubicBezTo>
                    <a:pt x="1124" y="24480"/>
                    <a:pt x="935" y="23619"/>
                    <a:pt x="757" y="22788"/>
                  </a:cubicBezTo>
                  <a:cubicBezTo>
                    <a:pt x="546" y="21822"/>
                    <a:pt x="346" y="20918"/>
                    <a:pt x="946" y="19647"/>
                  </a:cubicBezTo>
                  <a:cubicBezTo>
                    <a:pt x="1586" y="18439"/>
                    <a:pt x="2270" y="18155"/>
                    <a:pt x="2994" y="17840"/>
                  </a:cubicBezTo>
                  <a:cubicBezTo>
                    <a:pt x="3719" y="17546"/>
                    <a:pt x="4455" y="17231"/>
                    <a:pt x="5148" y="16096"/>
                  </a:cubicBezTo>
                  <a:cubicBezTo>
                    <a:pt x="5863" y="15034"/>
                    <a:pt x="5947" y="14226"/>
                    <a:pt x="6020" y="13437"/>
                  </a:cubicBezTo>
                  <a:cubicBezTo>
                    <a:pt x="6104" y="12608"/>
                    <a:pt x="6188" y="11809"/>
                    <a:pt x="7124" y="10801"/>
                  </a:cubicBezTo>
                  <a:cubicBezTo>
                    <a:pt x="8090" y="9844"/>
                    <a:pt x="8826" y="9676"/>
                    <a:pt x="9603" y="9498"/>
                  </a:cubicBezTo>
                  <a:cubicBezTo>
                    <a:pt x="10349" y="9319"/>
                    <a:pt x="11116" y="9141"/>
                    <a:pt x="12093" y="8279"/>
                  </a:cubicBezTo>
                  <a:cubicBezTo>
                    <a:pt x="13060" y="7502"/>
                    <a:pt x="13407" y="6839"/>
                    <a:pt x="13701" y="6262"/>
                  </a:cubicBezTo>
                  <a:cubicBezTo>
                    <a:pt x="14058" y="5568"/>
                    <a:pt x="14373" y="4969"/>
                    <a:pt x="15581" y="4265"/>
                  </a:cubicBezTo>
                  <a:cubicBezTo>
                    <a:pt x="16811" y="3635"/>
                    <a:pt x="17567" y="3582"/>
                    <a:pt x="18355" y="3530"/>
                  </a:cubicBezTo>
                  <a:cubicBezTo>
                    <a:pt x="19101" y="3477"/>
                    <a:pt x="19879" y="3425"/>
                    <a:pt x="21045" y="2900"/>
                  </a:cubicBezTo>
                  <a:cubicBezTo>
                    <a:pt x="22158" y="2468"/>
                    <a:pt x="22695" y="2048"/>
                    <a:pt x="23167" y="1691"/>
                  </a:cubicBezTo>
                  <a:cubicBezTo>
                    <a:pt x="23755" y="1239"/>
                    <a:pt x="24260" y="850"/>
                    <a:pt x="25721" y="525"/>
                  </a:cubicBezTo>
                  <a:cubicBezTo>
                    <a:pt x="26562" y="381"/>
                    <a:pt x="27280" y="336"/>
                    <a:pt x="27959" y="336"/>
                  </a:cubicBezTo>
                  <a:close/>
                  <a:moveTo>
                    <a:pt x="27975" y="1"/>
                  </a:moveTo>
                  <a:cubicBezTo>
                    <a:pt x="27275" y="1"/>
                    <a:pt x="26533" y="47"/>
                    <a:pt x="25657" y="199"/>
                  </a:cubicBezTo>
                  <a:cubicBezTo>
                    <a:pt x="24113" y="535"/>
                    <a:pt x="23556" y="966"/>
                    <a:pt x="22968" y="1418"/>
                  </a:cubicBezTo>
                  <a:cubicBezTo>
                    <a:pt x="22484" y="1786"/>
                    <a:pt x="21990" y="2174"/>
                    <a:pt x="20919" y="2594"/>
                  </a:cubicBezTo>
                  <a:cubicBezTo>
                    <a:pt x="19795" y="3089"/>
                    <a:pt x="19048" y="3141"/>
                    <a:pt x="18334" y="3194"/>
                  </a:cubicBezTo>
                  <a:cubicBezTo>
                    <a:pt x="17535" y="3246"/>
                    <a:pt x="16716" y="3309"/>
                    <a:pt x="15424" y="3971"/>
                  </a:cubicBezTo>
                  <a:cubicBezTo>
                    <a:pt x="14121" y="4728"/>
                    <a:pt x="13774" y="5400"/>
                    <a:pt x="13407" y="6104"/>
                  </a:cubicBezTo>
                  <a:cubicBezTo>
                    <a:pt x="13112" y="6682"/>
                    <a:pt x="12797" y="7291"/>
                    <a:pt x="11883" y="8027"/>
                  </a:cubicBezTo>
                  <a:cubicBezTo>
                    <a:pt x="10958" y="8825"/>
                    <a:pt x="10265" y="8993"/>
                    <a:pt x="9519" y="9172"/>
                  </a:cubicBezTo>
                  <a:cubicBezTo>
                    <a:pt x="8731" y="9351"/>
                    <a:pt x="7922" y="9540"/>
                    <a:pt x="6882" y="10569"/>
                  </a:cubicBezTo>
                  <a:cubicBezTo>
                    <a:pt x="5863" y="11672"/>
                    <a:pt x="5779" y="12513"/>
                    <a:pt x="5684" y="13406"/>
                  </a:cubicBezTo>
                  <a:cubicBezTo>
                    <a:pt x="5611" y="14152"/>
                    <a:pt x="5537" y="14919"/>
                    <a:pt x="4864" y="15907"/>
                  </a:cubicBezTo>
                  <a:cubicBezTo>
                    <a:pt x="4224" y="16968"/>
                    <a:pt x="3561" y="17241"/>
                    <a:pt x="2868" y="17535"/>
                  </a:cubicBezTo>
                  <a:cubicBezTo>
                    <a:pt x="2122" y="17850"/>
                    <a:pt x="1345" y="18176"/>
                    <a:pt x="652" y="19489"/>
                  </a:cubicBezTo>
                  <a:cubicBezTo>
                    <a:pt x="0" y="20876"/>
                    <a:pt x="220" y="21885"/>
                    <a:pt x="430" y="22862"/>
                  </a:cubicBezTo>
                  <a:cubicBezTo>
                    <a:pt x="609" y="23703"/>
                    <a:pt x="799" y="24586"/>
                    <a:pt x="451" y="25772"/>
                  </a:cubicBezTo>
                  <a:cubicBezTo>
                    <a:pt x="441" y="25825"/>
                    <a:pt x="451" y="25877"/>
                    <a:pt x="483" y="25919"/>
                  </a:cubicBezTo>
                  <a:cubicBezTo>
                    <a:pt x="510" y="25956"/>
                    <a:pt x="554" y="25985"/>
                    <a:pt x="606" y="25985"/>
                  </a:cubicBezTo>
                  <a:cubicBezTo>
                    <a:pt x="614" y="25985"/>
                    <a:pt x="622" y="25984"/>
                    <a:pt x="631" y="25982"/>
                  </a:cubicBezTo>
                  <a:cubicBezTo>
                    <a:pt x="735" y="25976"/>
                    <a:pt x="836" y="25973"/>
                    <a:pt x="934" y="25973"/>
                  </a:cubicBezTo>
                  <a:cubicBezTo>
                    <a:pt x="1998" y="25973"/>
                    <a:pt x="2745" y="26318"/>
                    <a:pt x="3456" y="26645"/>
                  </a:cubicBezTo>
                  <a:cubicBezTo>
                    <a:pt x="4140" y="26960"/>
                    <a:pt x="4833" y="27285"/>
                    <a:pt x="5779" y="27285"/>
                  </a:cubicBezTo>
                  <a:cubicBezTo>
                    <a:pt x="6094" y="27285"/>
                    <a:pt x="6430" y="27254"/>
                    <a:pt x="6798" y="27170"/>
                  </a:cubicBezTo>
                  <a:cubicBezTo>
                    <a:pt x="8226" y="26781"/>
                    <a:pt x="8721" y="26098"/>
                    <a:pt x="9193" y="25436"/>
                  </a:cubicBezTo>
                  <a:cubicBezTo>
                    <a:pt x="9624" y="24817"/>
                    <a:pt x="10045" y="24238"/>
                    <a:pt x="11221" y="23839"/>
                  </a:cubicBezTo>
                  <a:cubicBezTo>
                    <a:pt x="11865" y="23588"/>
                    <a:pt x="12395" y="23515"/>
                    <a:pt x="12873" y="23515"/>
                  </a:cubicBezTo>
                  <a:cubicBezTo>
                    <a:pt x="13213" y="23515"/>
                    <a:pt x="13527" y="23552"/>
                    <a:pt x="13837" y="23587"/>
                  </a:cubicBezTo>
                  <a:cubicBezTo>
                    <a:pt x="14149" y="23624"/>
                    <a:pt x="14455" y="23660"/>
                    <a:pt x="14776" y="23660"/>
                  </a:cubicBezTo>
                  <a:cubicBezTo>
                    <a:pt x="15374" y="23660"/>
                    <a:pt x="16026" y="23533"/>
                    <a:pt x="16874" y="23041"/>
                  </a:cubicBezTo>
                  <a:cubicBezTo>
                    <a:pt x="18093" y="22263"/>
                    <a:pt x="18460" y="21507"/>
                    <a:pt x="18817" y="20782"/>
                  </a:cubicBezTo>
                  <a:cubicBezTo>
                    <a:pt x="19143" y="20099"/>
                    <a:pt x="19459" y="19447"/>
                    <a:pt x="20456" y="18723"/>
                  </a:cubicBezTo>
                  <a:cubicBezTo>
                    <a:pt x="21360" y="17997"/>
                    <a:pt x="22022" y="17829"/>
                    <a:pt x="22653" y="17661"/>
                  </a:cubicBezTo>
                  <a:cubicBezTo>
                    <a:pt x="23419" y="17462"/>
                    <a:pt x="24145" y="17273"/>
                    <a:pt x="25174" y="16159"/>
                  </a:cubicBezTo>
                  <a:cubicBezTo>
                    <a:pt x="26109" y="15045"/>
                    <a:pt x="26351" y="14257"/>
                    <a:pt x="26582" y="13490"/>
                  </a:cubicBezTo>
                  <a:cubicBezTo>
                    <a:pt x="26781" y="12807"/>
                    <a:pt x="26991" y="12093"/>
                    <a:pt x="27738" y="11105"/>
                  </a:cubicBezTo>
                  <a:cubicBezTo>
                    <a:pt x="28378" y="10149"/>
                    <a:pt x="28852" y="9750"/>
                    <a:pt x="29314" y="9361"/>
                  </a:cubicBezTo>
                  <a:cubicBezTo>
                    <a:pt x="29891" y="8888"/>
                    <a:pt x="30438" y="8436"/>
                    <a:pt x="31110" y="7007"/>
                  </a:cubicBezTo>
                  <a:cubicBezTo>
                    <a:pt x="31698" y="5589"/>
                    <a:pt x="31888" y="4486"/>
                    <a:pt x="32077" y="3320"/>
                  </a:cubicBezTo>
                  <a:cubicBezTo>
                    <a:pt x="32245" y="2384"/>
                    <a:pt x="32403" y="1408"/>
                    <a:pt x="32802" y="241"/>
                  </a:cubicBezTo>
                  <a:cubicBezTo>
                    <a:pt x="32823" y="189"/>
                    <a:pt x="32812" y="126"/>
                    <a:pt x="32781" y="84"/>
                  </a:cubicBezTo>
                  <a:cubicBezTo>
                    <a:pt x="32739" y="42"/>
                    <a:pt x="32686" y="21"/>
                    <a:pt x="32634" y="21"/>
                  </a:cubicBezTo>
                  <a:cubicBezTo>
                    <a:pt x="32052" y="85"/>
                    <a:pt x="31525" y="107"/>
                    <a:pt x="31030" y="107"/>
                  </a:cubicBezTo>
                  <a:cubicBezTo>
                    <a:pt x="30479" y="107"/>
                    <a:pt x="29969" y="80"/>
                    <a:pt x="29471" y="52"/>
                  </a:cubicBezTo>
                  <a:cubicBezTo>
                    <a:pt x="28971" y="25"/>
                    <a:pt x="28484" y="1"/>
                    <a:pt x="27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6" name="Google Shape;2456;p76"/>
          <p:cNvSpPr txBox="1">
            <a:spLocks noGrp="1"/>
          </p:cNvSpPr>
          <p:nvPr>
            <p:ph type="title"/>
          </p:nvPr>
        </p:nvSpPr>
        <p:spPr>
          <a:xfrm>
            <a:off x="720000" y="943600"/>
            <a:ext cx="2513854" cy="617571"/>
          </a:xfrm>
          <a:prstGeom prst="rect">
            <a:avLst/>
          </a:prstGeom>
        </p:spPr>
        <p:txBody>
          <a:bodyPr spcFirstLastPara="1" wrap="square" lIns="91425" tIns="91425" rIns="457200" bIns="91425" anchor="ctr" anchorCtr="0">
            <a:noAutofit/>
          </a:bodyPr>
          <a:lstStyle/>
          <a:p>
            <a:pPr marL="0" lvl="0" indent="0" algn="l" rtl="0">
              <a:spcBef>
                <a:spcPts val="0"/>
              </a:spcBef>
              <a:spcAft>
                <a:spcPts val="0"/>
              </a:spcAft>
              <a:buNone/>
            </a:pPr>
            <a:r>
              <a:rPr lang="en" dirty="0"/>
              <a:t>Unser App</a:t>
            </a:r>
            <a:endParaRPr dirty="0"/>
          </a:p>
        </p:txBody>
      </p:sp>
      <p:sp>
        <p:nvSpPr>
          <p:cNvPr id="2457" name="Google Shape;2457;p76"/>
          <p:cNvSpPr txBox="1">
            <a:spLocks noGrp="1"/>
          </p:cNvSpPr>
          <p:nvPr>
            <p:ph type="body" idx="1"/>
          </p:nvPr>
        </p:nvSpPr>
        <p:spPr>
          <a:xfrm>
            <a:off x="720000" y="2203600"/>
            <a:ext cx="2804700" cy="1379400"/>
          </a:xfrm>
          <a:prstGeom prst="rect">
            <a:avLst/>
          </a:prstGeom>
        </p:spPr>
        <p:txBody>
          <a:bodyPr spcFirstLastPara="1" wrap="square" lIns="91425" tIns="91425" rIns="91425" bIns="91425" anchor="t" anchorCtr="0">
            <a:noAutofit/>
          </a:bodyPr>
          <a:lstStyle/>
          <a:p>
            <a:r>
              <a:rPr lang="de-DE" dirty="0">
                <a:effectLst/>
              </a:rPr>
              <a:t>Wenn Sie eine App zum Sparen suchen, sind Sie hier richtig. Unsere App hilft Ihnen beim Sparen.</a:t>
            </a:r>
            <a:br>
              <a:rPr lang="de-DE" b="0" i="0" dirty="0">
                <a:solidFill>
                  <a:srgbClr val="111111"/>
                </a:solidFill>
                <a:effectLst/>
                <a:latin typeface="-apple-system"/>
              </a:rPr>
            </a:br>
            <a:endParaRPr dirty="0"/>
          </a:p>
        </p:txBody>
      </p:sp>
      <p:grpSp>
        <p:nvGrpSpPr>
          <p:cNvPr id="2458" name="Google Shape;2458;p76"/>
          <p:cNvGrpSpPr/>
          <p:nvPr/>
        </p:nvGrpSpPr>
        <p:grpSpPr>
          <a:xfrm>
            <a:off x="5155321" y="736598"/>
            <a:ext cx="2225023" cy="3670287"/>
            <a:chOff x="5289129" y="538350"/>
            <a:chExt cx="2465400" cy="4066800"/>
          </a:xfrm>
        </p:grpSpPr>
        <p:sp>
          <p:nvSpPr>
            <p:cNvPr id="2459" name="Google Shape;2459;p76"/>
            <p:cNvSpPr/>
            <p:nvPr/>
          </p:nvSpPr>
          <p:spPr>
            <a:xfrm>
              <a:off x="5289129" y="538350"/>
              <a:ext cx="2465400" cy="4066800"/>
            </a:xfrm>
            <a:prstGeom prst="roundRect">
              <a:avLst>
                <a:gd name="adj" fmla="val 16667"/>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76"/>
            <p:cNvSpPr/>
            <p:nvPr/>
          </p:nvSpPr>
          <p:spPr>
            <a:xfrm>
              <a:off x="6382175" y="4114800"/>
              <a:ext cx="279300" cy="279300"/>
            </a:xfrm>
            <a:prstGeom prst="ellipse">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461" name="Google Shape;2461;p76"/>
          <p:cNvPicPr preferRelativeResize="0"/>
          <p:nvPr/>
        </p:nvPicPr>
        <p:blipFill rotWithShape="1">
          <a:blip r:embed="rId3">
            <a:alphaModFix/>
          </a:blip>
          <a:srcRect l="56179" r="7638"/>
          <a:stretch/>
        </p:blipFill>
        <p:spPr>
          <a:xfrm>
            <a:off x="5371263" y="1058375"/>
            <a:ext cx="1793150" cy="2787650"/>
          </a:xfrm>
          <a:prstGeom prst="rect">
            <a:avLst/>
          </a:prstGeom>
          <a:noFill/>
          <a:ln w="19050" cap="flat" cmpd="sng">
            <a:solidFill>
              <a:schemeClr val="accent5"/>
            </a:solidFill>
            <a:prstDash val="solid"/>
            <a:round/>
            <a:headEnd type="none" w="sm" len="sm"/>
            <a:tailEnd type="none" w="sm" len="sm"/>
          </a:ln>
        </p:spPr>
      </p:pic>
      <p:grpSp>
        <p:nvGrpSpPr>
          <p:cNvPr id="2462" name="Google Shape;2462;p76"/>
          <p:cNvGrpSpPr/>
          <p:nvPr/>
        </p:nvGrpSpPr>
        <p:grpSpPr>
          <a:xfrm>
            <a:off x="363017" y="696030"/>
            <a:ext cx="8228463" cy="3412533"/>
            <a:chOff x="363017" y="696030"/>
            <a:chExt cx="8228463" cy="3412533"/>
          </a:xfrm>
        </p:grpSpPr>
        <p:grpSp>
          <p:nvGrpSpPr>
            <p:cNvPr id="2463" name="Google Shape;2463;p76"/>
            <p:cNvGrpSpPr/>
            <p:nvPr/>
          </p:nvGrpSpPr>
          <p:grpSpPr>
            <a:xfrm>
              <a:off x="363017" y="696030"/>
              <a:ext cx="4485831" cy="3412533"/>
              <a:chOff x="363017" y="696030"/>
              <a:chExt cx="4485831" cy="3412533"/>
            </a:xfrm>
          </p:grpSpPr>
          <p:sp>
            <p:nvSpPr>
              <p:cNvPr id="2464" name="Google Shape;2464;p76"/>
              <p:cNvSpPr/>
              <p:nvPr/>
            </p:nvSpPr>
            <p:spPr>
              <a:xfrm>
                <a:off x="4272696" y="3117967"/>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76"/>
              <p:cNvSpPr/>
              <p:nvPr/>
            </p:nvSpPr>
            <p:spPr>
              <a:xfrm>
                <a:off x="4558768" y="1778756"/>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76"/>
              <p:cNvSpPr/>
              <p:nvPr/>
            </p:nvSpPr>
            <p:spPr>
              <a:xfrm>
                <a:off x="383798" y="396701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76"/>
              <p:cNvSpPr/>
              <p:nvPr/>
            </p:nvSpPr>
            <p:spPr>
              <a:xfrm>
                <a:off x="363017" y="69603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8" name="Google Shape;2468;p76"/>
              <p:cNvGrpSpPr/>
              <p:nvPr/>
            </p:nvGrpSpPr>
            <p:grpSpPr>
              <a:xfrm>
                <a:off x="3584696" y="4008755"/>
                <a:ext cx="99806" cy="99809"/>
                <a:chOff x="3688596" y="3879680"/>
                <a:chExt cx="99806" cy="99809"/>
              </a:xfrm>
            </p:grpSpPr>
            <p:sp>
              <p:nvSpPr>
                <p:cNvPr id="2469" name="Google Shape;2469;p76"/>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76"/>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1" name="Google Shape;2471;p76"/>
              <p:cNvSpPr/>
              <p:nvPr/>
            </p:nvSpPr>
            <p:spPr>
              <a:xfrm flipH="1">
                <a:off x="3342865" y="1865856"/>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76"/>
              <p:cNvSpPr/>
              <p:nvPr/>
            </p:nvSpPr>
            <p:spPr>
              <a:xfrm>
                <a:off x="4706351" y="795622"/>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3" name="Google Shape;2473;p76"/>
            <p:cNvSpPr/>
            <p:nvPr/>
          </p:nvSpPr>
          <p:spPr>
            <a:xfrm>
              <a:off x="7919073" y="94359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4" name="Google Shape;2474;p76"/>
            <p:cNvGrpSpPr/>
            <p:nvPr/>
          </p:nvGrpSpPr>
          <p:grpSpPr>
            <a:xfrm>
              <a:off x="7991746" y="2275980"/>
              <a:ext cx="99806" cy="99809"/>
              <a:chOff x="3688596" y="3879680"/>
              <a:chExt cx="99806" cy="99809"/>
            </a:xfrm>
          </p:grpSpPr>
          <p:sp>
            <p:nvSpPr>
              <p:cNvPr id="2475" name="Google Shape;2475;p76"/>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76"/>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0"/>
        <p:cNvGrpSpPr/>
        <p:nvPr/>
      </p:nvGrpSpPr>
      <p:grpSpPr>
        <a:xfrm>
          <a:off x="0" y="0"/>
          <a:ext cx="0" cy="0"/>
          <a:chOff x="0" y="0"/>
          <a:chExt cx="0" cy="0"/>
        </a:xfrm>
      </p:grpSpPr>
      <p:sp>
        <p:nvSpPr>
          <p:cNvPr id="2481" name="Google Shape;2481;p7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Geld in verschiedenen Kulturen</a:t>
            </a:r>
            <a:endParaRPr dirty="0"/>
          </a:p>
        </p:txBody>
      </p:sp>
      <p:sp>
        <p:nvSpPr>
          <p:cNvPr id="2482" name="Google Shape;2482;p77"/>
          <p:cNvSpPr txBox="1">
            <a:spLocks noGrp="1"/>
          </p:cNvSpPr>
          <p:nvPr>
            <p:ph type="subTitle" idx="1"/>
          </p:nvPr>
        </p:nvSpPr>
        <p:spPr>
          <a:xfrm>
            <a:off x="1268350" y="3407213"/>
            <a:ext cx="1514100" cy="3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Lira</a:t>
            </a:r>
            <a:endParaRPr dirty="0"/>
          </a:p>
        </p:txBody>
      </p:sp>
      <p:sp>
        <p:nvSpPr>
          <p:cNvPr id="2483" name="Google Shape;2483;p77"/>
          <p:cNvSpPr txBox="1">
            <a:spLocks noGrp="1"/>
          </p:cNvSpPr>
          <p:nvPr>
            <p:ph type="subTitle" idx="2"/>
          </p:nvPr>
        </p:nvSpPr>
        <p:spPr>
          <a:xfrm>
            <a:off x="3815000" y="3407213"/>
            <a:ext cx="1514100" cy="3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Euro</a:t>
            </a:r>
            <a:endParaRPr dirty="0"/>
          </a:p>
        </p:txBody>
      </p:sp>
      <p:sp>
        <p:nvSpPr>
          <p:cNvPr id="2484" name="Google Shape;2484;p77"/>
          <p:cNvSpPr txBox="1">
            <a:spLocks noGrp="1"/>
          </p:cNvSpPr>
          <p:nvPr>
            <p:ph type="subTitle" idx="3"/>
          </p:nvPr>
        </p:nvSpPr>
        <p:spPr>
          <a:xfrm>
            <a:off x="6361650" y="3407213"/>
            <a:ext cx="1514100" cy="3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Afghani</a:t>
            </a:r>
            <a:endParaRPr dirty="0"/>
          </a:p>
        </p:txBody>
      </p:sp>
      <p:sp>
        <p:nvSpPr>
          <p:cNvPr id="2485" name="Google Shape;2485;p77"/>
          <p:cNvSpPr txBox="1">
            <a:spLocks noGrp="1"/>
          </p:cNvSpPr>
          <p:nvPr>
            <p:ph type="title" idx="4"/>
          </p:nvPr>
        </p:nvSpPr>
        <p:spPr>
          <a:xfrm>
            <a:off x="977350" y="2106550"/>
            <a:ext cx="2096100" cy="4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Arabische K.</a:t>
            </a:r>
            <a:endParaRPr dirty="0"/>
          </a:p>
        </p:txBody>
      </p:sp>
      <p:sp>
        <p:nvSpPr>
          <p:cNvPr id="2486" name="Google Shape;2486;p77"/>
          <p:cNvSpPr txBox="1">
            <a:spLocks noGrp="1"/>
          </p:cNvSpPr>
          <p:nvPr>
            <p:ph type="subTitle" idx="5"/>
          </p:nvPr>
        </p:nvSpPr>
        <p:spPr>
          <a:xfrm>
            <a:off x="977350" y="2453200"/>
            <a:ext cx="2096100" cy="85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AT" dirty="0"/>
              <a:t>Geld als Mittel der Wohltätigkeit und Spiritualität.</a:t>
            </a:r>
            <a:endParaRPr dirty="0"/>
          </a:p>
        </p:txBody>
      </p:sp>
      <p:sp>
        <p:nvSpPr>
          <p:cNvPr id="2487" name="Google Shape;2487;p77"/>
          <p:cNvSpPr txBox="1">
            <a:spLocks noGrp="1"/>
          </p:cNvSpPr>
          <p:nvPr>
            <p:ph type="title" idx="6"/>
          </p:nvPr>
        </p:nvSpPr>
        <p:spPr>
          <a:xfrm>
            <a:off x="3370836" y="2094540"/>
            <a:ext cx="2496868" cy="4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Österreichische K.</a:t>
            </a:r>
            <a:endParaRPr dirty="0"/>
          </a:p>
        </p:txBody>
      </p:sp>
      <p:sp>
        <p:nvSpPr>
          <p:cNvPr id="2488" name="Google Shape;2488;p77"/>
          <p:cNvSpPr txBox="1">
            <a:spLocks noGrp="1"/>
          </p:cNvSpPr>
          <p:nvPr>
            <p:ph type="subTitle" idx="7"/>
          </p:nvPr>
        </p:nvSpPr>
        <p:spPr>
          <a:xfrm>
            <a:off x="3523850" y="2453200"/>
            <a:ext cx="2096100" cy="85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Geld als Maßstab für den Wohlstand und Status.</a:t>
            </a:r>
            <a:endParaRPr dirty="0"/>
          </a:p>
        </p:txBody>
      </p:sp>
      <p:sp>
        <p:nvSpPr>
          <p:cNvPr id="2489" name="Google Shape;2489;p77"/>
          <p:cNvSpPr txBox="1">
            <a:spLocks noGrp="1"/>
          </p:cNvSpPr>
          <p:nvPr>
            <p:ph type="title" idx="8"/>
          </p:nvPr>
        </p:nvSpPr>
        <p:spPr>
          <a:xfrm>
            <a:off x="6070553" y="2106550"/>
            <a:ext cx="2096100" cy="4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Afghanische K.</a:t>
            </a:r>
            <a:endParaRPr dirty="0"/>
          </a:p>
        </p:txBody>
      </p:sp>
      <p:sp>
        <p:nvSpPr>
          <p:cNvPr id="2490" name="Google Shape;2490;p77"/>
          <p:cNvSpPr txBox="1">
            <a:spLocks noGrp="1"/>
          </p:cNvSpPr>
          <p:nvPr>
            <p:ph type="subTitle" idx="9"/>
          </p:nvPr>
        </p:nvSpPr>
        <p:spPr>
          <a:xfrm>
            <a:off x="5847822" y="2453200"/>
            <a:ext cx="2496867" cy="85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Geld als Mittel zur Wohltätigkeit und symbolischer Bedeutung für sozialen Status</a:t>
            </a:r>
            <a:endParaRPr dirty="0"/>
          </a:p>
        </p:txBody>
      </p:sp>
      <p:grpSp>
        <p:nvGrpSpPr>
          <p:cNvPr id="2491" name="Google Shape;2491;p77"/>
          <p:cNvGrpSpPr/>
          <p:nvPr/>
        </p:nvGrpSpPr>
        <p:grpSpPr>
          <a:xfrm>
            <a:off x="5028380" y="3236594"/>
            <a:ext cx="1395068" cy="1198910"/>
            <a:chOff x="1455055" y="2629044"/>
            <a:chExt cx="1395068" cy="1198910"/>
          </a:xfrm>
        </p:grpSpPr>
        <p:sp>
          <p:nvSpPr>
            <p:cNvPr id="2492" name="Google Shape;2492;p77"/>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77"/>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77"/>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77"/>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77"/>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77"/>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77"/>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77"/>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77"/>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77"/>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77"/>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77"/>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77"/>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77"/>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77"/>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77"/>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77"/>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77"/>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77"/>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1" name="Google Shape;2511;p77"/>
          <p:cNvSpPr/>
          <p:nvPr/>
        </p:nvSpPr>
        <p:spPr>
          <a:xfrm>
            <a:off x="8166642" y="86740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2" name="Google Shape;2512;p77"/>
          <p:cNvGrpSpPr/>
          <p:nvPr/>
        </p:nvGrpSpPr>
        <p:grpSpPr>
          <a:xfrm>
            <a:off x="4400238" y="1668104"/>
            <a:ext cx="343530" cy="340221"/>
            <a:chOff x="3860250" y="1427025"/>
            <a:chExt cx="487900" cy="483200"/>
          </a:xfrm>
        </p:grpSpPr>
        <p:sp>
          <p:nvSpPr>
            <p:cNvPr id="2513" name="Google Shape;2513;p77"/>
            <p:cNvSpPr/>
            <p:nvPr/>
          </p:nvSpPr>
          <p:spPr>
            <a:xfrm>
              <a:off x="3875800" y="1427025"/>
              <a:ext cx="472350" cy="468650"/>
            </a:xfrm>
            <a:custGeom>
              <a:avLst/>
              <a:gdLst/>
              <a:ahLst/>
              <a:cxnLst/>
              <a:rect l="l" t="t" r="r" b="b"/>
              <a:pathLst>
                <a:path w="18894" h="18746" extrusionOk="0">
                  <a:moveTo>
                    <a:pt x="15874" y="1821"/>
                  </a:moveTo>
                  <a:lnTo>
                    <a:pt x="6498" y="9403"/>
                  </a:lnTo>
                  <a:lnTo>
                    <a:pt x="1918" y="5629"/>
                  </a:lnTo>
                  <a:lnTo>
                    <a:pt x="15874" y="1821"/>
                  </a:lnTo>
                  <a:close/>
                  <a:moveTo>
                    <a:pt x="14524" y="4370"/>
                  </a:moveTo>
                  <a:lnTo>
                    <a:pt x="8425" y="11912"/>
                  </a:lnTo>
                  <a:lnTo>
                    <a:pt x="6257" y="12634"/>
                  </a:lnTo>
                  <a:lnTo>
                    <a:pt x="6981" y="10469"/>
                  </a:lnTo>
                  <a:lnTo>
                    <a:pt x="14524" y="4370"/>
                  </a:lnTo>
                  <a:close/>
                  <a:moveTo>
                    <a:pt x="17072" y="3020"/>
                  </a:moveTo>
                  <a:lnTo>
                    <a:pt x="13265" y="16976"/>
                  </a:lnTo>
                  <a:lnTo>
                    <a:pt x="9491" y="12392"/>
                  </a:lnTo>
                  <a:lnTo>
                    <a:pt x="17072" y="3020"/>
                  </a:lnTo>
                  <a:close/>
                  <a:moveTo>
                    <a:pt x="18298" y="0"/>
                  </a:moveTo>
                  <a:cubicBezTo>
                    <a:pt x="18286" y="0"/>
                    <a:pt x="18274" y="0"/>
                    <a:pt x="18262" y="3"/>
                  </a:cubicBezTo>
                  <a:lnTo>
                    <a:pt x="18253" y="3"/>
                  </a:lnTo>
                  <a:cubicBezTo>
                    <a:pt x="18238" y="6"/>
                    <a:pt x="18223" y="6"/>
                    <a:pt x="18211" y="12"/>
                  </a:cubicBezTo>
                  <a:lnTo>
                    <a:pt x="18193" y="15"/>
                  </a:lnTo>
                  <a:lnTo>
                    <a:pt x="18178" y="18"/>
                  </a:lnTo>
                  <a:lnTo>
                    <a:pt x="562" y="4822"/>
                  </a:lnTo>
                  <a:cubicBezTo>
                    <a:pt x="121" y="4943"/>
                    <a:pt x="0" y="5511"/>
                    <a:pt x="351" y="5804"/>
                  </a:cubicBezTo>
                  <a:lnTo>
                    <a:pt x="5834" y="10321"/>
                  </a:lnTo>
                  <a:lnTo>
                    <a:pt x="4826" y="13349"/>
                  </a:lnTo>
                  <a:cubicBezTo>
                    <a:pt x="4696" y="13732"/>
                    <a:pt x="4991" y="14098"/>
                    <a:pt x="5359" y="14098"/>
                  </a:cubicBezTo>
                  <a:cubicBezTo>
                    <a:pt x="5418" y="14098"/>
                    <a:pt x="5479" y="14089"/>
                    <a:pt x="5541" y="14068"/>
                  </a:cubicBezTo>
                  <a:lnTo>
                    <a:pt x="8570" y="13060"/>
                  </a:lnTo>
                  <a:lnTo>
                    <a:pt x="13087" y="18540"/>
                  </a:lnTo>
                  <a:cubicBezTo>
                    <a:pt x="13195" y="18670"/>
                    <a:pt x="13355" y="18745"/>
                    <a:pt x="13525" y="18745"/>
                  </a:cubicBezTo>
                  <a:cubicBezTo>
                    <a:pt x="13564" y="18745"/>
                    <a:pt x="13603" y="18742"/>
                    <a:pt x="13642" y="18733"/>
                  </a:cubicBezTo>
                  <a:cubicBezTo>
                    <a:pt x="13848" y="18691"/>
                    <a:pt x="14014" y="18534"/>
                    <a:pt x="14071" y="18328"/>
                  </a:cubicBezTo>
                  <a:lnTo>
                    <a:pt x="18875" y="716"/>
                  </a:lnTo>
                  <a:cubicBezTo>
                    <a:pt x="18875" y="710"/>
                    <a:pt x="18875" y="704"/>
                    <a:pt x="18878" y="698"/>
                  </a:cubicBezTo>
                  <a:lnTo>
                    <a:pt x="18881" y="683"/>
                  </a:lnTo>
                  <a:cubicBezTo>
                    <a:pt x="18884" y="668"/>
                    <a:pt x="18887" y="653"/>
                    <a:pt x="18890" y="637"/>
                  </a:cubicBezTo>
                  <a:cubicBezTo>
                    <a:pt x="18890" y="637"/>
                    <a:pt x="18890" y="634"/>
                    <a:pt x="18890" y="631"/>
                  </a:cubicBezTo>
                  <a:cubicBezTo>
                    <a:pt x="18890" y="619"/>
                    <a:pt x="18890" y="604"/>
                    <a:pt x="18893" y="592"/>
                  </a:cubicBezTo>
                  <a:lnTo>
                    <a:pt x="18893" y="580"/>
                  </a:lnTo>
                  <a:cubicBezTo>
                    <a:pt x="18893" y="568"/>
                    <a:pt x="18893" y="553"/>
                    <a:pt x="18893" y="541"/>
                  </a:cubicBezTo>
                  <a:cubicBezTo>
                    <a:pt x="18893" y="538"/>
                    <a:pt x="18893" y="535"/>
                    <a:pt x="18893" y="532"/>
                  </a:cubicBezTo>
                  <a:cubicBezTo>
                    <a:pt x="18893" y="517"/>
                    <a:pt x="18890" y="502"/>
                    <a:pt x="18890" y="487"/>
                  </a:cubicBezTo>
                  <a:cubicBezTo>
                    <a:pt x="18890" y="483"/>
                    <a:pt x="18890" y="480"/>
                    <a:pt x="18887" y="477"/>
                  </a:cubicBezTo>
                  <a:cubicBezTo>
                    <a:pt x="18887" y="465"/>
                    <a:pt x="18884" y="453"/>
                    <a:pt x="18881" y="441"/>
                  </a:cubicBezTo>
                  <a:lnTo>
                    <a:pt x="18878" y="429"/>
                  </a:lnTo>
                  <a:cubicBezTo>
                    <a:pt x="18875" y="417"/>
                    <a:pt x="18872" y="402"/>
                    <a:pt x="18866" y="390"/>
                  </a:cubicBezTo>
                  <a:cubicBezTo>
                    <a:pt x="18866" y="387"/>
                    <a:pt x="18866" y="384"/>
                    <a:pt x="18863" y="381"/>
                  </a:cubicBezTo>
                  <a:cubicBezTo>
                    <a:pt x="18860" y="369"/>
                    <a:pt x="18854" y="354"/>
                    <a:pt x="18848" y="345"/>
                  </a:cubicBezTo>
                  <a:cubicBezTo>
                    <a:pt x="18848" y="339"/>
                    <a:pt x="18845" y="333"/>
                    <a:pt x="18842" y="329"/>
                  </a:cubicBezTo>
                  <a:cubicBezTo>
                    <a:pt x="18839" y="323"/>
                    <a:pt x="18833" y="308"/>
                    <a:pt x="18830" y="299"/>
                  </a:cubicBezTo>
                  <a:cubicBezTo>
                    <a:pt x="18824" y="290"/>
                    <a:pt x="18824" y="290"/>
                    <a:pt x="18821" y="287"/>
                  </a:cubicBezTo>
                  <a:cubicBezTo>
                    <a:pt x="18815" y="275"/>
                    <a:pt x="18806" y="263"/>
                    <a:pt x="18797" y="248"/>
                  </a:cubicBezTo>
                  <a:lnTo>
                    <a:pt x="18790" y="239"/>
                  </a:lnTo>
                  <a:cubicBezTo>
                    <a:pt x="18784" y="230"/>
                    <a:pt x="18775" y="221"/>
                    <a:pt x="18769" y="212"/>
                  </a:cubicBezTo>
                  <a:cubicBezTo>
                    <a:pt x="18760" y="203"/>
                    <a:pt x="18763" y="203"/>
                    <a:pt x="18760" y="200"/>
                  </a:cubicBezTo>
                  <a:cubicBezTo>
                    <a:pt x="18751" y="188"/>
                    <a:pt x="18739" y="176"/>
                    <a:pt x="18727" y="163"/>
                  </a:cubicBezTo>
                  <a:cubicBezTo>
                    <a:pt x="18718" y="154"/>
                    <a:pt x="18706" y="142"/>
                    <a:pt x="18694" y="133"/>
                  </a:cubicBezTo>
                  <a:lnTo>
                    <a:pt x="18682" y="124"/>
                  </a:lnTo>
                  <a:cubicBezTo>
                    <a:pt x="18673" y="115"/>
                    <a:pt x="18664" y="109"/>
                    <a:pt x="18655" y="103"/>
                  </a:cubicBezTo>
                  <a:lnTo>
                    <a:pt x="18643" y="94"/>
                  </a:lnTo>
                  <a:cubicBezTo>
                    <a:pt x="18630" y="88"/>
                    <a:pt x="18618" y="79"/>
                    <a:pt x="18606" y="73"/>
                  </a:cubicBezTo>
                  <a:lnTo>
                    <a:pt x="18591" y="64"/>
                  </a:lnTo>
                  <a:lnTo>
                    <a:pt x="18564" y="52"/>
                  </a:lnTo>
                  <a:lnTo>
                    <a:pt x="18549" y="43"/>
                  </a:lnTo>
                  <a:cubicBezTo>
                    <a:pt x="18537" y="40"/>
                    <a:pt x="18522" y="34"/>
                    <a:pt x="18510" y="28"/>
                  </a:cubicBezTo>
                  <a:lnTo>
                    <a:pt x="18501" y="28"/>
                  </a:lnTo>
                  <a:cubicBezTo>
                    <a:pt x="18489" y="22"/>
                    <a:pt x="18476" y="18"/>
                    <a:pt x="18464" y="15"/>
                  </a:cubicBezTo>
                  <a:lnTo>
                    <a:pt x="18449" y="12"/>
                  </a:lnTo>
                  <a:lnTo>
                    <a:pt x="18416" y="6"/>
                  </a:lnTo>
                  <a:lnTo>
                    <a:pt x="18404" y="3"/>
                  </a:lnTo>
                  <a:cubicBezTo>
                    <a:pt x="18389" y="3"/>
                    <a:pt x="18374" y="0"/>
                    <a:pt x="183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14" name="Google Shape;2514;p77"/>
            <p:cNvSpPr/>
            <p:nvPr/>
          </p:nvSpPr>
          <p:spPr>
            <a:xfrm>
              <a:off x="3860250" y="1861675"/>
              <a:ext cx="54675" cy="48550"/>
            </a:xfrm>
            <a:custGeom>
              <a:avLst/>
              <a:gdLst/>
              <a:ahLst/>
              <a:cxnLst/>
              <a:rect l="l" t="t" r="r" b="b"/>
              <a:pathLst>
                <a:path w="2187" h="1942" extrusionOk="0">
                  <a:moveTo>
                    <a:pt x="1563" y="1"/>
                  </a:moveTo>
                  <a:cubicBezTo>
                    <a:pt x="1416" y="1"/>
                    <a:pt x="1268" y="58"/>
                    <a:pt x="1157" y="172"/>
                  </a:cubicBezTo>
                  <a:lnTo>
                    <a:pt x="357" y="976"/>
                  </a:lnTo>
                  <a:cubicBezTo>
                    <a:pt x="0" y="1332"/>
                    <a:pt x="254" y="1942"/>
                    <a:pt x="758" y="1942"/>
                  </a:cubicBezTo>
                  <a:cubicBezTo>
                    <a:pt x="906" y="1942"/>
                    <a:pt x="1051" y="1882"/>
                    <a:pt x="1157" y="1776"/>
                  </a:cubicBezTo>
                  <a:lnTo>
                    <a:pt x="1957" y="973"/>
                  </a:lnTo>
                  <a:cubicBezTo>
                    <a:pt x="2184" y="755"/>
                    <a:pt x="2187" y="390"/>
                    <a:pt x="1963" y="166"/>
                  </a:cubicBezTo>
                  <a:cubicBezTo>
                    <a:pt x="1853" y="56"/>
                    <a:pt x="1708" y="1"/>
                    <a:pt x="1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15" name="Google Shape;2515;p77"/>
            <p:cNvSpPr/>
            <p:nvPr/>
          </p:nvSpPr>
          <p:spPr>
            <a:xfrm>
              <a:off x="3923425" y="1801775"/>
              <a:ext cx="51350" cy="48550"/>
            </a:xfrm>
            <a:custGeom>
              <a:avLst/>
              <a:gdLst/>
              <a:ahLst/>
              <a:cxnLst/>
              <a:rect l="l" t="t" r="r" b="b"/>
              <a:pathLst>
                <a:path w="2054" h="1942" extrusionOk="0">
                  <a:moveTo>
                    <a:pt x="1430" y="0"/>
                  </a:moveTo>
                  <a:cubicBezTo>
                    <a:pt x="1286" y="0"/>
                    <a:pt x="1141" y="56"/>
                    <a:pt x="1030" y="168"/>
                  </a:cubicBezTo>
                  <a:lnTo>
                    <a:pt x="230" y="968"/>
                  </a:lnTo>
                  <a:cubicBezTo>
                    <a:pt x="4" y="1189"/>
                    <a:pt x="1" y="1551"/>
                    <a:pt x="224" y="1774"/>
                  </a:cubicBezTo>
                  <a:cubicBezTo>
                    <a:pt x="334" y="1886"/>
                    <a:pt x="478" y="1941"/>
                    <a:pt x="623" y="1941"/>
                  </a:cubicBezTo>
                  <a:cubicBezTo>
                    <a:pt x="771" y="1941"/>
                    <a:pt x="919" y="1883"/>
                    <a:pt x="1030" y="1768"/>
                  </a:cubicBezTo>
                  <a:lnTo>
                    <a:pt x="1831" y="968"/>
                  </a:lnTo>
                  <a:cubicBezTo>
                    <a:pt x="2054" y="745"/>
                    <a:pt x="2051" y="388"/>
                    <a:pt x="1831" y="168"/>
                  </a:cubicBezTo>
                  <a:cubicBezTo>
                    <a:pt x="1720" y="56"/>
                    <a:pt x="1575" y="0"/>
                    <a:pt x="14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516" name="Google Shape;2516;p77"/>
          <p:cNvSpPr/>
          <p:nvPr/>
        </p:nvSpPr>
        <p:spPr>
          <a:xfrm>
            <a:off x="1853630" y="1668122"/>
            <a:ext cx="343530" cy="340186"/>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517" name="Google Shape;2517;p77"/>
          <p:cNvGrpSpPr/>
          <p:nvPr/>
        </p:nvGrpSpPr>
        <p:grpSpPr>
          <a:xfrm>
            <a:off x="6946847" y="1668131"/>
            <a:ext cx="340221" cy="340168"/>
            <a:chOff x="5648375" y="1427025"/>
            <a:chExt cx="483200" cy="483125"/>
          </a:xfrm>
        </p:grpSpPr>
        <p:sp>
          <p:nvSpPr>
            <p:cNvPr id="2518" name="Google Shape;2518;p77"/>
            <p:cNvSpPr/>
            <p:nvPr/>
          </p:nvSpPr>
          <p:spPr>
            <a:xfrm>
              <a:off x="5801075" y="1484625"/>
              <a:ext cx="177725" cy="162475"/>
            </a:xfrm>
            <a:custGeom>
              <a:avLst/>
              <a:gdLst/>
              <a:ahLst/>
              <a:cxnLst/>
              <a:rect l="l" t="t" r="r" b="b"/>
              <a:pathLst>
                <a:path w="7109" h="6499" extrusionOk="0">
                  <a:moveTo>
                    <a:pt x="3554" y="1845"/>
                  </a:moveTo>
                  <a:lnTo>
                    <a:pt x="3920" y="2582"/>
                  </a:lnTo>
                  <a:cubicBezTo>
                    <a:pt x="4001" y="2751"/>
                    <a:pt x="4161" y="2866"/>
                    <a:pt x="4345" y="2893"/>
                  </a:cubicBezTo>
                  <a:lnTo>
                    <a:pt x="5158" y="3011"/>
                  </a:lnTo>
                  <a:lnTo>
                    <a:pt x="4569" y="3584"/>
                  </a:lnTo>
                  <a:cubicBezTo>
                    <a:pt x="4436" y="3714"/>
                    <a:pt x="4376" y="3901"/>
                    <a:pt x="4406" y="4086"/>
                  </a:cubicBezTo>
                  <a:lnTo>
                    <a:pt x="4545" y="4898"/>
                  </a:lnTo>
                  <a:lnTo>
                    <a:pt x="3820" y="4514"/>
                  </a:lnTo>
                  <a:cubicBezTo>
                    <a:pt x="3737" y="4469"/>
                    <a:pt x="3646" y="4446"/>
                    <a:pt x="3555" y="4446"/>
                  </a:cubicBezTo>
                  <a:cubicBezTo>
                    <a:pt x="3464" y="4446"/>
                    <a:pt x="3373" y="4469"/>
                    <a:pt x="3292" y="4514"/>
                  </a:cubicBezTo>
                  <a:lnTo>
                    <a:pt x="2561" y="4895"/>
                  </a:lnTo>
                  <a:lnTo>
                    <a:pt x="2703" y="4086"/>
                  </a:lnTo>
                  <a:cubicBezTo>
                    <a:pt x="2733" y="3901"/>
                    <a:pt x="2673" y="3714"/>
                    <a:pt x="2540" y="3584"/>
                  </a:cubicBezTo>
                  <a:lnTo>
                    <a:pt x="1951" y="3011"/>
                  </a:lnTo>
                  <a:lnTo>
                    <a:pt x="2763" y="2893"/>
                  </a:lnTo>
                  <a:cubicBezTo>
                    <a:pt x="2947" y="2866"/>
                    <a:pt x="3107" y="2751"/>
                    <a:pt x="3192" y="2582"/>
                  </a:cubicBezTo>
                  <a:lnTo>
                    <a:pt x="3554" y="1845"/>
                  </a:lnTo>
                  <a:close/>
                  <a:moveTo>
                    <a:pt x="3554" y="0"/>
                  </a:moveTo>
                  <a:cubicBezTo>
                    <a:pt x="3353" y="0"/>
                    <a:pt x="3151" y="106"/>
                    <a:pt x="3047" y="317"/>
                  </a:cubicBezTo>
                  <a:lnTo>
                    <a:pt x="2307" y="1815"/>
                  </a:lnTo>
                  <a:lnTo>
                    <a:pt x="653" y="2056"/>
                  </a:lnTo>
                  <a:cubicBezTo>
                    <a:pt x="188" y="2123"/>
                    <a:pt x="0" y="2694"/>
                    <a:pt x="339" y="3023"/>
                  </a:cubicBezTo>
                  <a:lnTo>
                    <a:pt x="1537" y="4188"/>
                  </a:lnTo>
                  <a:lnTo>
                    <a:pt x="1253" y="5837"/>
                  </a:lnTo>
                  <a:cubicBezTo>
                    <a:pt x="1191" y="6202"/>
                    <a:pt x="1480" y="6499"/>
                    <a:pt x="1809" y="6499"/>
                  </a:cubicBezTo>
                  <a:cubicBezTo>
                    <a:pt x="1897" y="6499"/>
                    <a:pt x="1987" y="6478"/>
                    <a:pt x="2075" y="6432"/>
                  </a:cubicBezTo>
                  <a:lnTo>
                    <a:pt x="3554" y="5656"/>
                  </a:lnTo>
                  <a:lnTo>
                    <a:pt x="5034" y="6432"/>
                  </a:lnTo>
                  <a:cubicBezTo>
                    <a:pt x="5121" y="6478"/>
                    <a:pt x="5212" y="6499"/>
                    <a:pt x="5299" y="6499"/>
                  </a:cubicBezTo>
                  <a:cubicBezTo>
                    <a:pt x="5629" y="6499"/>
                    <a:pt x="5917" y="6202"/>
                    <a:pt x="5855" y="5837"/>
                  </a:cubicBezTo>
                  <a:lnTo>
                    <a:pt x="5574" y="4188"/>
                  </a:lnTo>
                  <a:lnTo>
                    <a:pt x="6770" y="3023"/>
                  </a:lnTo>
                  <a:cubicBezTo>
                    <a:pt x="7108" y="2694"/>
                    <a:pt x="6921" y="2123"/>
                    <a:pt x="6456" y="2056"/>
                  </a:cubicBezTo>
                  <a:lnTo>
                    <a:pt x="4801" y="1815"/>
                  </a:lnTo>
                  <a:lnTo>
                    <a:pt x="4062" y="317"/>
                  </a:lnTo>
                  <a:cubicBezTo>
                    <a:pt x="3957" y="106"/>
                    <a:pt x="3756" y="0"/>
                    <a:pt x="35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19" name="Google Shape;2519;p77"/>
            <p:cNvSpPr/>
            <p:nvPr/>
          </p:nvSpPr>
          <p:spPr>
            <a:xfrm>
              <a:off x="5648375" y="1427025"/>
              <a:ext cx="483200" cy="483125"/>
            </a:xfrm>
            <a:custGeom>
              <a:avLst/>
              <a:gdLst/>
              <a:ahLst/>
              <a:cxnLst/>
              <a:rect l="l" t="t" r="r" b="b"/>
              <a:pathLst>
                <a:path w="19328" h="19325" extrusionOk="0">
                  <a:moveTo>
                    <a:pt x="2265" y="2304"/>
                  </a:moveTo>
                  <a:cubicBezTo>
                    <a:pt x="2890" y="2304"/>
                    <a:pt x="3397" y="2808"/>
                    <a:pt x="3397" y="3437"/>
                  </a:cubicBezTo>
                  <a:lnTo>
                    <a:pt x="3397" y="7398"/>
                  </a:lnTo>
                  <a:lnTo>
                    <a:pt x="3397" y="7474"/>
                  </a:lnTo>
                  <a:lnTo>
                    <a:pt x="1637" y="6299"/>
                  </a:lnTo>
                  <a:cubicBezTo>
                    <a:pt x="1320" y="6088"/>
                    <a:pt x="1129" y="5734"/>
                    <a:pt x="1132" y="5357"/>
                  </a:cubicBezTo>
                  <a:lnTo>
                    <a:pt x="1132" y="3437"/>
                  </a:lnTo>
                  <a:cubicBezTo>
                    <a:pt x="1132" y="2808"/>
                    <a:pt x="1640" y="2304"/>
                    <a:pt x="2265" y="2304"/>
                  </a:cubicBezTo>
                  <a:close/>
                  <a:moveTo>
                    <a:pt x="17060" y="2304"/>
                  </a:moveTo>
                  <a:cubicBezTo>
                    <a:pt x="17685" y="2304"/>
                    <a:pt x="18192" y="2808"/>
                    <a:pt x="18192" y="3437"/>
                  </a:cubicBezTo>
                  <a:lnTo>
                    <a:pt x="18192" y="5357"/>
                  </a:lnTo>
                  <a:cubicBezTo>
                    <a:pt x="18192" y="5737"/>
                    <a:pt x="18005" y="6091"/>
                    <a:pt x="17688" y="6302"/>
                  </a:cubicBezTo>
                  <a:lnTo>
                    <a:pt x="15928" y="7474"/>
                  </a:lnTo>
                  <a:lnTo>
                    <a:pt x="15928" y="7398"/>
                  </a:lnTo>
                  <a:lnTo>
                    <a:pt x="15928" y="3437"/>
                  </a:lnTo>
                  <a:cubicBezTo>
                    <a:pt x="15928" y="2808"/>
                    <a:pt x="16435" y="2304"/>
                    <a:pt x="17060" y="2304"/>
                  </a:cubicBezTo>
                  <a:close/>
                  <a:moveTo>
                    <a:pt x="14795" y="1133"/>
                  </a:moveTo>
                  <a:lnTo>
                    <a:pt x="14795" y="7398"/>
                  </a:lnTo>
                  <a:cubicBezTo>
                    <a:pt x="14795" y="8763"/>
                    <a:pt x="14095" y="9641"/>
                    <a:pt x="12120" y="10759"/>
                  </a:cubicBezTo>
                  <a:cubicBezTo>
                    <a:pt x="11069" y="11354"/>
                    <a:pt x="10372" y="12422"/>
                    <a:pt x="10248" y="13627"/>
                  </a:cubicBezTo>
                  <a:lnTo>
                    <a:pt x="9058" y="13627"/>
                  </a:lnTo>
                  <a:cubicBezTo>
                    <a:pt x="8877" y="12368"/>
                    <a:pt x="8041" y="11269"/>
                    <a:pt x="6791" y="10686"/>
                  </a:cubicBezTo>
                  <a:cubicBezTo>
                    <a:pt x="5332" y="10007"/>
                    <a:pt x="4529" y="8835"/>
                    <a:pt x="4529" y="7398"/>
                  </a:cubicBezTo>
                  <a:lnTo>
                    <a:pt x="4529" y="1133"/>
                  </a:lnTo>
                  <a:close/>
                  <a:moveTo>
                    <a:pt x="11927" y="14759"/>
                  </a:moveTo>
                  <a:cubicBezTo>
                    <a:pt x="12241" y="14759"/>
                    <a:pt x="12495" y="15010"/>
                    <a:pt x="12495" y="15324"/>
                  </a:cubicBezTo>
                  <a:lnTo>
                    <a:pt x="12495" y="15892"/>
                  </a:lnTo>
                  <a:lnTo>
                    <a:pt x="10795" y="15892"/>
                  </a:lnTo>
                  <a:cubicBezTo>
                    <a:pt x="10481" y="15892"/>
                    <a:pt x="10230" y="16142"/>
                    <a:pt x="10230" y="16456"/>
                  </a:cubicBezTo>
                  <a:cubicBezTo>
                    <a:pt x="10230" y="16770"/>
                    <a:pt x="10481" y="17024"/>
                    <a:pt x="10795" y="17024"/>
                  </a:cubicBezTo>
                  <a:lnTo>
                    <a:pt x="13059" y="17024"/>
                  </a:lnTo>
                  <a:cubicBezTo>
                    <a:pt x="13373" y="17024"/>
                    <a:pt x="13627" y="17275"/>
                    <a:pt x="13627" y="17589"/>
                  </a:cubicBezTo>
                  <a:lnTo>
                    <a:pt x="13627" y="18193"/>
                  </a:lnTo>
                  <a:lnTo>
                    <a:pt x="5701" y="18193"/>
                  </a:lnTo>
                  <a:lnTo>
                    <a:pt x="5701" y="17589"/>
                  </a:lnTo>
                  <a:cubicBezTo>
                    <a:pt x="5701" y="17275"/>
                    <a:pt x="5951" y="17024"/>
                    <a:pt x="6265" y="17024"/>
                  </a:cubicBezTo>
                  <a:lnTo>
                    <a:pt x="8530" y="17024"/>
                  </a:lnTo>
                  <a:cubicBezTo>
                    <a:pt x="8844" y="17024"/>
                    <a:pt x="9095" y="16770"/>
                    <a:pt x="9095" y="16456"/>
                  </a:cubicBezTo>
                  <a:cubicBezTo>
                    <a:pt x="9095" y="16142"/>
                    <a:pt x="8844" y="15892"/>
                    <a:pt x="8530" y="15892"/>
                  </a:cubicBezTo>
                  <a:lnTo>
                    <a:pt x="6833" y="15892"/>
                  </a:lnTo>
                  <a:lnTo>
                    <a:pt x="6833" y="15324"/>
                  </a:lnTo>
                  <a:cubicBezTo>
                    <a:pt x="6833" y="15010"/>
                    <a:pt x="7084" y="14759"/>
                    <a:pt x="7398" y="14759"/>
                  </a:cubicBezTo>
                  <a:close/>
                  <a:moveTo>
                    <a:pt x="3965" y="0"/>
                  </a:moveTo>
                  <a:cubicBezTo>
                    <a:pt x="3651" y="0"/>
                    <a:pt x="3397" y="254"/>
                    <a:pt x="3397" y="568"/>
                  </a:cubicBezTo>
                  <a:lnTo>
                    <a:pt x="3397" y="1474"/>
                  </a:lnTo>
                  <a:cubicBezTo>
                    <a:pt x="3032" y="1264"/>
                    <a:pt x="2645" y="1168"/>
                    <a:pt x="2269" y="1168"/>
                  </a:cubicBezTo>
                  <a:cubicBezTo>
                    <a:pt x="1086" y="1168"/>
                    <a:pt x="0" y="2113"/>
                    <a:pt x="0" y="3437"/>
                  </a:cubicBezTo>
                  <a:lnTo>
                    <a:pt x="0" y="5357"/>
                  </a:lnTo>
                  <a:cubicBezTo>
                    <a:pt x="0" y="6115"/>
                    <a:pt x="378" y="6821"/>
                    <a:pt x="1009" y="7241"/>
                  </a:cubicBezTo>
                  <a:lnTo>
                    <a:pt x="3651" y="9001"/>
                  </a:lnTo>
                  <a:cubicBezTo>
                    <a:pt x="3663" y="9010"/>
                    <a:pt x="3678" y="9019"/>
                    <a:pt x="3690" y="9026"/>
                  </a:cubicBezTo>
                  <a:cubicBezTo>
                    <a:pt x="4125" y="10170"/>
                    <a:pt x="5027" y="11112"/>
                    <a:pt x="6314" y="11710"/>
                  </a:cubicBezTo>
                  <a:cubicBezTo>
                    <a:pt x="7156" y="12105"/>
                    <a:pt x="7736" y="12812"/>
                    <a:pt x="7911" y="13627"/>
                  </a:cubicBezTo>
                  <a:lnTo>
                    <a:pt x="7398" y="13627"/>
                  </a:lnTo>
                  <a:cubicBezTo>
                    <a:pt x="6459" y="13627"/>
                    <a:pt x="5701" y="14385"/>
                    <a:pt x="5701" y="15324"/>
                  </a:cubicBezTo>
                  <a:lnTo>
                    <a:pt x="5701" y="15988"/>
                  </a:lnTo>
                  <a:cubicBezTo>
                    <a:pt x="5021" y="16227"/>
                    <a:pt x="4569" y="16870"/>
                    <a:pt x="4569" y="17589"/>
                  </a:cubicBezTo>
                  <a:lnTo>
                    <a:pt x="4569" y="18760"/>
                  </a:lnTo>
                  <a:cubicBezTo>
                    <a:pt x="4569" y="19071"/>
                    <a:pt x="4819" y="19325"/>
                    <a:pt x="5133" y="19325"/>
                  </a:cubicBezTo>
                  <a:lnTo>
                    <a:pt x="14191" y="19325"/>
                  </a:lnTo>
                  <a:cubicBezTo>
                    <a:pt x="14506" y="19325"/>
                    <a:pt x="14759" y="19071"/>
                    <a:pt x="14759" y="18760"/>
                  </a:cubicBezTo>
                  <a:lnTo>
                    <a:pt x="14759" y="17589"/>
                  </a:lnTo>
                  <a:cubicBezTo>
                    <a:pt x="14756" y="16870"/>
                    <a:pt x="14303" y="16227"/>
                    <a:pt x="13627" y="15988"/>
                  </a:cubicBezTo>
                  <a:lnTo>
                    <a:pt x="13627" y="15324"/>
                  </a:lnTo>
                  <a:cubicBezTo>
                    <a:pt x="13624" y="14385"/>
                    <a:pt x="12866" y="13627"/>
                    <a:pt x="11927" y="13627"/>
                  </a:cubicBezTo>
                  <a:lnTo>
                    <a:pt x="11389" y="13627"/>
                  </a:lnTo>
                  <a:cubicBezTo>
                    <a:pt x="11507" y="12833"/>
                    <a:pt x="11981" y="12139"/>
                    <a:pt x="12679" y="11743"/>
                  </a:cubicBezTo>
                  <a:cubicBezTo>
                    <a:pt x="14044" y="10973"/>
                    <a:pt x="15088" y="10170"/>
                    <a:pt x="15593" y="9047"/>
                  </a:cubicBezTo>
                  <a:cubicBezTo>
                    <a:pt x="15623" y="9035"/>
                    <a:pt x="15650" y="9019"/>
                    <a:pt x="15677" y="9001"/>
                  </a:cubicBezTo>
                  <a:lnTo>
                    <a:pt x="18319" y="7241"/>
                  </a:lnTo>
                  <a:cubicBezTo>
                    <a:pt x="18947" y="6821"/>
                    <a:pt x="19328" y="6115"/>
                    <a:pt x="19328" y="5357"/>
                  </a:cubicBezTo>
                  <a:lnTo>
                    <a:pt x="19328" y="3437"/>
                  </a:lnTo>
                  <a:cubicBezTo>
                    <a:pt x="19325" y="2113"/>
                    <a:pt x="18239" y="1168"/>
                    <a:pt x="17057" y="1168"/>
                  </a:cubicBezTo>
                  <a:cubicBezTo>
                    <a:pt x="16681" y="1168"/>
                    <a:pt x="16295" y="1264"/>
                    <a:pt x="15931" y="1474"/>
                  </a:cubicBezTo>
                  <a:lnTo>
                    <a:pt x="15931" y="568"/>
                  </a:lnTo>
                  <a:cubicBezTo>
                    <a:pt x="15931" y="254"/>
                    <a:pt x="15677" y="0"/>
                    <a:pt x="153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520" name="Google Shape;2520;p77"/>
          <p:cNvGrpSpPr/>
          <p:nvPr/>
        </p:nvGrpSpPr>
        <p:grpSpPr>
          <a:xfrm>
            <a:off x="2782456" y="3198165"/>
            <a:ext cx="1114384" cy="1198247"/>
            <a:chOff x="2342231" y="2896027"/>
            <a:chExt cx="1114384" cy="1198247"/>
          </a:xfrm>
        </p:grpSpPr>
        <p:sp>
          <p:nvSpPr>
            <p:cNvPr id="2521" name="Google Shape;2521;p77"/>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77"/>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77"/>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77"/>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77"/>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77"/>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77"/>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77"/>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77"/>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77"/>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77"/>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77"/>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77"/>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77"/>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77"/>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77"/>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77"/>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77"/>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77"/>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77"/>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77"/>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77"/>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77"/>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77"/>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77"/>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77"/>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77"/>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77"/>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77"/>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77"/>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77"/>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77"/>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77"/>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77"/>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77"/>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77"/>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77"/>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77"/>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77"/>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77"/>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77"/>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77"/>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77"/>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77"/>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77"/>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77"/>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77"/>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77"/>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77"/>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77"/>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77"/>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77"/>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77"/>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77"/>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77"/>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77"/>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77"/>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77"/>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77"/>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77"/>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77"/>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77"/>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77"/>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77"/>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77"/>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77"/>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77"/>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77"/>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77"/>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77"/>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94"/>
        <p:cNvGrpSpPr/>
        <p:nvPr/>
      </p:nvGrpSpPr>
      <p:grpSpPr>
        <a:xfrm>
          <a:off x="0" y="0"/>
          <a:ext cx="0" cy="0"/>
          <a:chOff x="0" y="0"/>
          <a:chExt cx="0" cy="0"/>
        </a:xfrm>
      </p:grpSpPr>
      <p:sp>
        <p:nvSpPr>
          <p:cNvPr id="2595" name="Google Shape;2595;p78"/>
          <p:cNvSpPr txBox="1">
            <a:spLocks noGrp="1"/>
          </p:cNvSpPr>
          <p:nvPr>
            <p:ph type="title"/>
          </p:nvPr>
        </p:nvSpPr>
        <p:spPr>
          <a:xfrm>
            <a:off x="280071" y="451310"/>
            <a:ext cx="4149341" cy="9922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Schritte beim Einkaufen</a:t>
            </a:r>
            <a:endParaRPr dirty="0"/>
          </a:p>
        </p:txBody>
      </p:sp>
      <p:sp>
        <p:nvSpPr>
          <p:cNvPr id="2596" name="Google Shape;2596;p78"/>
          <p:cNvSpPr/>
          <p:nvPr/>
        </p:nvSpPr>
        <p:spPr>
          <a:xfrm>
            <a:off x="4745109" y="1151941"/>
            <a:ext cx="1136400" cy="1136400"/>
          </a:xfrm>
          <a:prstGeom prst="flowChartConnector">
            <a:avLst/>
          </a:prstGeom>
          <a:solidFill>
            <a:schemeClr val="accent2">
              <a:alpha val="17880"/>
            </a:schemeClr>
          </a:solid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endParaRPr sz="1100" b="1">
              <a:solidFill>
                <a:schemeClr val="dk1"/>
              </a:solidFill>
              <a:latin typeface="Titillium Web"/>
              <a:ea typeface="Titillium Web"/>
              <a:cs typeface="Titillium Web"/>
              <a:sym typeface="Titillium Web"/>
            </a:endParaRPr>
          </a:p>
          <a:p>
            <a:pPr marL="0" lvl="0" indent="0" algn="ctr" rtl="0">
              <a:spcBef>
                <a:spcPts val="0"/>
              </a:spcBef>
              <a:spcAft>
                <a:spcPts val="0"/>
              </a:spcAft>
              <a:buNone/>
            </a:pPr>
            <a:endParaRPr sz="1100" b="1">
              <a:solidFill>
                <a:schemeClr val="dk1"/>
              </a:solidFill>
              <a:latin typeface="Titillium Web"/>
              <a:ea typeface="Titillium Web"/>
              <a:cs typeface="Titillium Web"/>
              <a:sym typeface="Titillium Web"/>
            </a:endParaRPr>
          </a:p>
        </p:txBody>
      </p:sp>
      <p:sp>
        <p:nvSpPr>
          <p:cNvPr id="2597" name="Google Shape;2597;p78"/>
          <p:cNvSpPr/>
          <p:nvPr/>
        </p:nvSpPr>
        <p:spPr>
          <a:xfrm>
            <a:off x="6789259" y="1151941"/>
            <a:ext cx="1136340" cy="1136340"/>
          </a:xfrm>
          <a:prstGeom prst="flowChartConnector">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78"/>
          <p:cNvSpPr/>
          <p:nvPr/>
        </p:nvSpPr>
        <p:spPr>
          <a:xfrm>
            <a:off x="6789259" y="2795104"/>
            <a:ext cx="1136340" cy="1136340"/>
          </a:xfrm>
          <a:prstGeom prst="flowChartConnector">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99" name="Google Shape;2599;p78"/>
          <p:cNvCxnSpPr>
            <a:stCxn id="2596" idx="6"/>
            <a:endCxn id="2597" idx="2"/>
          </p:cNvCxnSpPr>
          <p:nvPr/>
        </p:nvCxnSpPr>
        <p:spPr>
          <a:xfrm>
            <a:off x="5881509" y="1720141"/>
            <a:ext cx="907800" cy="600"/>
          </a:xfrm>
          <a:prstGeom prst="bentConnector3">
            <a:avLst>
              <a:gd name="adj1" fmla="val 49997"/>
            </a:avLst>
          </a:prstGeom>
          <a:noFill/>
          <a:ln w="19050" cap="flat" cmpd="sng">
            <a:solidFill>
              <a:schemeClr val="accent2"/>
            </a:solidFill>
            <a:prstDash val="solid"/>
            <a:round/>
            <a:headEnd type="none" w="med" len="med"/>
            <a:tailEnd type="none" w="med" len="med"/>
          </a:ln>
        </p:spPr>
      </p:cxnSp>
      <p:cxnSp>
        <p:nvCxnSpPr>
          <p:cNvPr id="2600" name="Google Shape;2600;p78"/>
          <p:cNvCxnSpPr>
            <a:stCxn id="2597" idx="4"/>
            <a:endCxn id="2601" idx="0"/>
          </p:cNvCxnSpPr>
          <p:nvPr/>
        </p:nvCxnSpPr>
        <p:spPr>
          <a:xfrm rot="5400000">
            <a:off x="6081979" y="1519531"/>
            <a:ext cx="506700" cy="2044200"/>
          </a:xfrm>
          <a:prstGeom prst="bentConnector3">
            <a:avLst>
              <a:gd name="adj1" fmla="val 50012"/>
            </a:avLst>
          </a:prstGeom>
          <a:noFill/>
          <a:ln w="19050" cap="flat" cmpd="sng">
            <a:solidFill>
              <a:schemeClr val="accent2"/>
            </a:solidFill>
            <a:prstDash val="solid"/>
            <a:round/>
            <a:headEnd type="none" w="med" len="med"/>
            <a:tailEnd type="none" w="med" len="med"/>
          </a:ln>
        </p:spPr>
      </p:cxnSp>
      <p:cxnSp>
        <p:nvCxnSpPr>
          <p:cNvPr id="2602" name="Google Shape;2602;p78"/>
          <p:cNvCxnSpPr>
            <a:stCxn id="2601" idx="6"/>
            <a:endCxn id="2598" idx="2"/>
          </p:cNvCxnSpPr>
          <p:nvPr/>
        </p:nvCxnSpPr>
        <p:spPr>
          <a:xfrm>
            <a:off x="5881509" y="3363304"/>
            <a:ext cx="907800" cy="600"/>
          </a:xfrm>
          <a:prstGeom prst="bentConnector3">
            <a:avLst>
              <a:gd name="adj1" fmla="val 49997"/>
            </a:avLst>
          </a:prstGeom>
          <a:noFill/>
          <a:ln w="19050" cap="flat" cmpd="sng">
            <a:solidFill>
              <a:schemeClr val="accent2"/>
            </a:solidFill>
            <a:prstDash val="solid"/>
            <a:round/>
            <a:headEnd type="none" w="med" len="med"/>
            <a:tailEnd type="none" w="med" len="med"/>
          </a:ln>
        </p:spPr>
      </p:cxnSp>
      <p:sp>
        <p:nvSpPr>
          <p:cNvPr id="2601" name="Google Shape;2601;p78"/>
          <p:cNvSpPr/>
          <p:nvPr/>
        </p:nvSpPr>
        <p:spPr>
          <a:xfrm>
            <a:off x="4745109" y="2795104"/>
            <a:ext cx="1136400" cy="1136400"/>
          </a:xfrm>
          <a:prstGeom prst="flowChartConnector">
            <a:avLst/>
          </a:prstGeom>
          <a:solidFill>
            <a:schemeClr val="lt2"/>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3" name="Google Shape;2603;p78"/>
          <p:cNvGrpSpPr/>
          <p:nvPr/>
        </p:nvGrpSpPr>
        <p:grpSpPr>
          <a:xfrm>
            <a:off x="720002" y="2098936"/>
            <a:ext cx="2769953" cy="2504564"/>
            <a:chOff x="720002" y="2098936"/>
            <a:chExt cx="2769953" cy="2504564"/>
          </a:xfrm>
        </p:grpSpPr>
        <p:grpSp>
          <p:nvGrpSpPr>
            <p:cNvPr id="2604" name="Google Shape;2604;p78"/>
            <p:cNvGrpSpPr/>
            <p:nvPr/>
          </p:nvGrpSpPr>
          <p:grpSpPr>
            <a:xfrm>
              <a:off x="2232357" y="2212611"/>
              <a:ext cx="1257597" cy="1748445"/>
              <a:chOff x="2542470" y="1698811"/>
              <a:chExt cx="1257597" cy="1748445"/>
            </a:xfrm>
          </p:grpSpPr>
          <p:sp>
            <p:nvSpPr>
              <p:cNvPr id="2605" name="Google Shape;2605;p78"/>
              <p:cNvSpPr/>
              <p:nvPr/>
            </p:nvSpPr>
            <p:spPr>
              <a:xfrm>
                <a:off x="2542470" y="1703976"/>
                <a:ext cx="741208" cy="1604770"/>
              </a:xfrm>
              <a:custGeom>
                <a:avLst/>
                <a:gdLst/>
                <a:ahLst/>
                <a:cxnLst/>
                <a:rect l="l" t="t" r="r" b="b"/>
                <a:pathLst>
                  <a:path w="23105" h="50024" extrusionOk="0">
                    <a:moveTo>
                      <a:pt x="18870" y="0"/>
                    </a:moveTo>
                    <a:cubicBezTo>
                      <a:pt x="16317" y="2312"/>
                      <a:pt x="14321" y="2816"/>
                      <a:pt x="11873" y="5338"/>
                    </a:cubicBezTo>
                    <a:cubicBezTo>
                      <a:pt x="9551" y="7965"/>
                      <a:pt x="10633" y="8469"/>
                      <a:pt x="8826" y="11275"/>
                    </a:cubicBezTo>
                    <a:cubicBezTo>
                      <a:pt x="7156" y="14163"/>
                      <a:pt x="5779" y="13691"/>
                      <a:pt x="4235" y="16748"/>
                    </a:cubicBezTo>
                    <a:cubicBezTo>
                      <a:pt x="2848" y="19879"/>
                      <a:pt x="4508" y="20299"/>
                      <a:pt x="3625" y="23493"/>
                    </a:cubicBezTo>
                    <a:cubicBezTo>
                      <a:pt x="2900" y="26719"/>
                      <a:pt x="967" y="26404"/>
                      <a:pt x="399" y="29777"/>
                    </a:cubicBezTo>
                    <a:cubicBezTo>
                      <a:pt x="0" y="33181"/>
                      <a:pt x="2196" y="33370"/>
                      <a:pt x="2312" y="36711"/>
                    </a:cubicBezTo>
                    <a:cubicBezTo>
                      <a:pt x="2575" y="40052"/>
                      <a:pt x="147" y="40031"/>
                      <a:pt x="641" y="43488"/>
                    </a:cubicBezTo>
                    <a:cubicBezTo>
                      <a:pt x="1303" y="46924"/>
                      <a:pt x="3930" y="46766"/>
                      <a:pt x="5096" y="50023"/>
                    </a:cubicBezTo>
                    <a:cubicBezTo>
                      <a:pt x="7765" y="47817"/>
                      <a:pt x="9939" y="49298"/>
                      <a:pt x="12272" y="46682"/>
                    </a:cubicBezTo>
                    <a:cubicBezTo>
                      <a:pt x="14457" y="43972"/>
                      <a:pt x="12367" y="42742"/>
                      <a:pt x="14310" y="40010"/>
                    </a:cubicBezTo>
                    <a:cubicBezTo>
                      <a:pt x="16117" y="37205"/>
                      <a:pt x="18093" y="38161"/>
                      <a:pt x="19490" y="35030"/>
                    </a:cubicBezTo>
                    <a:cubicBezTo>
                      <a:pt x="20740" y="31847"/>
                      <a:pt x="18912" y="31121"/>
                      <a:pt x="19942" y="27980"/>
                    </a:cubicBezTo>
                    <a:cubicBezTo>
                      <a:pt x="20814" y="24796"/>
                      <a:pt x="22463" y="25280"/>
                      <a:pt x="22863" y="21886"/>
                    </a:cubicBezTo>
                    <a:cubicBezTo>
                      <a:pt x="23105" y="18461"/>
                      <a:pt x="21686" y="18167"/>
                      <a:pt x="21728" y="14836"/>
                    </a:cubicBezTo>
                    <a:cubicBezTo>
                      <a:pt x="21613" y="11495"/>
                      <a:pt x="22800" y="11611"/>
                      <a:pt x="22148" y="8175"/>
                    </a:cubicBezTo>
                    <a:cubicBezTo>
                      <a:pt x="21329" y="4749"/>
                      <a:pt x="19879" y="3300"/>
                      <a:pt x="18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78"/>
              <p:cNvSpPr/>
              <p:nvPr/>
            </p:nvSpPr>
            <p:spPr>
              <a:xfrm>
                <a:off x="2951323" y="2147219"/>
                <a:ext cx="77537" cy="260554"/>
              </a:xfrm>
              <a:custGeom>
                <a:avLst/>
                <a:gdLst/>
                <a:ahLst/>
                <a:cxnLst/>
                <a:rect l="l" t="t" r="r" b="b"/>
                <a:pathLst>
                  <a:path w="2417" h="8122" extrusionOk="0">
                    <a:moveTo>
                      <a:pt x="2207" y="0"/>
                    </a:moveTo>
                    <a:lnTo>
                      <a:pt x="0" y="8006"/>
                    </a:lnTo>
                    <a:lnTo>
                      <a:pt x="84" y="8121"/>
                    </a:lnTo>
                    <a:lnTo>
                      <a:pt x="220" y="8069"/>
                    </a:lnTo>
                    <a:lnTo>
                      <a:pt x="2417" y="52"/>
                    </a:lnTo>
                    <a:lnTo>
                      <a:pt x="2375" y="73"/>
                    </a:lnTo>
                    <a:cubicBezTo>
                      <a:pt x="2354" y="84"/>
                      <a:pt x="2343" y="84"/>
                      <a:pt x="2333" y="84"/>
                    </a:cubicBezTo>
                    <a:cubicBezTo>
                      <a:pt x="2291" y="84"/>
                      <a:pt x="2259" y="63"/>
                      <a:pt x="2238" y="42"/>
                    </a:cubicBezTo>
                    <a:lnTo>
                      <a:pt x="22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78"/>
              <p:cNvSpPr/>
              <p:nvPr/>
            </p:nvSpPr>
            <p:spPr>
              <a:xfrm>
                <a:off x="2878150" y="2412806"/>
                <a:ext cx="77569" cy="260554"/>
              </a:xfrm>
              <a:custGeom>
                <a:avLst/>
                <a:gdLst/>
                <a:ahLst/>
                <a:cxnLst/>
                <a:rect l="l" t="t" r="r" b="b"/>
                <a:pathLst>
                  <a:path w="2418" h="8122" extrusionOk="0">
                    <a:moveTo>
                      <a:pt x="2207" y="1"/>
                    </a:moveTo>
                    <a:lnTo>
                      <a:pt x="1" y="8017"/>
                    </a:lnTo>
                    <a:lnTo>
                      <a:pt x="85" y="8122"/>
                    </a:lnTo>
                    <a:lnTo>
                      <a:pt x="211" y="8070"/>
                    </a:lnTo>
                    <a:lnTo>
                      <a:pt x="2417" y="64"/>
                    </a:lnTo>
                    <a:lnTo>
                      <a:pt x="2375" y="85"/>
                    </a:lnTo>
                    <a:lnTo>
                      <a:pt x="2333" y="85"/>
                    </a:lnTo>
                    <a:cubicBezTo>
                      <a:pt x="2291" y="85"/>
                      <a:pt x="2260" y="74"/>
                      <a:pt x="2239" y="4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78"/>
              <p:cNvSpPr/>
              <p:nvPr/>
            </p:nvSpPr>
            <p:spPr>
              <a:xfrm>
                <a:off x="3024432" y="1881247"/>
                <a:ext cx="77922" cy="260618"/>
              </a:xfrm>
              <a:custGeom>
                <a:avLst/>
                <a:gdLst/>
                <a:ahLst/>
                <a:cxnLst/>
                <a:rect l="l" t="t" r="r" b="b"/>
                <a:pathLst>
                  <a:path w="2429" h="8124" extrusionOk="0">
                    <a:moveTo>
                      <a:pt x="2207" y="1"/>
                    </a:moveTo>
                    <a:lnTo>
                      <a:pt x="1" y="8018"/>
                    </a:lnTo>
                    <a:lnTo>
                      <a:pt x="85" y="8123"/>
                    </a:lnTo>
                    <a:lnTo>
                      <a:pt x="222" y="8070"/>
                    </a:lnTo>
                    <a:lnTo>
                      <a:pt x="2428" y="64"/>
                    </a:lnTo>
                    <a:lnTo>
                      <a:pt x="2375" y="85"/>
                    </a:lnTo>
                    <a:cubicBezTo>
                      <a:pt x="2354" y="85"/>
                      <a:pt x="2344" y="96"/>
                      <a:pt x="2333" y="96"/>
                    </a:cubicBezTo>
                    <a:cubicBezTo>
                      <a:pt x="2291" y="96"/>
                      <a:pt x="2260" y="75"/>
                      <a:pt x="2239" y="4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78"/>
              <p:cNvSpPr/>
              <p:nvPr/>
            </p:nvSpPr>
            <p:spPr>
              <a:xfrm>
                <a:off x="3097605" y="1703976"/>
                <a:ext cx="52258" cy="172270"/>
              </a:xfrm>
              <a:custGeom>
                <a:avLst/>
                <a:gdLst/>
                <a:ahLst/>
                <a:cxnLst/>
                <a:rect l="l" t="t" r="r" b="b"/>
                <a:pathLst>
                  <a:path w="1629" h="5370" extrusionOk="0">
                    <a:moveTo>
                      <a:pt x="1565" y="0"/>
                    </a:moveTo>
                    <a:cubicBezTo>
                      <a:pt x="1513" y="53"/>
                      <a:pt x="1460" y="95"/>
                      <a:pt x="1408" y="137"/>
                    </a:cubicBezTo>
                    <a:lnTo>
                      <a:pt x="0" y="5254"/>
                    </a:lnTo>
                    <a:lnTo>
                      <a:pt x="84" y="5370"/>
                    </a:lnTo>
                    <a:lnTo>
                      <a:pt x="220" y="5317"/>
                    </a:lnTo>
                    <a:lnTo>
                      <a:pt x="1628" y="200"/>
                    </a:lnTo>
                    <a:cubicBezTo>
                      <a:pt x="1607" y="137"/>
                      <a:pt x="1586" y="74"/>
                      <a:pt x="1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78"/>
              <p:cNvSpPr/>
              <p:nvPr/>
            </p:nvSpPr>
            <p:spPr>
              <a:xfrm>
                <a:off x="2805040" y="2678393"/>
                <a:ext cx="77537" cy="260939"/>
              </a:xfrm>
              <a:custGeom>
                <a:avLst/>
                <a:gdLst/>
                <a:ahLst/>
                <a:cxnLst/>
                <a:rect l="l" t="t" r="r" b="b"/>
                <a:pathLst>
                  <a:path w="2417" h="8134" extrusionOk="0">
                    <a:moveTo>
                      <a:pt x="2207" y="1"/>
                    </a:moveTo>
                    <a:lnTo>
                      <a:pt x="0" y="8017"/>
                    </a:lnTo>
                    <a:lnTo>
                      <a:pt x="84" y="8133"/>
                    </a:lnTo>
                    <a:lnTo>
                      <a:pt x="210" y="8080"/>
                    </a:lnTo>
                    <a:lnTo>
                      <a:pt x="2417" y="64"/>
                    </a:lnTo>
                    <a:lnTo>
                      <a:pt x="2364" y="85"/>
                    </a:lnTo>
                    <a:cubicBezTo>
                      <a:pt x="2354" y="85"/>
                      <a:pt x="2343" y="95"/>
                      <a:pt x="2322" y="95"/>
                    </a:cubicBezTo>
                    <a:cubicBezTo>
                      <a:pt x="2291" y="95"/>
                      <a:pt x="2259" y="74"/>
                      <a:pt x="2238" y="5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78"/>
              <p:cNvSpPr/>
              <p:nvPr/>
            </p:nvSpPr>
            <p:spPr>
              <a:xfrm>
                <a:off x="2563033" y="2619078"/>
                <a:ext cx="242044" cy="325291"/>
              </a:xfrm>
              <a:custGeom>
                <a:avLst/>
                <a:gdLst/>
                <a:ahLst/>
                <a:cxnLst/>
                <a:rect l="l" t="t" r="r" b="b"/>
                <a:pathLst>
                  <a:path w="7545" h="10140" extrusionOk="0">
                    <a:moveTo>
                      <a:pt x="84" y="1"/>
                    </a:moveTo>
                    <a:cubicBezTo>
                      <a:pt x="53" y="85"/>
                      <a:pt x="21" y="169"/>
                      <a:pt x="0" y="253"/>
                    </a:cubicBezTo>
                    <a:lnTo>
                      <a:pt x="7470" y="10139"/>
                    </a:lnTo>
                    <a:lnTo>
                      <a:pt x="7544" y="9866"/>
                    </a:lnTo>
                    <a:lnTo>
                      <a:pt x="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78"/>
              <p:cNvSpPr/>
              <p:nvPr/>
            </p:nvSpPr>
            <p:spPr>
              <a:xfrm>
                <a:off x="2809403" y="2787944"/>
                <a:ext cx="370107" cy="158122"/>
              </a:xfrm>
              <a:custGeom>
                <a:avLst/>
                <a:gdLst/>
                <a:ahLst/>
                <a:cxnLst/>
                <a:rect l="l" t="t" r="r" b="b"/>
                <a:pathLst>
                  <a:path w="11537" h="4929" extrusionOk="0">
                    <a:moveTo>
                      <a:pt x="11537" y="0"/>
                    </a:moveTo>
                    <a:lnTo>
                      <a:pt x="74" y="4665"/>
                    </a:lnTo>
                    <a:lnTo>
                      <a:pt x="0" y="4928"/>
                    </a:lnTo>
                    <a:lnTo>
                      <a:pt x="11474" y="273"/>
                    </a:lnTo>
                    <a:cubicBezTo>
                      <a:pt x="11495" y="179"/>
                      <a:pt x="11516" y="95"/>
                      <a:pt x="115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78"/>
              <p:cNvSpPr/>
              <p:nvPr/>
            </p:nvSpPr>
            <p:spPr>
              <a:xfrm>
                <a:off x="2667516" y="2391248"/>
                <a:ext cx="210669" cy="287180"/>
              </a:xfrm>
              <a:custGeom>
                <a:avLst/>
                <a:gdLst/>
                <a:ahLst/>
                <a:cxnLst/>
                <a:rect l="l" t="t" r="r" b="b"/>
                <a:pathLst>
                  <a:path w="6567" h="8952" extrusionOk="0">
                    <a:moveTo>
                      <a:pt x="1" y="0"/>
                    </a:moveTo>
                    <a:lnTo>
                      <a:pt x="1" y="367"/>
                    </a:lnTo>
                    <a:lnTo>
                      <a:pt x="6494" y="8952"/>
                    </a:lnTo>
                    <a:lnTo>
                      <a:pt x="6567" y="868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78"/>
              <p:cNvSpPr/>
              <p:nvPr/>
            </p:nvSpPr>
            <p:spPr>
              <a:xfrm>
                <a:off x="2882544" y="2540226"/>
                <a:ext cx="326318" cy="140222"/>
              </a:xfrm>
              <a:custGeom>
                <a:avLst/>
                <a:gdLst/>
                <a:ahLst/>
                <a:cxnLst/>
                <a:rect l="l" t="t" r="r" b="b"/>
                <a:pathLst>
                  <a:path w="10172" h="4371" extrusionOk="0">
                    <a:moveTo>
                      <a:pt x="10171" y="0"/>
                    </a:moveTo>
                    <a:lnTo>
                      <a:pt x="74" y="4098"/>
                    </a:lnTo>
                    <a:lnTo>
                      <a:pt x="1" y="4371"/>
                    </a:lnTo>
                    <a:lnTo>
                      <a:pt x="9971" y="315"/>
                    </a:lnTo>
                    <a:cubicBezTo>
                      <a:pt x="10045" y="210"/>
                      <a:pt x="10108" y="94"/>
                      <a:pt x="10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78"/>
              <p:cNvSpPr/>
              <p:nvPr/>
            </p:nvSpPr>
            <p:spPr>
              <a:xfrm>
                <a:off x="2875808" y="2669956"/>
                <a:ext cx="9111" cy="11485"/>
              </a:xfrm>
              <a:custGeom>
                <a:avLst/>
                <a:gdLst/>
                <a:ahLst/>
                <a:cxnLst/>
                <a:rect l="l" t="t" r="r" b="b"/>
                <a:pathLst>
                  <a:path w="284" h="358" extrusionOk="0">
                    <a:moveTo>
                      <a:pt x="74" y="1"/>
                    </a:moveTo>
                    <a:lnTo>
                      <a:pt x="1" y="264"/>
                    </a:lnTo>
                    <a:lnTo>
                      <a:pt x="32" y="316"/>
                    </a:lnTo>
                    <a:cubicBezTo>
                      <a:pt x="53" y="337"/>
                      <a:pt x="85" y="358"/>
                      <a:pt x="116" y="358"/>
                    </a:cubicBezTo>
                    <a:cubicBezTo>
                      <a:pt x="137" y="358"/>
                      <a:pt x="148" y="348"/>
                      <a:pt x="158" y="348"/>
                    </a:cubicBezTo>
                    <a:lnTo>
                      <a:pt x="211" y="327"/>
                    </a:lnTo>
                    <a:lnTo>
                      <a:pt x="284" y="54"/>
                    </a:lnTo>
                    <a:lnTo>
                      <a:pt x="284" y="54"/>
                    </a:lnTo>
                    <a:lnTo>
                      <a:pt x="158" y="106"/>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78"/>
              <p:cNvSpPr/>
              <p:nvPr/>
            </p:nvSpPr>
            <p:spPr>
              <a:xfrm>
                <a:off x="2750762" y="2146545"/>
                <a:ext cx="200596" cy="266296"/>
              </a:xfrm>
              <a:custGeom>
                <a:avLst/>
                <a:gdLst/>
                <a:ahLst/>
                <a:cxnLst/>
                <a:rect l="l" t="t" r="r" b="b"/>
                <a:pathLst>
                  <a:path w="6253" h="8301" extrusionOk="0">
                    <a:moveTo>
                      <a:pt x="179" y="0"/>
                    </a:moveTo>
                    <a:cubicBezTo>
                      <a:pt x="116" y="42"/>
                      <a:pt x="63" y="94"/>
                      <a:pt x="0" y="136"/>
                    </a:cubicBezTo>
                    <a:lnTo>
                      <a:pt x="6178" y="8301"/>
                    </a:lnTo>
                    <a:lnTo>
                      <a:pt x="6252" y="8027"/>
                    </a:lnTo>
                    <a:lnTo>
                      <a:pt x="1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78"/>
              <p:cNvSpPr/>
              <p:nvPr/>
            </p:nvSpPr>
            <p:spPr>
              <a:xfrm>
                <a:off x="2955686" y="2284391"/>
                <a:ext cx="304407" cy="130469"/>
              </a:xfrm>
              <a:custGeom>
                <a:avLst/>
                <a:gdLst/>
                <a:ahLst/>
                <a:cxnLst/>
                <a:rect l="l" t="t" r="r" b="b"/>
                <a:pathLst>
                  <a:path w="9489" h="4067" extrusionOk="0">
                    <a:moveTo>
                      <a:pt x="9414" y="0"/>
                    </a:moveTo>
                    <a:lnTo>
                      <a:pt x="84" y="3793"/>
                    </a:lnTo>
                    <a:lnTo>
                      <a:pt x="0" y="4067"/>
                    </a:lnTo>
                    <a:lnTo>
                      <a:pt x="9488" y="210"/>
                    </a:lnTo>
                    <a:cubicBezTo>
                      <a:pt x="9456" y="137"/>
                      <a:pt x="9435" y="74"/>
                      <a:pt x="94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78"/>
              <p:cNvSpPr/>
              <p:nvPr/>
            </p:nvSpPr>
            <p:spPr>
              <a:xfrm>
                <a:off x="2948949" y="2404048"/>
                <a:ext cx="9464" cy="11485"/>
              </a:xfrm>
              <a:custGeom>
                <a:avLst/>
                <a:gdLst/>
                <a:ahLst/>
                <a:cxnLst/>
                <a:rect l="l" t="t" r="r" b="b"/>
                <a:pathLst>
                  <a:path w="295" h="358" extrusionOk="0">
                    <a:moveTo>
                      <a:pt x="74" y="0"/>
                    </a:moveTo>
                    <a:lnTo>
                      <a:pt x="0" y="274"/>
                    </a:lnTo>
                    <a:lnTo>
                      <a:pt x="32" y="316"/>
                    </a:lnTo>
                    <a:cubicBezTo>
                      <a:pt x="53" y="347"/>
                      <a:pt x="84" y="358"/>
                      <a:pt x="126" y="358"/>
                    </a:cubicBezTo>
                    <a:lnTo>
                      <a:pt x="168" y="358"/>
                    </a:lnTo>
                    <a:lnTo>
                      <a:pt x="210" y="337"/>
                    </a:lnTo>
                    <a:lnTo>
                      <a:pt x="294" y="63"/>
                    </a:lnTo>
                    <a:lnTo>
                      <a:pt x="294" y="63"/>
                    </a:lnTo>
                    <a:lnTo>
                      <a:pt x="158" y="115"/>
                    </a:lnTo>
                    <a:lnTo>
                      <a:pt x="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78"/>
              <p:cNvSpPr/>
              <p:nvPr/>
            </p:nvSpPr>
            <p:spPr>
              <a:xfrm>
                <a:off x="2874108" y="1943642"/>
                <a:ext cx="150359" cy="203612"/>
              </a:xfrm>
              <a:custGeom>
                <a:avLst/>
                <a:gdLst/>
                <a:ahLst/>
                <a:cxnLst/>
                <a:rect l="l" t="t" r="r" b="b"/>
                <a:pathLst>
                  <a:path w="4687" h="6347" extrusionOk="0">
                    <a:moveTo>
                      <a:pt x="96" y="0"/>
                    </a:moveTo>
                    <a:cubicBezTo>
                      <a:pt x="64" y="84"/>
                      <a:pt x="33" y="157"/>
                      <a:pt x="1" y="241"/>
                    </a:cubicBezTo>
                    <a:lnTo>
                      <a:pt x="4614" y="6346"/>
                    </a:lnTo>
                    <a:lnTo>
                      <a:pt x="4687" y="6073"/>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78"/>
              <p:cNvSpPr/>
              <p:nvPr/>
            </p:nvSpPr>
            <p:spPr>
              <a:xfrm>
                <a:off x="3028827" y="2048446"/>
                <a:ext cx="228891" cy="100475"/>
              </a:xfrm>
              <a:custGeom>
                <a:avLst/>
                <a:gdLst/>
                <a:ahLst/>
                <a:cxnLst/>
                <a:rect l="l" t="t" r="r" b="b"/>
                <a:pathLst>
                  <a:path w="7135" h="3132" extrusionOk="0">
                    <a:moveTo>
                      <a:pt x="7134" y="0"/>
                    </a:moveTo>
                    <a:lnTo>
                      <a:pt x="85" y="2858"/>
                    </a:lnTo>
                    <a:lnTo>
                      <a:pt x="1" y="3131"/>
                    </a:lnTo>
                    <a:lnTo>
                      <a:pt x="7092" y="252"/>
                    </a:lnTo>
                    <a:cubicBezTo>
                      <a:pt x="7113" y="168"/>
                      <a:pt x="7124" y="84"/>
                      <a:pt x="7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78"/>
              <p:cNvSpPr/>
              <p:nvPr/>
            </p:nvSpPr>
            <p:spPr>
              <a:xfrm>
                <a:off x="3022090" y="2138461"/>
                <a:ext cx="9464" cy="11485"/>
              </a:xfrm>
              <a:custGeom>
                <a:avLst/>
                <a:gdLst/>
                <a:ahLst/>
                <a:cxnLst/>
                <a:rect l="l" t="t" r="r" b="b"/>
                <a:pathLst>
                  <a:path w="295" h="358" extrusionOk="0">
                    <a:moveTo>
                      <a:pt x="74" y="0"/>
                    </a:moveTo>
                    <a:lnTo>
                      <a:pt x="1" y="273"/>
                    </a:lnTo>
                    <a:lnTo>
                      <a:pt x="32" y="315"/>
                    </a:lnTo>
                    <a:cubicBezTo>
                      <a:pt x="53" y="336"/>
                      <a:pt x="85" y="357"/>
                      <a:pt x="127" y="357"/>
                    </a:cubicBezTo>
                    <a:cubicBezTo>
                      <a:pt x="137" y="357"/>
                      <a:pt x="148" y="357"/>
                      <a:pt x="169" y="346"/>
                    </a:cubicBezTo>
                    <a:lnTo>
                      <a:pt x="211" y="325"/>
                    </a:lnTo>
                    <a:lnTo>
                      <a:pt x="295" y="52"/>
                    </a:lnTo>
                    <a:lnTo>
                      <a:pt x="158" y="105"/>
                    </a:lnTo>
                    <a:lnTo>
                      <a:pt x="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78"/>
              <p:cNvSpPr/>
              <p:nvPr/>
            </p:nvSpPr>
            <p:spPr>
              <a:xfrm>
                <a:off x="3102321" y="1834411"/>
                <a:ext cx="103843" cy="48890"/>
              </a:xfrm>
              <a:custGeom>
                <a:avLst/>
                <a:gdLst/>
                <a:ahLst/>
                <a:cxnLst/>
                <a:rect l="l" t="t" r="r" b="b"/>
                <a:pathLst>
                  <a:path w="3237" h="1524" extrusionOk="0">
                    <a:moveTo>
                      <a:pt x="3141" y="1"/>
                    </a:moveTo>
                    <a:lnTo>
                      <a:pt x="73" y="1251"/>
                    </a:lnTo>
                    <a:lnTo>
                      <a:pt x="0" y="1524"/>
                    </a:lnTo>
                    <a:lnTo>
                      <a:pt x="3236" y="200"/>
                    </a:lnTo>
                    <a:cubicBezTo>
                      <a:pt x="3204" y="137"/>
                      <a:pt x="3173" y="74"/>
                      <a:pt x="3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78"/>
              <p:cNvSpPr/>
              <p:nvPr/>
            </p:nvSpPr>
            <p:spPr>
              <a:xfrm>
                <a:off x="3027480" y="1787896"/>
                <a:ext cx="70159" cy="93385"/>
              </a:xfrm>
              <a:custGeom>
                <a:avLst/>
                <a:gdLst/>
                <a:ahLst/>
                <a:cxnLst/>
                <a:rect l="l" t="t" r="r" b="b"/>
                <a:pathLst>
                  <a:path w="2187" h="2911" extrusionOk="0">
                    <a:moveTo>
                      <a:pt x="190" y="1"/>
                    </a:moveTo>
                    <a:cubicBezTo>
                      <a:pt x="127" y="32"/>
                      <a:pt x="64" y="74"/>
                      <a:pt x="1" y="116"/>
                    </a:cubicBezTo>
                    <a:lnTo>
                      <a:pt x="2112" y="2911"/>
                    </a:lnTo>
                    <a:lnTo>
                      <a:pt x="2186" y="2638"/>
                    </a:lnTo>
                    <a:lnTo>
                      <a:pt x="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78"/>
              <p:cNvSpPr/>
              <p:nvPr/>
            </p:nvSpPr>
            <p:spPr>
              <a:xfrm>
                <a:off x="3095231" y="1872490"/>
                <a:ext cx="9464" cy="11838"/>
              </a:xfrm>
              <a:custGeom>
                <a:avLst/>
                <a:gdLst/>
                <a:ahLst/>
                <a:cxnLst/>
                <a:rect l="l" t="t" r="r" b="b"/>
                <a:pathLst>
                  <a:path w="295" h="369" extrusionOk="0">
                    <a:moveTo>
                      <a:pt x="74" y="1"/>
                    </a:moveTo>
                    <a:lnTo>
                      <a:pt x="0" y="274"/>
                    </a:lnTo>
                    <a:lnTo>
                      <a:pt x="32" y="316"/>
                    </a:lnTo>
                    <a:cubicBezTo>
                      <a:pt x="53" y="348"/>
                      <a:pt x="84" y="369"/>
                      <a:pt x="126" y="369"/>
                    </a:cubicBezTo>
                    <a:cubicBezTo>
                      <a:pt x="137" y="369"/>
                      <a:pt x="147" y="358"/>
                      <a:pt x="168" y="358"/>
                    </a:cubicBezTo>
                    <a:lnTo>
                      <a:pt x="221" y="337"/>
                    </a:lnTo>
                    <a:lnTo>
                      <a:pt x="294" y="64"/>
                    </a:lnTo>
                    <a:lnTo>
                      <a:pt x="158" y="117"/>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78"/>
              <p:cNvSpPr/>
              <p:nvPr/>
            </p:nvSpPr>
            <p:spPr>
              <a:xfrm>
                <a:off x="2543143" y="1698811"/>
                <a:ext cx="742203" cy="1615324"/>
              </a:xfrm>
              <a:custGeom>
                <a:avLst/>
                <a:gdLst/>
                <a:ahLst/>
                <a:cxnLst/>
                <a:rect l="l" t="t" r="r" b="b"/>
                <a:pathLst>
                  <a:path w="23136" h="50353" extrusionOk="0">
                    <a:moveTo>
                      <a:pt x="18765" y="467"/>
                    </a:moveTo>
                    <a:cubicBezTo>
                      <a:pt x="19217" y="1853"/>
                      <a:pt x="19743" y="2925"/>
                      <a:pt x="20257" y="3965"/>
                    </a:cubicBezTo>
                    <a:cubicBezTo>
                      <a:pt x="20908" y="5279"/>
                      <a:pt x="21518" y="6528"/>
                      <a:pt x="21959" y="8368"/>
                    </a:cubicBezTo>
                    <a:cubicBezTo>
                      <a:pt x="22316" y="10238"/>
                      <a:pt x="22117" y="11025"/>
                      <a:pt x="21886" y="11940"/>
                    </a:cubicBezTo>
                    <a:cubicBezTo>
                      <a:pt x="21697" y="12664"/>
                      <a:pt x="21487" y="13495"/>
                      <a:pt x="21539" y="14987"/>
                    </a:cubicBezTo>
                    <a:cubicBezTo>
                      <a:pt x="21518" y="16615"/>
                      <a:pt x="21844" y="17529"/>
                      <a:pt x="22148" y="18412"/>
                    </a:cubicBezTo>
                    <a:cubicBezTo>
                      <a:pt x="22484" y="19379"/>
                      <a:pt x="22800" y="20282"/>
                      <a:pt x="22674" y="22026"/>
                    </a:cubicBezTo>
                    <a:cubicBezTo>
                      <a:pt x="22463" y="23813"/>
                      <a:pt x="21917" y="24464"/>
                      <a:pt x="21298" y="25231"/>
                    </a:cubicBezTo>
                    <a:cubicBezTo>
                      <a:pt x="20772" y="25872"/>
                      <a:pt x="20173" y="26596"/>
                      <a:pt x="19764" y="28088"/>
                    </a:cubicBezTo>
                    <a:cubicBezTo>
                      <a:pt x="19248" y="29643"/>
                      <a:pt x="19427" y="30631"/>
                      <a:pt x="19596" y="31588"/>
                    </a:cubicBezTo>
                    <a:cubicBezTo>
                      <a:pt x="19774" y="32585"/>
                      <a:pt x="19942" y="33531"/>
                      <a:pt x="19311" y="35128"/>
                    </a:cubicBezTo>
                    <a:cubicBezTo>
                      <a:pt x="18597" y="36746"/>
                      <a:pt x="17714" y="37240"/>
                      <a:pt x="16769" y="37755"/>
                    </a:cubicBezTo>
                    <a:cubicBezTo>
                      <a:pt x="15907" y="38238"/>
                      <a:pt x="15015" y="38732"/>
                      <a:pt x="14153" y="40077"/>
                    </a:cubicBezTo>
                    <a:cubicBezTo>
                      <a:pt x="13176" y="41443"/>
                      <a:pt x="13186" y="42451"/>
                      <a:pt x="13197" y="43428"/>
                    </a:cubicBezTo>
                    <a:cubicBezTo>
                      <a:pt x="13197" y="44437"/>
                      <a:pt x="13207" y="45393"/>
                      <a:pt x="12125" y="46738"/>
                    </a:cubicBezTo>
                    <a:cubicBezTo>
                      <a:pt x="10917" y="48083"/>
                      <a:pt x="9761" y="48314"/>
                      <a:pt x="8532" y="48545"/>
                    </a:cubicBezTo>
                    <a:cubicBezTo>
                      <a:pt x="7471" y="48756"/>
                      <a:pt x="6367" y="48976"/>
                      <a:pt x="5148" y="49911"/>
                    </a:cubicBezTo>
                    <a:cubicBezTo>
                      <a:pt x="4592" y="48482"/>
                      <a:pt x="3751" y="47736"/>
                      <a:pt x="2942" y="47011"/>
                    </a:cubicBezTo>
                    <a:cubicBezTo>
                      <a:pt x="2007" y="46171"/>
                      <a:pt x="1125" y="45382"/>
                      <a:pt x="789" y="43617"/>
                    </a:cubicBezTo>
                    <a:cubicBezTo>
                      <a:pt x="546" y="41905"/>
                      <a:pt x="1041" y="41086"/>
                      <a:pt x="1555" y="40224"/>
                    </a:cubicBezTo>
                    <a:cubicBezTo>
                      <a:pt x="2070" y="39394"/>
                      <a:pt x="2585" y="38532"/>
                      <a:pt x="2449" y="36862"/>
                    </a:cubicBezTo>
                    <a:cubicBezTo>
                      <a:pt x="2396" y="35265"/>
                      <a:pt x="1881" y="34382"/>
                      <a:pt x="1387" y="33521"/>
                    </a:cubicBezTo>
                    <a:cubicBezTo>
                      <a:pt x="852" y="32596"/>
                      <a:pt x="347" y="31714"/>
                      <a:pt x="546" y="29969"/>
                    </a:cubicBezTo>
                    <a:cubicBezTo>
                      <a:pt x="831" y="28267"/>
                      <a:pt x="1461" y="27542"/>
                      <a:pt x="2122" y="26775"/>
                    </a:cubicBezTo>
                    <a:cubicBezTo>
                      <a:pt x="2753" y="26040"/>
                      <a:pt x="3415" y="25283"/>
                      <a:pt x="3772" y="23697"/>
                    </a:cubicBezTo>
                    <a:cubicBezTo>
                      <a:pt x="4182" y="22194"/>
                      <a:pt x="4046" y="21270"/>
                      <a:pt x="3920" y="20450"/>
                    </a:cubicBezTo>
                    <a:cubicBezTo>
                      <a:pt x="3772" y="19473"/>
                      <a:pt x="3635" y="18622"/>
                      <a:pt x="4371" y="16993"/>
                    </a:cubicBezTo>
                    <a:cubicBezTo>
                      <a:pt x="5159" y="15417"/>
                      <a:pt x="5895" y="14808"/>
                      <a:pt x="6672" y="14156"/>
                    </a:cubicBezTo>
                    <a:cubicBezTo>
                      <a:pt x="7387" y="13547"/>
                      <a:pt x="8132" y="12928"/>
                      <a:pt x="8942" y="11530"/>
                    </a:cubicBezTo>
                    <a:cubicBezTo>
                      <a:pt x="9750" y="10269"/>
                      <a:pt x="10003" y="9449"/>
                      <a:pt x="10213" y="8725"/>
                    </a:cubicBezTo>
                    <a:cubicBezTo>
                      <a:pt x="10476" y="7821"/>
                      <a:pt x="10707" y="7044"/>
                      <a:pt x="11968" y="5625"/>
                    </a:cubicBezTo>
                    <a:cubicBezTo>
                      <a:pt x="13292" y="4259"/>
                      <a:pt x="14457" y="3503"/>
                      <a:pt x="15697" y="2704"/>
                    </a:cubicBezTo>
                    <a:cubicBezTo>
                      <a:pt x="16664" y="2074"/>
                      <a:pt x="17662" y="1433"/>
                      <a:pt x="18765" y="467"/>
                    </a:cubicBezTo>
                    <a:close/>
                    <a:moveTo>
                      <a:pt x="18853" y="0"/>
                    </a:moveTo>
                    <a:cubicBezTo>
                      <a:pt x="18810" y="0"/>
                      <a:pt x="18766" y="14"/>
                      <a:pt x="18734" y="46"/>
                    </a:cubicBezTo>
                    <a:cubicBezTo>
                      <a:pt x="17578" y="1086"/>
                      <a:pt x="16528" y="1769"/>
                      <a:pt x="15519" y="2421"/>
                    </a:cubicBezTo>
                    <a:cubicBezTo>
                      <a:pt x="14258" y="3240"/>
                      <a:pt x="13081" y="4007"/>
                      <a:pt x="11726" y="5394"/>
                    </a:cubicBezTo>
                    <a:cubicBezTo>
                      <a:pt x="10413" y="6876"/>
                      <a:pt x="10171" y="7695"/>
                      <a:pt x="9887" y="8630"/>
                    </a:cubicBezTo>
                    <a:cubicBezTo>
                      <a:pt x="9677" y="9365"/>
                      <a:pt x="9446" y="10122"/>
                      <a:pt x="8658" y="11352"/>
                    </a:cubicBezTo>
                    <a:cubicBezTo>
                      <a:pt x="7870" y="12706"/>
                      <a:pt x="7156" y="13316"/>
                      <a:pt x="6451" y="13894"/>
                    </a:cubicBezTo>
                    <a:cubicBezTo>
                      <a:pt x="5685" y="14546"/>
                      <a:pt x="4886" y="15207"/>
                      <a:pt x="4067" y="16846"/>
                    </a:cubicBezTo>
                    <a:cubicBezTo>
                      <a:pt x="3289" y="18580"/>
                      <a:pt x="3436" y="19515"/>
                      <a:pt x="3583" y="20502"/>
                    </a:cubicBezTo>
                    <a:cubicBezTo>
                      <a:pt x="3709" y="21322"/>
                      <a:pt x="3835" y="22173"/>
                      <a:pt x="3446" y="23612"/>
                    </a:cubicBezTo>
                    <a:cubicBezTo>
                      <a:pt x="3100" y="25125"/>
                      <a:pt x="2480" y="25851"/>
                      <a:pt x="1870" y="26554"/>
                    </a:cubicBezTo>
                    <a:cubicBezTo>
                      <a:pt x="1209" y="27322"/>
                      <a:pt x="515" y="28120"/>
                      <a:pt x="221" y="29917"/>
                    </a:cubicBezTo>
                    <a:cubicBezTo>
                      <a:pt x="0" y="31787"/>
                      <a:pt x="536" y="32711"/>
                      <a:pt x="1093" y="33689"/>
                    </a:cubicBezTo>
                    <a:cubicBezTo>
                      <a:pt x="1576" y="34508"/>
                      <a:pt x="2070" y="35359"/>
                      <a:pt x="2122" y="36883"/>
                    </a:cubicBezTo>
                    <a:cubicBezTo>
                      <a:pt x="2249" y="38448"/>
                      <a:pt x="1776" y="39225"/>
                      <a:pt x="1272" y="40056"/>
                    </a:cubicBezTo>
                    <a:cubicBezTo>
                      <a:pt x="747" y="40928"/>
                      <a:pt x="200" y="41831"/>
                      <a:pt x="462" y="43680"/>
                    </a:cubicBezTo>
                    <a:cubicBezTo>
                      <a:pt x="820" y="45561"/>
                      <a:pt x="1744" y="46381"/>
                      <a:pt x="2722" y="47264"/>
                    </a:cubicBezTo>
                    <a:cubicBezTo>
                      <a:pt x="3541" y="47988"/>
                      <a:pt x="4392" y="48756"/>
                      <a:pt x="4917" y="50237"/>
                    </a:cubicBezTo>
                    <a:cubicBezTo>
                      <a:pt x="4938" y="50290"/>
                      <a:pt x="4980" y="50332"/>
                      <a:pt x="5033" y="50342"/>
                    </a:cubicBezTo>
                    <a:cubicBezTo>
                      <a:pt x="5043" y="50353"/>
                      <a:pt x="5064" y="50353"/>
                      <a:pt x="5075" y="50353"/>
                    </a:cubicBezTo>
                    <a:cubicBezTo>
                      <a:pt x="5117" y="50353"/>
                      <a:pt x="5148" y="50342"/>
                      <a:pt x="5180" y="50311"/>
                    </a:cubicBezTo>
                    <a:cubicBezTo>
                      <a:pt x="6399" y="49312"/>
                      <a:pt x="7523" y="49092"/>
                      <a:pt x="8606" y="48882"/>
                    </a:cubicBezTo>
                    <a:cubicBezTo>
                      <a:pt x="9887" y="48629"/>
                      <a:pt x="11095" y="48387"/>
                      <a:pt x="12377" y="46948"/>
                    </a:cubicBezTo>
                    <a:cubicBezTo>
                      <a:pt x="13544" y="45509"/>
                      <a:pt x="13533" y="44448"/>
                      <a:pt x="13533" y="43428"/>
                    </a:cubicBezTo>
                    <a:cubicBezTo>
                      <a:pt x="13523" y="42462"/>
                      <a:pt x="13512" y="41548"/>
                      <a:pt x="14426" y="40266"/>
                    </a:cubicBezTo>
                    <a:cubicBezTo>
                      <a:pt x="15246" y="38984"/>
                      <a:pt x="16107" y="38511"/>
                      <a:pt x="16937" y="38049"/>
                    </a:cubicBezTo>
                    <a:cubicBezTo>
                      <a:pt x="17925" y="37502"/>
                      <a:pt x="18860" y="36977"/>
                      <a:pt x="19627" y="35254"/>
                    </a:cubicBezTo>
                    <a:cubicBezTo>
                      <a:pt x="20289" y="33563"/>
                      <a:pt x="20100" y="32533"/>
                      <a:pt x="19921" y="31524"/>
                    </a:cubicBezTo>
                    <a:cubicBezTo>
                      <a:pt x="19764" y="30610"/>
                      <a:pt x="19596" y="29675"/>
                      <a:pt x="20079" y="28183"/>
                    </a:cubicBezTo>
                    <a:cubicBezTo>
                      <a:pt x="20478" y="26754"/>
                      <a:pt x="21024" y="26092"/>
                      <a:pt x="21550" y="25441"/>
                    </a:cubicBezTo>
                    <a:cubicBezTo>
                      <a:pt x="22190" y="24674"/>
                      <a:pt x="22790" y="23949"/>
                      <a:pt x="23010" y="22057"/>
                    </a:cubicBezTo>
                    <a:cubicBezTo>
                      <a:pt x="23136" y="20229"/>
                      <a:pt x="22800" y="19253"/>
                      <a:pt x="22463" y="18307"/>
                    </a:cubicBezTo>
                    <a:cubicBezTo>
                      <a:pt x="22169" y="17445"/>
                      <a:pt x="21854" y="16552"/>
                      <a:pt x="21875" y="14987"/>
                    </a:cubicBezTo>
                    <a:cubicBezTo>
                      <a:pt x="21823" y="13537"/>
                      <a:pt x="22022" y="12759"/>
                      <a:pt x="22211" y="12024"/>
                    </a:cubicBezTo>
                    <a:cubicBezTo>
                      <a:pt x="22453" y="11067"/>
                      <a:pt x="22664" y="10248"/>
                      <a:pt x="22285" y="8294"/>
                    </a:cubicBezTo>
                    <a:cubicBezTo>
                      <a:pt x="21844" y="6413"/>
                      <a:pt x="21214" y="5153"/>
                      <a:pt x="20551" y="3808"/>
                    </a:cubicBezTo>
                    <a:cubicBezTo>
                      <a:pt x="20016" y="2725"/>
                      <a:pt x="19459" y="1601"/>
                      <a:pt x="19007" y="119"/>
                    </a:cubicBezTo>
                    <a:cubicBezTo>
                      <a:pt x="18986" y="56"/>
                      <a:pt x="18944" y="14"/>
                      <a:pt x="18891" y="4"/>
                    </a:cubicBezTo>
                    <a:cubicBezTo>
                      <a:pt x="18879" y="2"/>
                      <a:pt x="18866" y="0"/>
                      <a:pt x="18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78"/>
              <p:cNvSpPr/>
              <p:nvPr/>
            </p:nvSpPr>
            <p:spPr>
              <a:xfrm>
                <a:off x="2734915" y="2577278"/>
                <a:ext cx="1059410" cy="864748"/>
              </a:xfrm>
              <a:custGeom>
                <a:avLst/>
                <a:gdLst/>
                <a:ahLst/>
                <a:cxnLst/>
                <a:rect l="l" t="t" r="r" b="b"/>
                <a:pathLst>
                  <a:path w="33024" h="26956" extrusionOk="0">
                    <a:moveTo>
                      <a:pt x="28316" y="0"/>
                    </a:moveTo>
                    <a:cubicBezTo>
                      <a:pt x="27636" y="0"/>
                      <a:pt x="26910" y="45"/>
                      <a:pt x="26068" y="190"/>
                    </a:cubicBezTo>
                    <a:cubicBezTo>
                      <a:pt x="23368" y="788"/>
                      <a:pt x="23819" y="1619"/>
                      <a:pt x="21361" y="2575"/>
                    </a:cubicBezTo>
                    <a:cubicBezTo>
                      <a:pt x="18955" y="3646"/>
                      <a:pt x="18293" y="2712"/>
                      <a:pt x="15887" y="3951"/>
                    </a:cubicBezTo>
                    <a:cubicBezTo>
                      <a:pt x="13544" y="5306"/>
                      <a:pt x="14405" y="6347"/>
                      <a:pt x="12367" y="7986"/>
                    </a:cubicBezTo>
                    <a:cubicBezTo>
                      <a:pt x="10402" y="9709"/>
                      <a:pt x="9310" y="8605"/>
                      <a:pt x="7387" y="10508"/>
                    </a:cubicBezTo>
                    <a:cubicBezTo>
                      <a:pt x="5548" y="12504"/>
                      <a:pt x="6861" y="13639"/>
                      <a:pt x="5390" y="15834"/>
                    </a:cubicBezTo>
                    <a:cubicBezTo>
                      <a:pt x="4014" y="18093"/>
                      <a:pt x="2459" y="16959"/>
                      <a:pt x="1178" y="19396"/>
                    </a:cubicBezTo>
                    <a:cubicBezTo>
                      <a:pt x="1" y="21907"/>
                      <a:pt x="1755" y="23021"/>
                      <a:pt x="988" y="25647"/>
                    </a:cubicBezTo>
                    <a:cubicBezTo>
                      <a:pt x="1102" y="25640"/>
                      <a:pt x="1212" y="25637"/>
                      <a:pt x="1318" y="25637"/>
                    </a:cubicBezTo>
                    <a:cubicBezTo>
                      <a:pt x="3444" y="25637"/>
                      <a:pt x="4297" y="26956"/>
                      <a:pt x="6159" y="26956"/>
                    </a:cubicBezTo>
                    <a:cubicBezTo>
                      <a:pt x="6456" y="26956"/>
                      <a:pt x="6778" y="26923"/>
                      <a:pt x="7134" y="26845"/>
                    </a:cubicBezTo>
                    <a:cubicBezTo>
                      <a:pt x="9793" y="26121"/>
                      <a:pt x="9026" y="24366"/>
                      <a:pt x="11537" y="23515"/>
                    </a:cubicBezTo>
                    <a:cubicBezTo>
                      <a:pt x="12206" y="23255"/>
                      <a:pt x="12753" y="23179"/>
                      <a:pt x="13243" y="23179"/>
                    </a:cubicBezTo>
                    <a:cubicBezTo>
                      <a:pt x="13931" y="23179"/>
                      <a:pt x="14507" y="23329"/>
                      <a:pt x="15146" y="23329"/>
                    </a:cubicBezTo>
                    <a:cubicBezTo>
                      <a:pt x="15724" y="23329"/>
                      <a:pt x="16355" y="23206"/>
                      <a:pt x="17169" y="22737"/>
                    </a:cubicBezTo>
                    <a:cubicBezTo>
                      <a:pt x="19438" y="21277"/>
                      <a:pt x="18608" y="19964"/>
                      <a:pt x="20730" y="18430"/>
                    </a:cubicBezTo>
                    <a:cubicBezTo>
                      <a:pt x="22768" y="16801"/>
                      <a:pt x="23588" y="17872"/>
                      <a:pt x="25427" y="15876"/>
                    </a:cubicBezTo>
                    <a:cubicBezTo>
                      <a:pt x="27171" y="13807"/>
                      <a:pt x="26404" y="12955"/>
                      <a:pt x="27970" y="10844"/>
                    </a:cubicBezTo>
                    <a:cubicBezTo>
                      <a:pt x="29451" y="8647"/>
                      <a:pt x="30155" y="9278"/>
                      <a:pt x="31332" y="6767"/>
                    </a:cubicBezTo>
                    <a:cubicBezTo>
                      <a:pt x="32404" y="4204"/>
                      <a:pt x="32140" y="2596"/>
                      <a:pt x="33023" y="22"/>
                    </a:cubicBezTo>
                    <a:lnTo>
                      <a:pt x="33023" y="22"/>
                    </a:lnTo>
                    <a:cubicBezTo>
                      <a:pt x="32440" y="85"/>
                      <a:pt x="31912" y="107"/>
                      <a:pt x="31416" y="107"/>
                    </a:cubicBezTo>
                    <a:cubicBezTo>
                      <a:pt x="30319" y="107"/>
                      <a:pt x="29373" y="0"/>
                      <a:pt x="28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78"/>
              <p:cNvSpPr/>
              <p:nvPr/>
            </p:nvSpPr>
            <p:spPr>
              <a:xfrm>
                <a:off x="3344297" y="2802765"/>
                <a:ext cx="167907" cy="136212"/>
              </a:xfrm>
              <a:custGeom>
                <a:avLst/>
                <a:gdLst/>
                <a:ahLst/>
                <a:cxnLst/>
                <a:rect l="l" t="t" r="r" b="b"/>
                <a:pathLst>
                  <a:path w="5234" h="4246" extrusionOk="0">
                    <a:moveTo>
                      <a:pt x="5086" y="0"/>
                    </a:moveTo>
                    <a:lnTo>
                      <a:pt x="1" y="4067"/>
                    </a:lnTo>
                    <a:lnTo>
                      <a:pt x="11" y="4214"/>
                    </a:lnTo>
                    <a:lnTo>
                      <a:pt x="148" y="4245"/>
                    </a:lnTo>
                    <a:lnTo>
                      <a:pt x="5233" y="179"/>
                    </a:lnTo>
                    <a:lnTo>
                      <a:pt x="5170" y="169"/>
                    </a:lnTo>
                    <a:cubicBezTo>
                      <a:pt x="5128" y="148"/>
                      <a:pt x="5086" y="105"/>
                      <a:pt x="5086" y="53"/>
                    </a:cubicBezTo>
                    <a:lnTo>
                      <a:pt x="5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78"/>
              <p:cNvSpPr/>
              <p:nvPr/>
            </p:nvSpPr>
            <p:spPr>
              <a:xfrm>
                <a:off x="3174083" y="2938943"/>
                <a:ext cx="167907" cy="136180"/>
              </a:xfrm>
              <a:custGeom>
                <a:avLst/>
                <a:gdLst/>
                <a:ahLst/>
                <a:cxnLst/>
                <a:rect l="l" t="t" r="r" b="b"/>
                <a:pathLst>
                  <a:path w="5234" h="4245" extrusionOk="0">
                    <a:moveTo>
                      <a:pt x="5086" y="0"/>
                    </a:moveTo>
                    <a:lnTo>
                      <a:pt x="1" y="4067"/>
                    </a:lnTo>
                    <a:lnTo>
                      <a:pt x="12" y="4214"/>
                    </a:lnTo>
                    <a:lnTo>
                      <a:pt x="148" y="4245"/>
                    </a:lnTo>
                    <a:lnTo>
                      <a:pt x="5233" y="179"/>
                    </a:lnTo>
                    <a:lnTo>
                      <a:pt x="5181" y="168"/>
                    </a:lnTo>
                    <a:cubicBezTo>
                      <a:pt x="5128" y="147"/>
                      <a:pt x="5097" y="105"/>
                      <a:pt x="5097" y="53"/>
                    </a:cubicBezTo>
                    <a:lnTo>
                      <a:pt x="5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78"/>
              <p:cNvSpPr/>
              <p:nvPr/>
            </p:nvSpPr>
            <p:spPr>
              <a:xfrm>
                <a:off x="3514510" y="2666587"/>
                <a:ext cx="167554" cy="136212"/>
              </a:xfrm>
              <a:custGeom>
                <a:avLst/>
                <a:gdLst/>
                <a:ahLst/>
                <a:cxnLst/>
                <a:rect l="l" t="t" r="r" b="b"/>
                <a:pathLst>
                  <a:path w="5223" h="4246" extrusionOk="0">
                    <a:moveTo>
                      <a:pt x="5086" y="1"/>
                    </a:moveTo>
                    <a:lnTo>
                      <a:pt x="0" y="4067"/>
                    </a:lnTo>
                    <a:lnTo>
                      <a:pt x="0" y="4214"/>
                    </a:lnTo>
                    <a:lnTo>
                      <a:pt x="137" y="4245"/>
                    </a:lnTo>
                    <a:lnTo>
                      <a:pt x="5223" y="180"/>
                    </a:lnTo>
                    <a:lnTo>
                      <a:pt x="5170" y="169"/>
                    </a:lnTo>
                    <a:cubicBezTo>
                      <a:pt x="5128" y="148"/>
                      <a:pt x="5086" y="106"/>
                      <a:pt x="5086" y="54"/>
                    </a:cubicBezTo>
                    <a:lnTo>
                      <a:pt x="5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78"/>
              <p:cNvSpPr/>
              <p:nvPr/>
            </p:nvSpPr>
            <p:spPr>
              <a:xfrm>
                <a:off x="3003901" y="3075089"/>
                <a:ext cx="167875" cy="136212"/>
              </a:xfrm>
              <a:custGeom>
                <a:avLst/>
                <a:gdLst/>
                <a:ahLst/>
                <a:cxnLst/>
                <a:rect l="l" t="t" r="r" b="b"/>
                <a:pathLst>
                  <a:path w="5233" h="4246" extrusionOk="0">
                    <a:moveTo>
                      <a:pt x="5085" y="1"/>
                    </a:moveTo>
                    <a:lnTo>
                      <a:pt x="0" y="4067"/>
                    </a:lnTo>
                    <a:lnTo>
                      <a:pt x="10" y="4214"/>
                    </a:lnTo>
                    <a:lnTo>
                      <a:pt x="147" y="4246"/>
                    </a:lnTo>
                    <a:lnTo>
                      <a:pt x="5233" y="180"/>
                    </a:lnTo>
                    <a:lnTo>
                      <a:pt x="5180" y="169"/>
                    </a:lnTo>
                    <a:cubicBezTo>
                      <a:pt x="5127" y="148"/>
                      <a:pt x="5096" y="106"/>
                      <a:pt x="5096" y="54"/>
                    </a:cubicBezTo>
                    <a:lnTo>
                      <a:pt x="50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78"/>
              <p:cNvSpPr/>
              <p:nvPr/>
            </p:nvSpPr>
            <p:spPr>
              <a:xfrm>
                <a:off x="2834008" y="3211267"/>
                <a:ext cx="167554" cy="136212"/>
              </a:xfrm>
              <a:custGeom>
                <a:avLst/>
                <a:gdLst/>
                <a:ahLst/>
                <a:cxnLst/>
                <a:rect l="l" t="t" r="r" b="b"/>
                <a:pathLst>
                  <a:path w="5223" h="4246" extrusionOk="0">
                    <a:moveTo>
                      <a:pt x="5086" y="1"/>
                    </a:moveTo>
                    <a:lnTo>
                      <a:pt x="1" y="4067"/>
                    </a:lnTo>
                    <a:lnTo>
                      <a:pt x="1" y="4214"/>
                    </a:lnTo>
                    <a:lnTo>
                      <a:pt x="137" y="4245"/>
                    </a:lnTo>
                    <a:lnTo>
                      <a:pt x="5222" y="180"/>
                    </a:lnTo>
                    <a:lnTo>
                      <a:pt x="5170" y="159"/>
                    </a:lnTo>
                    <a:cubicBezTo>
                      <a:pt x="5117" y="148"/>
                      <a:pt x="5086" y="106"/>
                      <a:pt x="5086" y="54"/>
                    </a:cubicBezTo>
                    <a:lnTo>
                      <a:pt x="5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78"/>
              <p:cNvSpPr/>
              <p:nvPr/>
            </p:nvSpPr>
            <p:spPr>
              <a:xfrm>
                <a:off x="3684724" y="2583341"/>
                <a:ext cx="107885" cy="83280"/>
              </a:xfrm>
              <a:custGeom>
                <a:avLst/>
                <a:gdLst/>
                <a:ahLst/>
                <a:cxnLst/>
                <a:rect l="l" t="t" r="r" b="b"/>
                <a:pathLst>
                  <a:path w="3363" h="2596" extrusionOk="0">
                    <a:moveTo>
                      <a:pt x="3363" y="1"/>
                    </a:moveTo>
                    <a:lnTo>
                      <a:pt x="3363" y="1"/>
                    </a:lnTo>
                    <a:cubicBezTo>
                      <a:pt x="3226" y="22"/>
                      <a:pt x="3100" y="32"/>
                      <a:pt x="2985" y="43"/>
                    </a:cubicBezTo>
                    <a:lnTo>
                      <a:pt x="1" y="2417"/>
                    </a:lnTo>
                    <a:lnTo>
                      <a:pt x="1" y="2565"/>
                    </a:lnTo>
                    <a:lnTo>
                      <a:pt x="137" y="2596"/>
                    </a:lnTo>
                    <a:lnTo>
                      <a:pt x="3352" y="32"/>
                    </a:lnTo>
                    <a:cubicBezTo>
                      <a:pt x="3352" y="22"/>
                      <a:pt x="3363" y="11"/>
                      <a:pt x="3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78"/>
              <p:cNvSpPr/>
              <p:nvPr/>
            </p:nvSpPr>
            <p:spPr>
              <a:xfrm>
                <a:off x="2831313" y="3347444"/>
                <a:ext cx="200917" cy="53959"/>
              </a:xfrm>
              <a:custGeom>
                <a:avLst/>
                <a:gdLst/>
                <a:ahLst/>
                <a:cxnLst/>
                <a:rect l="l" t="t" r="r" b="b"/>
                <a:pathLst>
                  <a:path w="6263" h="1682" extrusionOk="0">
                    <a:moveTo>
                      <a:pt x="221" y="0"/>
                    </a:moveTo>
                    <a:lnTo>
                      <a:pt x="1" y="179"/>
                    </a:lnTo>
                    <a:lnTo>
                      <a:pt x="6116" y="1681"/>
                    </a:lnTo>
                    <a:cubicBezTo>
                      <a:pt x="6168" y="1618"/>
                      <a:pt x="6210" y="1555"/>
                      <a:pt x="6263" y="1482"/>
                    </a:cubicBez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78"/>
              <p:cNvSpPr/>
              <p:nvPr/>
            </p:nvSpPr>
            <p:spPr>
              <a:xfrm>
                <a:off x="3001527" y="3211267"/>
                <a:ext cx="313486" cy="81291"/>
              </a:xfrm>
              <a:custGeom>
                <a:avLst/>
                <a:gdLst/>
                <a:ahLst/>
                <a:cxnLst/>
                <a:rect l="l" t="t" r="r" b="b"/>
                <a:pathLst>
                  <a:path w="9772" h="2534" extrusionOk="0">
                    <a:moveTo>
                      <a:pt x="221" y="1"/>
                    </a:moveTo>
                    <a:lnTo>
                      <a:pt x="0" y="180"/>
                    </a:lnTo>
                    <a:lnTo>
                      <a:pt x="9582" y="2533"/>
                    </a:lnTo>
                    <a:cubicBezTo>
                      <a:pt x="9656" y="2470"/>
                      <a:pt x="9719" y="2417"/>
                      <a:pt x="9771" y="2354"/>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78"/>
              <p:cNvSpPr/>
              <p:nvPr/>
            </p:nvSpPr>
            <p:spPr>
              <a:xfrm>
                <a:off x="2990749" y="2897143"/>
                <a:ext cx="13185" cy="314159"/>
              </a:xfrm>
              <a:custGeom>
                <a:avLst/>
                <a:gdLst/>
                <a:ahLst/>
                <a:cxnLst/>
                <a:rect l="l" t="t" r="r" b="b"/>
                <a:pathLst>
                  <a:path w="411" h="9793" extrusionOk="0">
                    <a:moveTo>
                      <a:pt x="221" y="0"/>
                    </a:moveTo>
                    <a:lnTo>
                      <a:pt x="0" y="158"/>
                    </a:lnTo>
                    <a:lnTo>
                      <a:pt x="200" y="9793"/>
                    </a:lnTo>
                    <a:lnTo>
                      <a:pt x="410" y="9614"/>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78"/>
              <p:cNvSpPr/>
              <p:nvPr/>
            </p:nvSpPr>
            <p:spPr>
              <a:xfrm>
                <a:off x="2997164" y="3205556"/>
                <a:ext cx="11485" cy="11485"/>
              </a:xfrm>
              <a:custGeom>
                <a:avLst/>
                <a:gdLst/>
                <a:ahLst/>
                <a:cxnLst/>
                <a:rect l="l" t="t" r="r" b="b"/>
                <a:pathLst>
                  <a:path w="358" h="358" extrusionOk="0">
                    <a:moveTo>
                      <a:pt x="210" y="0"/>
                    </a:moveTo>
                    <a:lnTo>
                      <a:pt x="0" y="179"/>
                    </a:lnTo>
                    <a:lnTo>
                      <a:pt x="0" y="232"/>
                    </a:lnTo>
                    <a:cubicBezTo>
                      <a:pt x="0" y="284"/>
                      <a:pt x="31" y="326"/>
                      <a:pt x="84" y="337"/>
                    </a:cubicBezTo>
                    <a:lnTo>
                      <a:pt x="136" y="358"/>
                    </a:lnTo>
                    <a:lnTo>
                      <a:pt x="357" y="179"/>
                    </a:lnTo>
                    <a:lnTo>
                      <a:pt x="220" y="147"/>
                    </a:lnTo>
                    <a:lnTo>
                      <a:pt x="2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78"/>
              <p:cNvSpPr/>
              <p:nvPr/>
            </p:nvSpPr>
            <p:spPr>
              <a:xfrm>
                <a:off x="3171741" y="3075089"/>
                <a:ext cx="283170" cy="72533"/>
              </a:xfrm>
              <a:custGeom>
                <a:avLst/>
                <a:gdLst/>
                <a:ahLst/>
                <a:cxnLst/>
                <a:rect l="l" t="t" r="r" b="b"/>
                <a:pathLst>
                  <a:path w="8827" h="2261" extrusionOk="0">
                    <a:moveTo>
                      <a:pt x="221" y="1"/>
                    </a:moveTo>
                    <a:lnTo>
                      <a:pt x="1" y="180"/>
                    </a:lnTo>
                    <a:lnTo>
                      <a:pt x="8437" y="2260"/>
                    </a:lnTo>
                    <a:cubicBezTo>
                      <a:pt x="8574" y="2207"/>
                      <a:pt x="8700" y="2155"/>
                      <a:pt x="8826" y="2123"/>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78"/>
              <p:cNvSpPr/>
              <p:nvPr/>
            </p:nvSpPr>
            <p:spPr>
              <a:xfrm>
                <a:off x="3161636" y="2796381"/>
                <a:ext cx="12479" cy="278743"/>
              </a:xfrm>
              <a:custGeom>
                <a:avLst/>
                <a:gdLst/>
                <a:ahLst/>
                <a:cxnLst/>
                <a:rect l="l" t="t" r="r" b="b"/>
                <a:pathLst>
                  <a:path w="389" h="8689" extrusionOk="0">
                    <a:moveTo>
                      <a:pt x="221" y="0"/>
                    </a:moveTo>
                    <a:cubicBezTo>
                      <a:pt x="158" y="94"/>
                      <a:pt x="84" y="210"/>
                      <a:pt x="0" y="315"/>
                    </a:cubicBezTo>
                    <a:lnTo>
                      <a:pt x="168" y="8689"/>
                    </a:lnTo>
                    <a:lnTo>
                      <a:pt x="389" y="8511"/>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78"/>
              <p:cNvSpPr/>
              <p:nvPr/>
            </p:nvSpPr>
            <p:spPr>
              <a:xfrm>
                <a:off x="3167025" y="3069379"/>
                <a:ext cx="11805" cy="11485"/>
              </a:xfrm>
              <a:custGeom>
                <a:avLst/>
                <a:gdLst/>
                <a:ahLst/>
                <a:cxnLst/>
                <a:rect l="l" t="t" r="r" b="b"/>
                <a:pathLst>
                  <a:path w="368" h="358" extrusionOk="0">
                    <a:moveTo>
                      <a:pt x="221" y="1"/>
                    </a:moveTo>
                    <a:lnTo>
                      <a:pt x="0" y="179"/>
                    </a:lnTo>
                    <a:lnTo>
                      <a:pt x="11" y="232"/>
                    </a:lnTo>
                    <a:cubicBezTo>
                      <a:pt x="11" y="284"/>
                      <a:pt x="42" y="326"/>
                      <a:pt x="95" y="347"/>
                    </a:cubicBezTo>
                    <a:lnTo>
                      <a:pt x="148" y="358"/>
                    </a:lnTo>
                    <a:lnTo>
                      <a:pt x="368" y="179"/>
                    </a:lnTo>
                    <a:lnTo>
                      <a:pt x="232" y="148"/>
                    </a:ln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78"/>
              <p:cNvSpPr/>
              <p:nvPr/>
            </p:nvSpPr>
            <p:spPr>
              <a:xfrm>
                <a:off x="3332171" y="2684809"/>
                <a:ext cx="12158" cy="254170"/>
              </a:xfrm>
              <a:custGeom>
                <a:avLst/>
                <a:gdLst/>
                <a:ahLst/>
                <a:cxnLst/>
                <a:rect l="l" t="t" r="r" b="b"/>
                <a:pathLst>
                  <a:path w="379" h="7923" extrusionOk="0">
                    <a:moveTo>
                      <a:pt x="221" y="0"/>
                    </a:moveTo>
                    <a:cubicBezTo>
                      <a:pt x="148" y="0"/>
                      <a:pt x="74" y="11"/>
                      <a:pt x="1" y="11"/>
                    </a:cubicBezTo>
                    <a:lnTo>
                      <a:pt x="158" y="7922"/>
                    </a:lnTo>
                    <a:lnTo>
                      <a:pt x="379" y="7744"/>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78"/>
              <p:cNvSpPr/>
              <p:nvPr/>
            </p:nvSpPr>
            <p:spPr>
              <a:xfrm>
                <a:off x="3341955" y="2938943"/>
                <a:ext cx="253496" cy="67432"/>
              </a:xfrm>
              <a:custGeom>
                <a:avLst/>
                <a:gdLst/>
                <a:ahLst/>
                <a:cxnLst/>
                <a:rect l="l" t="t" r="r" b="b"/>
                <a:pathLst>
                  <a:path w="7902" h="2102" extrusionOk="0">
                    <a:moveTo>
                      <a:pt x="221" y="0"/>
                    </a:moveTo>
                    <a:lnTo>
                      <a:pt x="0" y="179"/>
                    </a:lnTo>
                    <a:lnTo>
                      <a:pt x="7838" y="2101"/>
                    </a:lnTo>
                    <a:cubicBezTo>
                      <a:pt x="7859" y="2038"/>
                      <a:pt x="7880" y="1965"/>
                      <a:pt x="7901" y="1891"/>
                    </a:cubicBez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78"/>
              <p:cNvSpPr/>
              <p:nvPr/>
            </p:nvSpPr>
            <p:spPr>
              <a:xfrm>
                <a:off x="3337207" y="2933201"/>
                <a:ext cx="11870" cy="11517"/>
              </a:xfrm>
              <a:custGeom>
                <a:avLst/>
                <a:gdLst/>
                <a:ahLst/>
                <a:cxnLst/>
                <a:rect l="l" t="t" r="r" b="b"/>
                <a:pathLst>
                  <a:path w="370" h="359" extrusionOk="0">
                    <a:moveTo>
                      <a:pt x="222" y="1"/>
                    </a:moveTo>
                    <a:lnTo>
                      <a:pt x="1" y="179"/>
                    </a:lnTo>
                    <a:lnTo>
                      <a:pt x="12" y="232"/>
                    </a:lnTo>
                    <a:cubicBezTo>
                      <a:pt x="12" y="284"/>
                      <a:pt x="43" y="326"/>
                      <a:pt x="96" y="347"/>
                    </a:cubicBezTo>
                    <a:lnTo>
                      <a:pt x="148" y="358"/>
                    </a:lnTo>
                    <a:lnTo>
                      <a:pt x="369" y="179"/>
                    </a:lnTo>
                    <a:lnTo>
                      <a:pt x="232" y="148"/>
                    </a:lnTo>
                    <a:lnTo>
                      <a:pt x="2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78"/>
              <p:cNvSpPr/>
              <p:nvPr/>
            </p:nvSpPr>
            <p:spPr>
              <a:xfrm>
                <a:off x="3512169" y="2802765"/>
                <a:ext cx="195848" cy="52611"/>
              </a:xfrm>
              <a:custGeom>
                <a:avLst/>
                <a:gdLst/>
                <a:ahLst/>
                <a:cxnLst/>
                <a:rect l="l" t="t" r="r" b="b"/>
                <a:pathLst>
                  <a:path w="6105" h="1640" extrusionOk="0">
                    <a:moveTo>
                      <a:pt x="210" y="0"/>
                    </a:moveTo>
                    <a:lnTo>
                      <a:pt x="0" y="179"/>
                    </a:lnTo>
                    <a:lnTo>
                      <a:pt x="5936" y="1639"/>
                    </a:lnTo>
                    <a:cubicBezTo>
                      <a:pt x="5989" y="1576"/>
                      <a:pt x="6052" y="1513"/>
                      <a:pt x="6104" y="1450"/>
                    </a:cubicBezTo>
                    <a:lnTo>
                      <a:pt x="2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78"/>
              <p:cNvSpPr/>
              <p:nvPr/>
            </p:nvSpPr>
            <p:spPr>
              <a:xfrm>
                <a:off x="3503732" y="2609646"/>
                <a:ext cx="10811" cy="193154"/>
              </a:xfrm>
              <a:custGeom>
                <a:avLst/>
                <a:gdLst/>
                <a:ahLst/>
                <a:cxnLst/>
                <a:rect l="l" t="t" r="r" b="b"/>
                <a:pathLst>
                  <a:path w="337" h="6021" extrusionOk="0">
                    <a:moveTo>
                      <a:pt x="221" y="0"/>
                    </a:moveTo>
                    <a:cubicBezTo>
                      <a:pt x="147" y="42"/>
                      <a:pt x="74" y="85"/>
                      <a:pt x="0" y="137"/>
                    </a:cubicBezTo>
                    <a:lnTo>
                      <a:pt x="116" y="6020"/>
                    </a:lnTo>
                    <a:lnTo>
                      <a:pt x="336" y="5842"/>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78"/>
              <p:cNvSpPr/>
              <p:nvPr/>
            </p:nvSpPr>
            <p:spPr>
              <a:xfrm>
                <a:off x="3507453" y="2797055"/>
                <a:ext cx="11485" cy="11485"/>
              </a:xfrm>
              <a:custGeom>
                <a:avLst/>
                <a:gdLst/>
                <a:ahLst/>
                <a:cxnLst/>
                <a:rect l="l" t="t" r="r" b="b"/>
                <a:pathLst>
                  <a:path w="358" h="358" extrusionOk="0">
                    <a:moveTo>
                      <a:pt x="220" y="0"/>
                    </a:moveTo>
                    <a:lnTo>
                      <a:pt x="0" y="178"/>
                    </a:lnTo>
                    <a:lnTo>
                      <a:pt x="0" y="231"/>
                    </a:lnTo>
                    <a:cubicBezTo>
                      <a:pt x="0" y="283"/>
                      <a:pt x="42" y="326"/>
                      <a:pt x="84" y="347"/>
                    </a:cubicBezTo>
                    <a:lnTo>
                      <a:pt x="147" y="357"/>
                    </a:lnTo>
                    <a:lnTo>
                      <a:pt x="357" y="178"/>
                    </a:lnTo>
                    <a:lnTo>
                      <a:pt x="220" y="147"/>
                    </a:lnTo>
                    <a:lnTo>
                      <a:pt x="2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78"/>
              <p:cNvSpPr/>
              <p:nvPr/>
            </p:nvSpPr>
            <p:spPr>
              <a:xfrm>
                <a:off x="3675967" y="2583694"/>
                <a:ext cx="8790" cy="82927"/>
              </a:xfrm>
              <a:custGeom>
                <a:avLst/>
                <a:gdLst/>
                <a:ahLst/>
                <a:cxnLst/>
                <a:rect l="l" t="t" r="r" b="b"/>
                <a:pathLst>
                  <a:path w="274" h="2585" extrusionOk="0">
                    <a:moveTo>
                      <a:pt x="1" y="0"/>
                    </a:moveTo>
                    <a:lnTo>
                      <a:pt x="53" y="2585"/>
                    </a:lnTo>
                    <a:lnTo>
                      <a:pt x="274" y="2406"/>
                    </a:lnTo>
                    <a:lnTo>
                      <a:pt x="221" y="11"/>
                    </a:lnTo>
                    <a:cubicBezTo>
                      <a:pt x="148" y="11"/>
                      <a:pt x="74"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78"/>
              <p:cNvSpPr/>
              <p:nvPr/>
            </p:nvSpPr>
            <p:spPr>
              <a:xfrm>
                <a:off x="3682030" y="2666587"/>
                <a:ext cx="86648" cy="26691"/>
              </a:xfrm>
              <a:custGeom>
                <a:avLst/>
                <a:gdLst/>
                <a:ahLst/>
                <a:cxnLst/>
                <a:rect l="l" t="t" r="r" b="b"/>
                <a:pathLst>
                  <a:path w="2701" h="832" extrusionOk="0">
                    <a:moveTo>
                      <a:pt x="221" y="1"/>
                    </a:moveTo>
                    <a:lnTo>
                      <a:pt x="1" y="180"/>
                    </a:lnTo>
                    <a:lnTo>
                      <a:pt x="2658" y="831"/>
                    </a:lnTo>
                    <a:cubicBezTo>
                      <a:pt x="2669" y="757"/>
                      <a:pt x="2690" y="684"/>
                      <a:pt x="2701" y="610"/>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78"/>
              <p:cNvSpPr/>
              <p:nvPr/>
            </p:nvSpPr>
            <p:spPr>
              <a:xfrm>
                <a:off x="3677635" y="2660877"/>
                <a:ext cx="11485" cy="11485"/>
              </a:xfrm>
              <a:custGeom>
                <a:avLst/>
                <a:gdLst/>
                <a:ahLst/>
                <a:cxnLst/>
                <a:rect l="l" t="t" r="r" b="b"/>
                <a:pathLst>
                  <a:path w="358" h="358" extrusionOk="0">
                    <a:moveTo>
                      <a:pt x="222" y="0"/>
                    </a:moveTo>
                    <a:lnTo>
                      <a:pt x="1" y="179"/>
                    </a:lnTo>
                    <a:lnTo>
                      <a:pt x="1" y="232"/>
                    </a:lnTo>
                    <a:cubicBezTo>
                      <a:pt x="1" y="284"/>
                      <a:pt x="43" y="326"/>
                      <a:pt x="85" y="347"/>
                    </a:cubicBezTo>
                    <a:lnTo>
                      <a:pt x="138" y="358"/>
                    </a:lnTo>
                    <a:lnTo>
                      <a:pt x="358" y="179"/>
                    </a:lnTo>
                    <a:lnTo>
                      <a:pt x="222" y="148"/>
                    </a:lnTo>
                    <a:lnTo>
                      <a:pt x="2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78"/>
              <p:cNvSpPr/>
              <p:nvPr/>
            </p:nvSpPr>
            <p:spPr>
              <a:xfrm>
                <a:off x="2747073" y="2571921"/>
                <a:ext cx="1052994" cy="875335"/>
              </a:xfrm>
              <a:custGeom>
                <a:avLst/>
                <a:gdLst/>
                <a:ahLst/>
                <a:cxnLst/>
                <a:rect l="l" t="t" r="r" b="b"/>
                <a:pathLst>
                  <a:path w="32824" h="27286" extrusionOk="0">
                    <a:moveTo>
                      <a:pt x="27959" y="336"/>
                    </a:moveTo>
                    <a:cubicBezTo>
                      <a:pt x="28466" y="336"/>
                      <a:pt x="28951" y="361"/>
                      <a:pt x="29450" y="388"/>
                    </a:cubicBezTo>
                    <a:cubicBezTo>
                      <a:pt x="29963" y="412"/>
                      <a:pt x="30483" y="439"/>
                      <a:pt x="31042" y="439"/>
                    </a:cubicBezTo>
                    <a:cubicBezTo>
                      <a:pt x="31468" y="439"/>
                      <a:pt x="31916" y="423"/>
                      <a:pt x="32403" y="378"/>
                    </a:cubicBezTo>
                    <a:lnTo>
                      <a:pt x="32403" y="378"/>
                    </a:lnTo>
                    <a:cubicBezTo>
                      <a:pt x="32056" y="1460"/>
                      <a:pt x="31898" y="2374"/>
                      <a:pt x="31751" y="3267"/>
                    </a:cubicBezTo>
                    <a:cubicBezTo>
                      <a:pt x="31551" y="4413"/>
                      <a:pt x="31373" y="5494"/>
                      <a:pt x="30806" y="6871"/>
                    </a:cubicBezTo>
                    <a:cubicBezTo>
                      <a:pt x="30164" y="8226"/>
                      <a:pt x="29671" y="8636"/>
                      <a:pt x="29104" y="9109"/>
                    </a:cubicBezTo>
                    <a:cubicBezTo>
                      <a:pt x="28641" y="9487"/>
                      <a:pt x="28126" y="9928"/>
                      <a:pt x="27465" y="10906"/>
                    </a:cubicBezTo>
                    <a:cubicBezTo>
                      <a:pt x="26687" y="11945"/>
                      <a:pt x="26466" y="12681"/>
                      <a:pt x="26256" y="13395"/>
                    </a:cubicBezTo>
                    <a:cubicBezTo>
                      <a:pt x="26025" y="14163"/>
                      <a:pt x="25815" y="14887"/>
                      <a:pt x="24922" y="15938"/>
                    </a:cubicBezTo>
                    <a:cubicBezTo>
                      <a:pt x="23965" y="16968"/>
                      <a:pt x="23325" y="17136"/>
                      <a:pt x="22569" y="17336"/>
                    </a:cubicBezTo>
                    <a:cubicBezTo>
                      <a:pt x="21938" y="17504"/>
                      <a:pt x="21213" y="17693"/>
                      <a:pt x="20246" y="18460"/>
                    </a:cubicBezTo>
                    <a:cubicBezTo>
                      <a:pt x="19195" y="19227"/>
                      <a:pt x="18849" y="19942"/>
                      <a:pt x="18513" y="20635"/>
                    </a:cubicBezTo>
                    <a:cubicBezTo>
                      <a:pt x="18166" y="21349"/>
                      <a:pt x="17830" y="22032"/>
                      <a:pt x="16706" y="22757"/>
                    </a:cubicBezTo>
                    <a:cubicBezTo>
                      <a:pt x="15916" y="23211"/>
                      <a:pt x="15306" y="23327"/>
                      <a:pt x="14743" y="23327"/>
                    </a:cubicBezTo>
                    <a:cubicBezTo>
                      <a:pt x="14445" y="23327"/>
                      <a:pt x="14160" y="23294"/>
                      <a:pt x="13869" y="23262"/>
                    </a:cubicBezTo>
                    <a:cubicBezTo>
                      <a:pt x="13540" y="23221"/>
                      <a:pt x="13205" y="23179"/>
                      <a:pt x="12839" y="23179"/>
                    </a:cubicBezTo>
                    <a:cubicBezTo>
                      <a:pt x="12340" y="23179"/>
                      <a:pt x="11784" y="23257"/>
                      <a:pt x="11105" y="23524"/>
                    </a:cubicBezTo>
                    <a:cubicBezTo>
                      <a:pt x="9834" y="23955"/>
                      <a:pt x="9372" y="24607"/>
                      <a:pt x="8920" y="25237"/>
                    </a:cubicBezTo>
                    <a:cubicBezTo>
                      <a:pt x="8458" y="25888"/>
                      <a:pt x="8027" y="26487"/>
                      <a:pt x="6713" y="26844"/>
                    </a:cubicBezTo>
                    <a:cubicBezTo>
                      <a:pt x="6370" y="26920"/>
                      <a:pt x="6060" y="26953"/>
                      <a:pt x="5775" y="26953"/>
                    </a:cubicBezTo>
                    <a:cubicBezTo>
                      <a:pt x="4915" y="26953"/>
                      <a:pt x="4274" y="26655"/>
                      <a:pt x="3603" y="26340"/>
                    </a:cubicBezTo>
                    <a:cubicBezTo>
                      <a:pt x="2858" y="25993"/>
                      <a:pt x="2080" y="25636"/>
                      <a:pt x="956" y="25636"/>
                    </a:cubicBezTo>
                    <a:lnTo>
                      <a:pt x="841" y="25636"/>
                    </a:lnTo>
                    <a:cubicBezTo>
                      <a:pt x="1124" y="24480"/>
                      <a:pt x="935" y="23619"/>
                      <a:pt x="757" y="22788"/>
                    </a:cubicBezTo>
                    <a:cubicBezTo>
                      <a:pt x="546" y="21822"/>
                      <a:pt x="346" y="20918"/>
                      <a:pt x="946" y="19647"/>
                    </a:cubicBezTo>
                    <a:cubicBezTo>
                      <a:pt x="1586" y="18439"/>
                      <a:pt x="2270" y="18155"/>
                      <a:pt x="2994" y="17840"/>
                    </a:cubicBezTo>
                    <a:cubicBezTo>
                      <a:pt x="3719" y="17546"/>
                      <a:pt x="4455" y="17231"/>
                      <a:pt x="5148" y="16096"/>
                    </a:cubicBezTo>
                    <a:cubicBezTo>
                      <a:pt x="5863" y="15034"/>
                      <a:pt x="5947" y="14226"/>
                      <a:pt x="6020" y="13437"/>
                    </a:cubicBezTo>
                    <a:cubicBezTo>
                      <a:pt x="6104" y="12608"/>
                      <a:pt x="6188" y="11809"/>
                      <a:pt x="7124" y="10801"/>
                    </a:cubicBezTo>
                    <a:cubicBezTo>
                      <a:pt x="8090" y="9844"/>
                      <a:pt x="8826" y="9676"/>
                      <a:pt x="9603" y="9498"/>
                    </a:cubicBezTo>
                    <a:cubicBezTo>
                      <a:pt x="10349" y="9319"/>
                      <a:pt x="11116" y="9141"/>
                      <a:pt x="12093" y="8279"/>
                    </a:cubicBezTo>
                    <a:cubicBezTo>
                      <a:pt x="13060" y="7502"/>
                      <a:pt x="13407" y="6839"/>
                      <a:pt x="13701" y="6262"/>
                    </a:cubicBezTo>
                    <a:cubicBezTo>
                      <a:pt x="14058" y="5568"/>
                      <a:pt x="14373" y="4969"/>
                      <a:pt x="15581" y="4265"/>
                    </a:cubicBezTo>
                    <a:cubicBezTo>
                      <a:pt x="16811" y="3635"/>
                      <a:pt x="17567" y="3582"/>
                      <a:pt x="18355" y="3530"/>
                    </a:cubicBezTo>
                    <a:cubicBezTo>
                      <a:pt x="19101" y="3477"/>
                      <a:pt x="19879" y="3425"/>
                      <a:pt x="21045" y="2900"/>
                    </a:cubicBezTo>
                    <a:cubicBezTo>
                      <a:pt x="22158" y="2468"/>
                      <a:pt x="22695" y="2048"/>
                      <a:pt x="23167" y="1691"/>
                    </a:cubicBezTo>
                    <a:cubicBezTo>
                      <a:pt x="23755" y="1239"/>
                      <a:pt x="24260" y="850"/>
                      <a:pt x="25721" y="525"/>
                    </a:cubicBezTo>
                    <a:cubicBezTo>
                      <a:pt x="26562" y="381"/>
                      <a:pt x="27280" y="336"/>
                      <a:pt x="27959" y="336"/>
                    </a:cubicBezTo>
                    <a:close/>
                    <a:moveTo>
                      <a:pt x="27975" y="1"/>
                    </a:moveTo>
                    <a:cubicBezTo>
                      <a:pt x="27275" y="1"/>
                      <a:pt x="26533" y="47"/>
                      <a:pt x="25657" y="199"/>
                    </a:cubicBezTo>
                    <a:cubicBezTo>
                      <a:pt x="24113" y="535"/>
                      <a:pt x="23556" y="966"/>
                      <a:pt x="22968" y="1418"/>
                    </a:cubicBezTo>
                    <a:cubicBezTo>
                      <a:pt x="22484" y="1786"/>
                      <a:pt x="21990" y="2174"/>
                      <a:pt x="20919" y="2594"/>
                    </a:cubicBezTo>
                    <a:cubicBezTo>
                      <a:pt x="19795" y="3089"/>
                      <a:pt x="19048" y="3141"/>
                      <a:pt x="18334" y="3194"/>
                    </a:cubicBezTo>
                    <a:cubicBezTo>
                      <a:pt x="17535" y="3246"/>
                      <a:pt x="16716" y="3309"/>
                      <a:pt x="15424" y="3971"/>
                    </a:cubicBezTo>
                    <a:cubicBezTo>
                      <a:pt x="14121" y="4728"/>
                      <a:pt x="13774" y="5400"/>
                      <a:pt x="13407" y="6104"/>
                    </a:cubicBezTo>
                    <a:cubicBezTo>
                      <a:pt x="13112" y="6682"/>
                      <a:pt x="12797" y="7291"/>
                      <a:pt x="11883" y="8027"/>
                    </a:cubicBezTo>
                    <a:cubicBezTo>
                      <a:pt x="10958" y="8825"/>
                      <a:pt x="10265" y="8993"/>
                      <a:pt x="9519" y="9172"/>
                    </a:cubicBezTo>
                    <a:cubicBezTo>
                      <a:pt x="8731" y="9351"/>
                      <a:pt x="7922" y="9540"/>
                      <a:pt x="6882" y="10569"/>
                    </a:cubicBezTo>
                    <a:cubicBezTo>
                      <a:pt x="5863" y="11672"/>
                      <a:pt x="5779" y="12513"/>
                      <a:pt x="5684" y="13406"/>
                    </a:cubicBezTo>
                    <a:cubicBezTo>
                      <a:pt x="5611" y="14152"/>
                      <a:pt x="5537" y="14919"/>
                      <a:pt x="4864" y="15907"/>
                    </a:cubicBezTo>
                    <a:cubicBezTo>
                      <a:pt x="4224" y="16968"/>
                      <a:pt x="3561" y="17241"/>
                      <a:pt x="2868" y="17535"/>
                    </a:cubicBezTo>
                    <a:cubicBezTo>
                      <a:pt x="2122" y="17850"/>
                      <a:pt x="1345" y="18176"/>
                      <a:pt x="652" y="19489"/>
                    </a:cubicBezTo>
                    <a:cubicBezTo>
                      <a:pt x="0" y="20876"/>
                      <a:pt x="220" y="21885"/>
                      <a:pt x="430" y="22862"/>
                    </a:cubicBezTo>
                    <a:cubicBezTo>
                      <a:pt x="609" y="23703"/>
                      <a:pt x="799" y="24586"/>
                      <a:pt x="451" y="25772"/>
                    </a:cubicBezTo>
                    <a:cubicBezTo>
                      <a:pt x="441" y="25825"/>
                      <a:pt x="451" y="25877"/>
                      <a:pt x="483" y="25919"/>
                    </a:cubicBezTo>
                    <a:cubicBezTo>
                      <a:pt x="510" y="25956"/>
                      <a:pt x="554" y="25985"/>
                      <a:pt x="606" y="25985"/>
                    </a:cubicBezTo>
                    <a:cubicBezTo>
                      <a:pt x="614" y="25985"/>
                      <a:pt x="622" y="25984"/>
                      <a:pt x="631" y="25982"/>
                    </a:cubicBezTo>
                    <a:cubicBezTo>
                      <a:pt x="735" y="25976"/>
                      <a:pt x="836" y="25973"/>
                      <a:pt x="934" y="25973"/>
                    </a:cubicBezTo>
                    <a:cubicBezTo>
                      <a:pt x="1998" y="25973"/>
                      <a:pt x="2745" y="26318"/>
                      <a:pt x="3456" y="26645"/>
                    </a:cubicBezTo>
                    <a:cubicBezTo>
                      <a:pt x="4140" y="26960"/>
                      <a:pt x="4833" y="27285"/>
                      <a:pt x="5779" y="27285"/>
                    </a:cubicBezTo>
                    <a:cubicBezTo>
                      <a:pt x="6094" y="27285"/>
                      <a:pt x="6430" y="27254"/>
                      <a:pt x="6798" y="27170"/>
                    </a:cubicBezTo>
                    <a:cubicBezTo>
                      <a:pt x="8226" y="26781"/>
                      <a:pt x="8721" y="26098"/>
                      <a:pt x="9193" y="25436"/>
                    </a:cubicBezTo>
                    <a:cubicBezTo>
                      <a:pt x="9624" y="24817"/>
                      <a:pt x="10045" y="24238"/>
                      <a:pt x="11221" y="23839"/>
                    </a:cubicBezTo>
                    <a:cubicBezTo>
                      <a:pt x="11865" y="23588"/>
                      <a:pt x="12395" y="23515"/>
                      <a:pt x="12873" y="23515"/>
                    </a:cubicBezTo>
                    <a:cubicBezTo>
                      <a:pt x="13213" y="23515"/>
                      <a:pt x="13527" y="23552"/>
                      <a:pt x="13837" y="23587"/>
                    </a:cubicBezTo>
                    <a:cubicBezTo>
                      <a:pt x="14149" y="23624"/>
                      <a:pt x="14455" y="23660"/>
                      <a:pt x="14776" y="23660"/>
                    </a:cubicBezTo>
                    <a:cubicBezTo>
                      <a:pt x="15374" y="23660"/>
                      <a:pt x="16026" y="23533"/>
                      <a:pt x="16874" y="23041"/>
                    </a:cubicBezTo>
                    <a:cubicBezTo>
                      <a:pt x="18093" y="22263"/>
                      <a:pt x="18460" y="21507"/>
                      <a:pt x="18817" y="20782"/>
                    </a:cubicBezTo>
                    <a:cubicBezTo>
                      <a:pt x="19143" y="20099"/>
                      <a:pt x="19459" y="19447"/>
                      <a:pt x="20456" y="18723"/>
                    </a:cubicBezTo>
                    <a:cubicBezTo>
                      <a:pt x="21360" y="17997"/>
                      <a:pt x="22022" y="17829"/>
                      <a:pt x="22653" y="17661"/>
                    </a:cubicBezTo>
                    <a:cubicBezTo>
                      <a:pt x="23419" y="17462"/>
                      <a:pt x="24145" y="17273"/>
                      <a:pt x="25174" y="16159"/>
                    </a:cubicBezTo>
                    <a:cubicBezTo>
                      <a:pt x="26109" y="15045"/>
                      <a:pt x="26351" y="14257"/>
                      <a:pt x="26582" y="13490"/>
                    </a:cubicBezTo>
                    <a:cubicBezTo>
                      <a:pt x="26781" y="12807"/>
                      <a:pt x="26991" y="12093"/>
                      <a:pt x="27738" y="11105"/>
                    </a:cubicBezTo>
                    <a:cubicBezTo>
                      <a:pt x="28378" y="10149"/>
                      <a:pt x="28852" y="9750"/>
                      <a:pt x="29314" y="9361"/>
                    </a:cubicBezTo>
                    <a:cubicBezTo>
                      <a:pt x="29891" y="8888"/>
                      <a:pt x="30438" y="8436"/>
                      <a:pt x="31110" y="7007"/>
                    </a:cubicBezTo>
                    <a:cubicBezTo>
                      <a:pt x="31698" y="5589"/>
                      <a:pt x="31888" y="4486"/>
                      <a:pt x="32077" y="3320"/>
                    </a:cubicBezTo>
                    <a:cubicBezTo>
                      <a:pt x="32245" y="2384"/>
                      <a:pt x="32403" y="1408"/>
                      <a:pt x="32802" y="241"/>
                    </a:cubicBezTo>
                    <a:cubicBezTo>
                      <a:pt x="32823" y="189"/>
                      <a:pt x="32812" y="126"/>
                      <a:pt x="32781" y="84"/>
                    </a:cubicBezTo>
                    <a:cubicBezTo>
                      <a:pt x="32739" y="42"/>
                      <a:pt x="32686" y="21"/>
                      <a:pt x="32634" y="21"/>
                    </a:cubicBezTo>
                    <a:cubicBezTo>
                      <a:pt x="32052" y="85"/>
                      <a:pt x="31525" y="107"/>
                      <a:pt x="31030" y="107"/>
                    </a:cubicBezTo>
                    <a:cubicBezTo>
                      <a:pt x="30479" y="107"/>
                      <a:pt x="29969" y="80"/>
                      <a:pt x="29471" y="52"/>
                    </a:cubicBezTo>
                    <a:cubicBezTo>
                      <a:pt x="28971" y="25"/>
                      <a:pt x="28484" y="1"/>
                      <a:pt x="27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0" name="Google Shape;2650;p78"/>
            <p:cNvGrpSpPr/>
            <p:nvPr/>
          </p:nvGrpSpPr>
          <p:grpSpPr>
            <a:xfrm>
              <a:off x="720002" y="2905722"/>
              <a:ext cx="1645191" cy="1154430"/>
              <a:chOff x="1030114" y="2391922"/>
              <a:chExt cx="1645191" cy="1154430"/>
            </a:xfrm>
          </p:grpSpPr>
          <p:sp>
            <p:nvSpPr>
              <p:cNvPr id="2651" name="Google Shape;2651;p78"/>
              <p:cNvSpPr/>
              <p:nvPr/>
            </p:nvSpPr>
            <p:spPr>
              <a:xfrm>
                <a:off x="1080351" y="2441453"/>
                <a:ext cx="1502948" cy="1020978"/>
              </a:xfrm>
              <a:custGeom>
                <a:avLst/>
                <a:gdLst/>
                <a:ahLst/>
                <a:cxnLst/>
                <a:rect l="l" t="t" r="r" b="b"/>
                <a:pathLst>
                  <a:path w="46850" h="31826" extrusionOk="0">
                    <a:moveTo>
                      <a:pt x="1492" y="0"/>
                    </a:moveTo>
                    <a:cubicBezTo>
                      <a:pt x="672" y="0"/>
                      <a:pt x="0" y="673"/>
                      <a:pt x="0" y="1492"/>
                    </a:cubicBezTo>
                    <a:lnTo>
                      <a:pt x="0" y="30323"/>
                    </a:lnTo>
                    <a:cubicBezTo>
                      <a:pt x="0" y="31100"/>
                      <a:pt x="588" y="31741"/>
                      <a:pt x="1345" y="31815"/>
                    </a:cubicBezTo>
                    <a:cubicBezTo>
                      <a:pt x="1387" y="31815"/>
                      <a:pt x="1450" y="31826"/>
                      <a:pt x="1492" y="31826"/>
                    </a:cubicBezTo>
                    <a:lnTo>
                      <a:pt x="1912" y="31826"/>
                    </a:lnTo>
                    <a:cubicBezTo>
                      <a:pt x="1881" y="31678"/>
                      <a:pt x="1870" y="31531"/>
                      <a:pt x="1870" y="31384"/>
                    </a:cubicBezTo>
                    <a:lnTo>
                      <a:pt x="1870" y="3972"/>
                    </a:lnTo>
                    <a:cubicBezTo>
                      <a:pt x="1870" y="2375"/>
                      <a:pt x="3173" y="1083"/>
                      <a:pt x="4770" y="1083"/>
                    </a:cubicBezTo>
                    <a:lnTo>
                      <a:pt x="45935" y="1083"/>
                    </a:lnTo>
                    <a:cubicBezTo>
                      <a:pt x="46440" y="1083"/>
                      <a:pt x="46850" y="841"/>
                      <a:pt x="46850" y="547"/>
                    </a:cubicBezTo>
                    <a:cubicBezTo>
                      <a:pt x="46850" y="242"/>
                      <a:pt x="46440" y="0"/>
                      <a:pt x="459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78"/>
              <p:cNvSpPr/>
              <p:nvPr/>
            </p:nvSpPr>
            <p:spPr>
              <a:xfrm>
                <a:off x="1035536" y="2397312"/>
                <a:ext cx="1634380" cy="1143331"/>
              </a:xfrm>
              <a:custGeom>
                <a:avLst/>
                <a:gdLst/>
                <a:ahLst/>
                <a:cxnLst/>
                <a:rect l="l" t="t" r="r" b="b"/>
                <a:pathLst>
                  <a:path w="50947" h="35640" extrusionOk="0">
                    <a:moveTo>
                      <a:pt x="2889" y="0"/>
                    </a:moveTo>
                    <a:cubicBezTo>
                      <a:pt x="1303" y="0"/>
                      <a:pt x="0" y="1303"/>
                      <a:pt x="0" y="2900"/>
                    </a:cubicBezTo>
                    <a:lnTo>
                      <a:pt x="0" y="30302"/>
                    </a:lnTo>
                    <a:cubicBezTo>
                      <a:pt x="0" y="31846"/>
                      <a:pt x="1208" y="33117"/>
                      <a:pt x="2742" y="33191"/>
                    </a:cubicBezTo>
                    <a:cubicBezTo>
                      <a:pt x="1985" y="33117"/>
                      <a:pt x="1397" y="32476"/>
                      <a:pt x="1397" y="31699"/>
                    </a:cubicBezTo>
                    <a:lnTo>
                      <a:pt x="1397" y="2868"/>
                    </a:lnTo>
                    <a:cubicBezTo>
                      <a:pt x="1397" y="2049"/>
                      <a:pt x="2069" y="1376"/>
                      <a:pt x="2889" y="1376"/>
                    </a:cubicBezTo>
                    <a:lnTo>
                      <a:pt x="47332" y="1376"/>
                    </a:lnTo>
                    <a:cubicBezTo>
                      <a:pt x="47837" y="1376"/>
                      <a:pt x="48247" y="1618"/>
                      <a:pt x="48247" y="1923"/>
                    </a:cubicBezTo>
                    <a:cubicBezTo>
                      <a:pt x="48247" y="2217"/>
                      <a:pt x="47837" y="2459"/>
                      <a:pt x="47332" y="2459"/>
                    </a:cubicBezTo>
                    <a:lnTo>
                      <a:pt x="6167" y="2459"/>
                    </a:lnTo>
                    <a:cubicBezTo>
                      <a:pt x="4570" y="2459"/>
                      <a:pt x="3267" y="3751"/>
                      <a:pt x="3267" y="5348"/>
                    </a:cubicBezTo>
                    <a:lnTo>
                      <a:pt x="3267" y="32760"/>
                    </a:lnTo>
                    <a:cubicBezTo>
                      <a:pt x="3267" y="32907"/>
                      <a:pt x="3278" y="33054"/>
                      <a:pt x="3309" y="33202"/>
                    </a:cubicBezTo>
                    <a:cubicBezTo>
                      <a:pt x="3509" y="34535"/>
                      <a:pt x="4633" y="35576"/>
                      <a:pt x="6010" y="35639"/>
                    </a:cubicBezTo>
                    <a:cubicBezTo>
                      <a:pt x="5253" y="35565"/>
                      <a:pt x="4665" y="34935"/>
                      <a:pt x="4665" y="34157"/>
                    </a:cubicBezTo>
                    <a:lnTo>
                      <a:pt x="4665" y="5327"/>
                    </a:lnTo>
                    <a:cubicBezTo>
                      <a:pt x="4665" y="4507"/>
                      <a:pt x="5337" y="3825"/>
                      <a:pt x="6167" y="3825"/>
                    </a:cubicBezTo>
                    <a:lnTo>
                      <a:pt x="47700" y="3825"/>
                    </a:lnTo>
                    <a:cubicBezTo>
                      <a:pt x="48593" y="3825"/>
                      <a:pt x="49403" y="3615"/>
                      <a:pt x="49991" y="3267"/>
                    </a:cubicBezTo>
                    <a:cubicBezTo>
                      <a:pt x="50579" y="2931"/>
                      <a:pt x="50947" y="2448"/>
                      <a:pt x="50947" y="1923"/>
                    </a:cubicBezTo>
                    <a:cubicBezTo>
                      <a:pt x="50947" y="862"/>
                      <a:pt x="49497" y="0"/>
                      <a:pt x="477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78"/>
              <p:cNvSpPr/>
              <p:nvPr/>
            </p:nvSpPr>
            <p:spPr>
              <a:xfrm>
                <a:off x="1185186" y="2458968"/>
                <a:ext cx="1484727" cy="1081994"/>
              </a:xfrm>
              <a:custGeom>
                <a:avLst/>
                <a:gdLst/>
                <a:ahLst/>
                <a:cxnLst/>
                <a:rect l="l" t="t" r="r" b="b"/>
                <a:pathLst>
                  <a:path w="46282" h="33728" extrusionOk="0">
                    <a:moveTo>
                      <a:pt x="46282" y="1"/>
                    </a:moveTo>
                    <a:cubicBezTo>
                      <a:pt x="46282" y="526"/>
                      <a:pt x="45914" y="1009"/>
                      <a:pt x="45326" y="1345"/>
                    </a:cubicBezTo>
                    <a:cubicBezTo>
                      <a:pt x="44738" y="1693"/>
                      <a:pt x="43928" y="1903"/>
                      <a:pt x="43035" y="1903"/>
                    </a:cubicBezTo>
                    <a:lnTo>
                      <a:pt x="1502" y="1903"/>
                    </a:lnTo>
                    <a:cubicBezTo>
                      <a:pt x="672" y="1903"/>
                      <a:pt x="0" y="2585"/>
                      <a:pt x="0" y="3405"/>
                    </a:cubicBezTo>
                    <a:lnTo>
                      <a:pt x="0" y="32235"/>
                    </a:lnTo>
                    <a:cubicBezTo>
                      <a:pt x="0" y="33013"/>
                      <a:pt x="588" y="33643"/>
                      <a:pt x="1345" y="33717"/>
                    </a:cubicBezTo>
                    <a:cubicBezTo>
                      <a:pt x="1397" y="33727"/>
                      <a:pt x="1450" y="33727"/>
                      <a:pt x="1502" y="33727"/>
                    </a:cubicBezTo>
                    <a:lnTo>
                      <a:pt x="43035" y="33727"/>
                    </a:lnTo>
                    <a:cubicBezTo>
                      <a:pt x="44832" y="33727"/>
                      <a:pt x="46282" y="32877"/>
                      <a:pt x="46282" y="31815"/>
                    </a:cubicBezTo>
                    <a:lnTo>
                      <a:pt x="462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78"/>
              <p:cNvSpPr/>
              <p:nvPr/>
            </p:nvSpPr>
            <p:spPr>
              <a:xfrm>
                <a:off x="1227948" y="2453579"/>
                <a:ext cx="1447353" cy="1092773"/>
              </a:xfrm>
              <a:custGeom>
                <a:avLst/>
                <a:gdLst/>
                <a:ahLst/>
                <a:cxnLst/>
                <a:rect l="l" t="t" r="r" b="b"/>
                <a:pathLst>
                  <a:path w="45117" h="34064" extrusionOk="0">
                    <a:moveTo>
                      <a:pt x="44949" y="0"/>
                    </a:moveTo>
                    <a:cubicBezTo>
                      <a:pt x="44855" y="0"/>
                      <a:pt x="44781" y="74"/>
                      <a:pt x="44781" y="169"/>
                    </a:cubicBezTo>
                    <a:lnTo>
                      <a:pt x="44781" y="31983"/>
                    </a:lnTo>
                    <a:cubicBezTo>
                      <a:pt x="44781" y="32950"/>
                      <a:pt x="43394" y="33727"/>
                      <a:pt x="41702" y="33727"/>
                    </a:cubicBezTo>
                    <a:lnTo>
                      <a:pt x="169" y="33727"/>
                    </a:lnTo>
                    <a:cubicBezTo>
                      <a:pt x="75" y="33727"/>
                      <a:pt x="1" y="33801"/>
                      <a:pt x="1" y="33895"/>
                    </a:cubicBezTo>
                    <a:cubicBezTo>
                      <a:pt x="1" y="33990"/>
                      <a:pt x="75" y="34063"/>
                      <a:pt x="169" y="34063"/>
                    </a:cubicBezTo>
                    <a:lnTo>
                      <a:pt x="41702" y="34063"/>
                    </a:lnTo>
                    <a:cubicBezTo>
                      <a:pt x="43615" y="34063"/>
                      <a:pt x="45117" y="33150"/>
                      <a:pt x="45117" y="31983"/>
                    </a:cubicBezTo>
                    <a:lnTo>
                      <a:pt x="45117" y="169"/>
                    </a:lnTo>
                    <a:cubicBezTo>
                      <a:pt x="45117" y="74"/>
                      <a:pt x="45044" y="0"/>
                      <a:pt x="44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78"/>
              <p:cNvSpPr/>
              <p:nvPr/>
            </p:nvSpPr>
            <p:spPr>
              <a:xfrm>
                <a:off x="1030114" y="2391922"/>
                <a:ext cx="1645191" cy="1154110"/>
              </a:xfrm>
              <a:custGeom>
                <a:avLst/>
                <a:gdLst/>
                <a:ahLst/>
                <a:cxnLst/>
                <a:rect l="l" t="t" r="r" b="b"/>
                <a:pathLst>
                  <a:path w="51284" h="35976" extrusionOk="0">
                    <a:moveTo>
                      <a:pt x="3058" y="0"/>
                    </a:moveTo>
                    <a:cubicBezTo>
                      <a:pt x="1377" y="0"/>
                      <a:pt x="1" y="1376"/>
                      <a:pt x="1" y="3068"/>
                    </a:cubicBezTo>
                    <a:lnTo>
                      <a:pt x="1" y="30470"/>
                    </a:lnTo>
                    <a:cubicBezTo>
                      <a:pt x="1" y="32109"/>
                      <a:pt x="1272" y="33443"/>
                      <a:pt x="2901" y="33527"/>
                    </a:cubicBezTo>
                    <a:cubicBezTo>
                      <a:pt x="2995" y="33527"/>
                      <a:pt x="3069" y="33454"/>
                      <a:pt x="3079" y="33370"/>
                    </a:cubicBezTo>
                    <a:cubicBezTo>
                      <a:pt x="3079" y="33275"/>
                      <a:pt x="3006" y="33191"/>
                      <a:pt x="2911" y="33191"/>
                    </a:cubicBezTo>
                    <a:cubicBezTo>
                      <a:pt x="1472" y="33117"/>
                      <a:pt x="337" y="31930"/>
                      <a:pt x="337" y="30470"/>
                    </a:cubicBezTo>
                    <a:lnTo>
                      <a:pt x="337" y="3068"/>
                    </a:lnTo>
                    <a:cubicBezTo>
                      <a:pt x="337" y="1565"/>
                      <a:pt x="1556" y="336"/>
                      <a:pt x="3058" y="336"/>
                    </a:cubicBezTo>
                    <a:lnTo>
                      <a:pt x="47869" y="336"/>
                    </a:lnTo>
                    <a:cubicBezTo>
                      <a:pt x="49561" y="336"/>
                      <a:pt x="50948" y="1124"/>
                      <a:pt x="50948" y="2091"/>
                    </a:cubicBezTo>
                    <a:cubicBezTo>
                      <a:pt x="50948" y="2543"/>
                      <a:pt x="50643" y="2963"/>
                      <a:pt x="50076" y="3299"/>
                    </a:cubicBezTo>
                    <a:cubicBezTo>
                      <a:pt x="49488" y="3635"/>
                      <a:pt x="48699" y="3835"/>
                      <a:pt x="47869" y="3835"/>
                    </a:cubicBezTo>
                    <a:lnTo>
                      <a:pt x="6336" y="3835"/>
                    </a:lnTo>
                    <a:cubicBezTo>
                      <a:pt x="5411" y="3835"/>
                      <a:pt x="4666" y="4581"/>
                      <a:pt x="4666" y="5495"/>
                    </a:cubicBezTo>
                    <a:lnTo>
                      <a:pt x="4666" y="34325"/>
                    </a:lnTo>
                    <a:cubicBezTo>
                      <a:pt x="4666" y="35177"/>
                      <a:pt x="5317" y="35891"/>
                      <a:pt x="6168" y="35975"/>
                    </a:cubicBezTo>
                    <a:lnTo>
                      <a:pt x="6179" y="35975"/>
                    </a:lnTo>
                    <a:cubicBezTo>
                      <a:pt x="6263" y="35975"/>
                      <a:pt x="6336" y="35912"/>
                      <a:pt x="6347" y="35828"/>
                    </a:cubicBezTo>
                    <a:cubicBezTo>
                      <a:pt x="6357" y="35733"/>
                      <a:pt x="6284" y="35649"/>
                      <a:pt x="6200" y="35639"/>
                    </a:cubicBezTo>
                    <a:cubicBezTo>
                      <a:pt x="5517" y="35576"/>
                      <a:pt x="5002" y="35009"/>
                      <a:pt x="5002" y="34325"/>
                    </a:cubicBezTo>
                    <a:lnTo>
                      <a:pt x="5002" y="5495"/>
                    </a:lnTo>
                    <a:cubicBezTo>
                      <a:pt x="5002" y="4759"/>
                      <a:pt x="5601" y="4161"/>
                      <a:pt x="6336" y="4161"/>
                    </a:cubicBezTo>
                    <a:lnTo>
                      <a:pt x="47869" y="4161"/>
                    </a:lnTo>
                    <a:cubicBezTo>
                      <a:pt x="48762" y="4161"/>
                      <a:pt x="49614" y="3961"/>
                      <a:pt x="50254" y="3582"/>
                    </a:cubicBezTo>
                    <a:cubicBezTo>
                      <a:pt x="50916" y="3194"/>
                      <a:pt x="51284" y="2658"/>
                      <a:pt x="51284" y="2091"/>
                    </a:cubicBezTo>
                    <a:cubicBezTo>
                      <a:pt x="51284" y="935"/>
                      <a:pt x="49750" y="0"/>
                      <a:pt x="478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78"/>
              <p:cNvSpPr/>
              <p:nvPr/>
            </p:nvSpPr>
            <p:spPr>
              <a:xfrm>
                <a:off x="1074929" y="2436064"/>
                <a:ext cx="1513759" cy="1110289"/>
              </a:xfrm>
              <a:custGeom>
                <a:avLst/>
                <a:gdLst/>
                <a:ahLst/>
                <a:cxnLst/>
                <a:rect l="l" t="t" r="r" b="b"/>
                <a:pathLst>
                  <a:path w="47187" h="34610" extrusionOk="0">
                    <a:moveTo>
                      <a:pt x="46104" y="336"/>
                    </a:moveTo>
                    <a:cubicBezTo>
                      <a:pt x="46525" y="336"/>
                      <a:pt x="46851" y="536"/>
                      <a:pt x="46851" y="715"/>
                    </a:cubicBezTo>
                    <a:cubicBezTo>
                      <a:pt x="46851" y="883"/>
                      <a:pt x="46546" y="1083"/>
                      <a:pt x="46104" y="1083"/>
                    </a:cubicBezTo>
                    <a:lnTo>
                      <a:pt x="4939" y="1083"/>
                    </a:lnTo>
                    <a:cubicBezTo>
                      <a:pt x="3248" y="1083"/>
                      <a:pt x="1882" y="2459"/>
                      <a:pt x="1882" y="4140"/>
                    </a:cubicBezTo>
                    <a:lnTo>
                      <a:pt x="1882" y="31552"/>
                    </a:lnTo>
                    <a:cubicBezTo>
                      <a:pt x="1882" y="31646"/>
                      <a:pt x="1882" y="31730"/>
                      <a:pt x="1892" y="31825"/>
                    </a:cubicBezTo>
                    <a:lnTo>
                      <a:pt x="1661" y="31825"/>
                    </a:lnTo>
                    <a:cubicBezTo>
                      <a:pt x="1619" y="31825"/>
                      <a:pt x="1577" y="31815"/>
                      <a:pt x="1525" y="31815"/>
                    </a:cubicBezTo>
                    <a:cubicBezTo>
                      <a:pt x="852" y="31741"/>
                      <a:pt x="337" y="31174"/>
                      <a:pt x="337" y="30491"/>
                    </a:cubicBezTo>
                    <a:lnTo>
                      <a:pt x="337" y="1660"/>
                    </a:lnTo>
                    <a:cubicBezTo>
                      <a:pt x="337" y="936"/>
                      <a:pt x="936" y="336"/>
                      <a:pt x="1661" y="336"/>
                    </a:cubicBezTo>
                    <a:close/>
                    <a:moveTo>
                      <a:pt x="1661" y="0"/>
                    </a:moveTo>
                    <a:cubicBezTo>
                      <a:pt x="747" y="0"/>
                      <a:pt x="1" y="746"/>
                      <a:pt x="1" y="1660"/>
                    </a:cubicBezTo>
                    <a:lnTo>
                      <a:pt x="1" y="30491"/>
                    </a:lnTo>
                    <a:cubicBezTo>
                      <a:pt x="1" y="31352"/>
                      <a:pt x="642" y="32067"/>
                      <a:pt x="1493" y="32151"/>
                    </a:cubicBezTo>
                    <a:cubicBezTo>
                      <a:pt x="1546" y="32151"/>
                      <a:pt x="1609" y="32162"/>
                      <a:pt x="1661" y="32162"/>
                    </a:cubicBezTo>
                    <a:lnTo>
                      <a:pt x="1934" y="32162"/>
                    </a:lnTo>
                    <a:cubicBezTo>
                      <a:pt x="2207" y="33507"/>
                      <a:pt x="3374" y="34525"/>
                      <a:pt x="4761" y="34599"/>
                    </a:cubicBezTo>
                    <a:cubicBezTo>
                      <a:pt x="4824" y="34609"/>
                      <a:pt x="4876" y="34609"/>
                      <a:pt x="4939" y="34609"/>
                    </a:cubicBezTo>
                    <a:cubicBezTo>
                      <a:pt x="5034" y="34609"/>
                      <a:pt x="5107" y="34536"/>
                      <a:pt x="5107" y="34441"/>
                    </a:cubicBezTo>
                    <a:cubicBezTo>
                      <a:pt x="5107" y="34347"/>
                      <a:pt x="5034" y="34273"/>
                      <a:pt x="4939" y="34273"/>
                    </a:cubicBezTo>
                    <a:lnTo>
                      <a:pt x="4813" y="34273"/>
                    </a:lnTo>
                    <a:cubicBezTo>
                      <a:pt x="4813" y="34263"/>
                      <a:pt x="4803" y="34263"/>
                      <a:pt x="4792" y="34263"/>
                    </a:cubicBezTo>
                    <a:cubicBezTo>
                      <a:pt x="3510" y="34200"/>
                      <a:pt x="2438" y="33233"/>
                      <a:pt x="2249" y="31973"/>
                    </a:cubicBezTo>
                    <a:cubicBezTo>
                      <a:pt x="2249" y="31962"/>
                      <a:pt x="2249" y="31962"/>
                      <a:pt x="2239" y="31962"/>
                    </a:cubicBezTo>
                    <a:cubicBezTo>
                      <a:pt x="2218" y="31836"/>
                      <a:pt x="2207" y="31699"/>
                      <a:pt x="2207" y="31552"/>
                    </a:cubicBezTo>
                    <a:lnTo>
                      <a:pt x="2207" y="4140"/>
                    </a:lnTo>
                    <a:cubicBezTo>
                      <a:pt x="2207" y="2638"/>
                      <a:pt x="3437" y="1419"/>
                      <a:pt x="4939" y="1419"/>
                    </a:cubicBezTo>
                    <a:lnTo>
                      <a:pt x="46104" y="1419"/>
                    </a:lnTo>
                    <a:cubicBezTo>
                      <a:pt x="46704" y="1419"/>
                      <a:pt x="47187" y="1104"/>
                      <a:pt x="47187" y="715"/>
                    </a:cubicBezTo>
                    <a:cubicBezTo>
                      <a:pt x="47187" y="315"/>
                      <a:pt x="46704" y="0"/>
                      <a:pt x="46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78"/>
              <p:cNvSpPr/>
              <p:nvPr/>
            </p:nvSpPr>
            <p:spPr>
              <a:xfrm>
                <a:off x="1349305" y="2745824"/>
                <a:ext cx="246439" cy="508308"/>
              </a:xfrm>
              <a:custGeom>
                <a:avLst/>
                <a:gdLst/>
                <a:ahLst/>
                <a:cxnLst/>
                <a:rect l="l" t="t" r="r" b="b"/>
                <a:pathLst>
                  <a:path w="7682" h="15845" extrusionOk="0">
                    <a:moveTo>
                      <a:pt x="3752" y="4318"/>
                    </a:moveTo>
                    <a:lnTo>
                      <a:pt x="3468" y="6661"/>
                    </a:lnTo>
                    <a:cubicBezTo>
                      <a:pt x="2491" y="6283"/>
                      <a:pt x="2239" y="6020"/>
                      <a:pt x="2239" y="5474"/>
                    </a:cubicBezTo>
                    <a:cubicBezTo>
                      <a:pt x="2239" y="4801"/>
                      <a:pt x="2722" y="4360"/>
                      <a:pt x="3752" y="4318"/>
                    </a:cubicBezTo>
                    <a:close/>
                    <a:moveTo>
                      <a:pt x="4392" y="9288"/>
                    </a:moveTo>
                    <a:cubicBezTo>
                      <a:pt x="5202" y="9613"/>
                      <a:pt x="5443" y="9929"/>
                      <a:pt x="5443" y="10454"/>
                    </a:cubicBezTo>
                    <a:cubicBezTo>
                      <a:pt x="5443" y="11231"/>
                      <a:pt x="5023" y="11768"/>
                      <a:pt x="4077" y="11862"/>
                    </a:cubicBezTo>
                    <a:lnTo>
                      <a:pt x="4392" y="9288"/>
                    </a:lnTo>
                    <a:close/>
                    <a:moveTo>
                      <a:pt x="4308" y="0"/>
                    </a:moveTo>
                    <a:lnTo>
                      <a:pt x="4004" y="2322"/>
                    </a:lnTo>
                    <a:lnTo>
                      <a:pt x="3794" y="2322"/>
                    </a:lnTo>
                    <a:cubicBezTo>
                      <a:pt x="1534" y="2322"/>
                      <a:pt x="0" y="3320"/>
                      <a:pt x="0" y="5632"/>
                    </a:cubicBezTo>
                    <a:cubicBezTo>
                      <a:pt x="0" y="7344"/>
                      <a:pt x="873" y="8227"/>
                      <a:pt x="3184" y="8920"/>
                    </a:cubicBezTo>
                    <a:lnTo>
                      <a:pt x="2806" y="11852"/>
                    </a:lnTo>
                    <a:cubicBezTo>
                      <a:pt x="1681" y="11778"/>
                      <a:pt x="348" y="11600"/>
                      <a:pt x="348" y="11600"/>
                    </a:cubicBezTo>
                    <a:lnTo>
                      <a:pt x="126" y="13354"/>
                    </a:lnTo>
                    <a:cubicBezTo>
                      <a:pt x="126" y="13354"/>
                      <a:pt x="1324" y="13638"/>
                      <a:pt x="2554" y="13774"/>
                    </a:cubicBezTo>
                    <a:lnTo>
                      <a:pt x="2323" y="15728"/>
                    </a:lnTo>
                    <a:cubicBezTo>
                      <a:pt x="2323" y="15791"/>
                      <a:pt x="3573" y="15844"/>
                      <a:pt x="3573" y="15844"/>
                    </a:cubicBezTo>
                    <a:lnTo>
                      <a:pt x="3825" y="13858"/>
                    </a:lnTo>
                    <a:lnTo>
                      <a:pt x="3836" y="13858"/>
                    </a:lnTo>
                    <a:cubicBezTo>
                      <a:pt x="6031" y="13858"/>
                      <a:pt x="7681" y="12723"/>
                      <a:pt x="7681" y="10297"/>
                    </a:cubicBezTo>
                    <a:cubicBezTo>
                      <a:pt x="7681" y="8479"/>
                      <a:pt x="6977" y="7806"/>
                      <a:pt x="4665" y="7061"/>
                    </a:cubicBezTo>
                    <a:lnTo>
                      <a:pt x="5002" y="4350"/>
                    </a:lnTo>
                    <a:cubicBezTo>
                      <a:pt x="6052" y="4413"/>
                      <a:pt x="7282" y="4549"/>
                      <a:pt x="7282" y="4549"/>
                    </a:cubicBezTo>
                    <a:lnTo>
                      <a:pt x="7460" y="2763"/>
                    </a:lnTo>
                    <a:cubicBezTo>
                      <a:pt x="7460" y="2763"/>
                      <a:pt x="6399" y="2543"/>
                      <a:pt x="5254" y="2427"/>
                    </a:cubicBezTo>
                    <a:lnTo>
                      <a:pt x="55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78"/>
              <p:cNvSpPr/>
              <p:nvPr/>
            </p:nvSpPr>
            <p:spPr>
              <a:xfrm>
                <a:off x="1345616" y="2742103"/>
                <a:ext cx="253817" cy="515718"/>
              </a:xfrm>
              <a:custGeom>
                <a:avLst/>
                <a:gdLst/>
                <a:ahLst/>
                <a:cxnLst/>
                <a:rect l="l" t="t" r="r" b="b"/>
                <a:pathLst>
                  <a:path w="7912" h="16076" extrusionOk="0">
                    <a:moveTo>
                      <a:pt x="3741" y="4550"/>
                    </a:moveTo>
                    <a:lnTo>
                      <a:pt x="3488" y="6619"/>
                    </a:lnTo>
                    <a:cubicBezTo>
                      <a:pt x="2616" y="6262"/>
                      <a:pt x="2469" y="6021"/>
                      <a:pt x="2469" y="5590"/>
                    </a:cubicBezTo>
                    <a:cubicBezTo>
                      <a:pt x="2469" y="4833"/>
                      <a:pt x="3131" y="4602"/>
                      <a:pt x="3741" y="4550"/>
                    </a:cubicBezTo>
                    <a:close/>
                    <a:moveTo>
                      <a:pt x="3867" y="4319"/>
                    </a:moveTo>
                    <a:cubicBezTo>
                      <a:pt x="2448" y="4392"/>
                      <a:pt x="2238" y="5148"/>
                      <a:pt x="2238" y="5590"/>
                    </a:cubicBezTo>
                    <a:cubicBezTo>
                      <a:pt x="2238" y="6199"/>
                      <a:pt x="2543" y="6504"/>
                      <a:pt x="3541" y="6883"/>
                    </a:cubicBezTo>
                    <a:lnTo>
                      <a:pt x="3583" y="6883"/>
                    </a:lnTo>
                    <a:cubicBezTo>
                      <a:pt x="3604" y="6883"/>
                      <a:pt x="3625" y="6883"/>
                      <a:pt x="3646" y="6872"/>
                    </a:cubicBezTo>
                    <a:cubicBezTo>
                      <a:pt x="3667" y="6851"/>
                      <a:pt x="3688" y="6819"/>
                      <a:pt x="3699" y="6788"/>
                    </a:cubicBezTo>
                    <a:lnTo>
                      <a:pt x="3982" y="4445"/>
                    </a:lnTo>
                    <a:cubicBezTo>
                      <a:pt x="3982" y="4413"/>
                      <a:pt x="3972" y="4382"/>
                      <a:pt x="3951" y="4350"/>
                    </a:cubicBezTo>
                    <a:cubicBezTo>
                      <a:pt x="3930" y="4329"/>
                      <a:pt x="3898" y="4319"/>
                      <a:pt x="3867" y="4319"/>
                    </a:cubicBezTo>
                    <a:close/>
                    <a:moveTo>
                      <a:pt x="4602" y="9561"/>
                    </a:moveTo>
                    <a:cubicBezTo>
                      <a:pt x="5306" y="9866"/>
                      <a:pt x="5443" y="10161"/>
                      <a:pt x="5443" y="10570"/>
                    </a:cubicBezTo>
                    <a:cubicBezTo>
                      <a:pt x="5443" y="11284"/>
                      <a:pt x="5054" y="11726"/>
                      <a:pt x="4318" y="11852"/>
                    </a:cubicBezTo>
                    <a:lnTo>
                      <a:pt x="4602" y="9561"/>
                    </a:lnTo>
                    <a:close/>
                    <a:moveTo>
                      <a:pt x="4510" y="9292"/>
                    </a:moveTo>
                    <a:cubicBezTo>
                      <a:pt x="4491" y="9292"/>
                      <a:pt x="4473" y="9297"/>
                      <a:pt x="4455" y="9309"/>
                    </a:cubicBezTo>
                    <a:cubicBezTo>
                      <a:pt x="4423" y="9330"/>
                      <a:pt x="4402" y="9351"/>
                      <a:pt x="4402" y="9393"/>
                    </a:cubicBezTo>
                    <a:lnTo>
                      <a:pt x="4077" y="11968"/>
                    </a:lnTo>
                    <a:cubicBezTo>
                      <a:pt x="4077" y="11999"/>
                      <a:pt x="4087" y="12041"/>
                      <a:pt x="4108" y="12062"/>
                    </a:cubicBezTo>
                    <a:cubicBezTo>
                      <a:pt x="4129" y="12083"/>
                      <a:pt x="4161" y="12094"/>
                      <a:pt x="4192" y="12094"/>
                    </a:cubicBezTo>
                    <a:lnTo>
                      <a:pt x="4203" y="12094"/>
                    </a:lnTo>
                    <a:cubicBezTo>
                      <a:pt x="5148" y="11989"/>
                      <a:pt x="5663" y="11453"/>
                      <a:pt x="5663" y="10570"/>
                    </a:cubicBezTo>
                    <a:cubicBezTo>
                      <a:pt x="5663" y="9961"/>
                      <a:pt x="5369" y="9624"/>
                      <a:pt x="4549" y="9299"/>
                    </a:cubicBezTo>
                    <a:cubicBezTo>
                      <a:pt x="4536" y="9295"/>
                      <a:pt x="4523" y="9292"/>
                      <a:pt x="4510" y="9292"/>
                    </a:cubicBezTo>
                    <a:close/>
                    <a:moveTo>
                      <a:pt x="5548" y="221"/>
                    </a:moveTo>
                    <a:lnTo>
                      <a:pt x="5264" y="2533"/>
                    </a:lnTo>
                    <a:cubicBezTo>
                      <a:pt x="5254" y="2554"/>
                      <a:pt x="5264" y="2585"/>
                      <a:pt x="5285" y="2606"/>
                    </a:cubicBezTo>
                    <a:cubicBezTo>
                      <a:pt x="5306" y="2638"/>
                      <a:pt x="5327" y="2648"/>
                      <a:pt x="5359" y="2648"/>
                    </a:cubicBezTo>
                    <a:cubicBezTo>
                      <a:pt x="6283" y="2753"/>
                      <a:pt x="7166" y="2911"/>
                      <a:pt x="7460" y="2963"/>
                    </a:cubicBezTo>
                    <a:lnTo>
                      <a:pt x="7292" y="4539"/>
                    </a:lnTo>
                    <a:cubicBezTo>
                      <a:pt x="6966" y="4508"/>
                      <a:pt x="5978" y="4403"/>
                      <a:pt x="5127" y="4350"/>
                    </a:cubicBezTo>
                    <a:cubicBezTo>
                      <a:pt x="5064" y="4350"/>
                      <a:pt x="5011" y="4392"/>
                      <a:pt x="5011" y="4455"/>
                    </a:cubicBezTo>
                    <a:lnTo>
                      <a:pt x="4665" y="7166"/>
                    </a:lnTo>
                    <a:cubicBezTo>
                      <a:pt x="4665" y="7219"/>
                      <a:pt x="4696" y="7271"/>
                      <a:pt x="4749" y="7282"/>
                    </a:cubicBezTo>
                    <a:cubicBezTo>
                      <a:pt x="7061" y="8027"/>
                      <a:pt x="7691" y="8700"/>
                      <a:pt x="7691" y="10413"/>
                    </a:cubicBezTo>
                    <a:cubicBezTo>
                      <a:pt x="7691" y="12577"/>
                      <a:pt x="6293" y="13859"/>
                      <a:pt x="3951" y="13859"/>
                    </a:cubicBezTo>
                    <a:lnTo>
                      <a:pt x="3940" y="13859"/>
                    </a:lnTo>
                    <a:cubicBezTo>
                      <a:pt x="3877" y="13859"/>
                      <a:pt x="3835" y="13901"/>
                      <a:pt x="3825" y="13964"/>
                    </a:cubicBezTo>
                    <a:lnTo>
                      <a:pt x="3583" y="15844"/>
                    </a:lnTo>
                    <a:cubicBezTo>
                      <a:pt x="3162" y="15823"/>
                      <a:pt x="2732" y="15792"/>
                      <a:pt x="2564" y="15771"/>
                    </a:cubicBezTo>
                    <a:lnTo>
                      <a:pt x="2784" y="13901"/>
                    </a:lnTo>
                    <a:cubicBezTo>
                      <a:pt x="2784" y="13869"/>
                      <a:pt x="2784" y="13838"/>
                      <a:pt x="2763" y="13817"/>
                    </a:cubicBezTo>
                    <a:cubicBezTo>
                      <a:pt x="2742" y="13796"/>
                      <a:pt x="2711" y="13785"/>
                      <a:pt x="2690" y="13775"/>
                    </a:cubicBezTo>
                    <a:cubicBezTo>
                      <a:pt x="1681" y="13670"/>
                      <a:pt x="683" y="13449"/>
                      <a:pt x="368" y="13386"/>
                    </a:cubicBezTo>
                    <a:lnTo>
                      <a:pt x="557" y="11842"/>
                    </a:lnTo>
                    <a:cubicBezTo>
                      <a:pt x="904" y="11884"/>
                      <a:pt x="1986" y="12020"/>
                      <a:pt x="2921" y="12083"/>
                    </a:cubicBezTo>
                    <a:cubicBezTo>
                      <a:pt x="2984" y="12083"/>
                      <a:pt x="3026" y="12041"/>
                      <a:pt x="3036" y="11978"/>
                    </a:cubicBezTo>
                    <a:lnTo>
                      <a:pt x="3404" y="9047"/>
                    </a:lnTo>
                    <a:cubicBezTo>
                      <a:pt x="3414" y="8994"/>
                      <a:pt x="3383" y="8942"/>
                      <a:pt x="3330" y="8921"/>
                    </a:cubicBezTo>
                    <a:cubicBezTo>
                      <a:pt x="1040" y="8237"/>
                      <a:pt x="220" y="7408"/>
                      <a:pt x="220" y="5748"/>
                    </a:cubicBezTo>
                    <a:cubicBezTo>
                      <a:pt x="220" y="4287"/>
                      <a:pt x="862" y="2554"/>
                      <a:pt x="3909" y="2554"/>
                    </a:cubicBezTo>
                    <a:lnTo>
                      <a:pt x="4119" y="2554"/>
                    </a:lnTo>
                    <a:cubicBezTo>
                      <a:pt x="4182" y="2554"/>
                      <a:pt x="4224" y="2512"/>
                      <a:pt x="4234" y="2459"/>
                    </a:cubicBezTo>
                    <a:lnTo>
                      <a:pt x="4528" y="221"/>
                    </a:lnTo>
                    <a:close/>
                    <a:moveTo>
                      <a:pt x="4423" y="0"/>
                    </a:moveTo>
                    <a:cubicBezTo>
                      <a:pt x="4371" y="0"/>
                      <a:pt x="4329" y="42"/>
                      <a:pt x="4318" y="95"/>
                    </a:cubicBezTo>
                    <a:lnTo>
                      <a:pt x="4024" y="2333"/>
                    </a:lnTo>
                    <a:lnTo>
                      <a:pt x="3909" y="2333"/>
                    </a:lnTo>
                    <a:cubicBezTo>
                      <a:pt x="1387" y="2333"/>
                      <a:pt x="0" y="3541"/>
                      <a:pt x="0" y="5748"/>
                    </a:cubicBezTo>
                    <a:cubicBezTo>
                      <a:pt x="0" y="7481"/>
                      <a:pt x="862" y="8406"/>
                      <a:pt x="3173" y="9110"/>
                    </a:cubicBezTo>
                    <a:lnTo>
                      <a:pt x="2826" y="11852"/>
                    </a:lnTo>
                    <a:cubicBezTo>
                      <a:pt x="1744" y="11779"/>
                      <a:pt x="494" y="11611"/>
                      <a:pt x="484" y="11600"/>
                    </a:cubicBezTo>
                    <a:cubicBezTo>
                      <a:pt x="452" y="11600"/>
                      <a:pt x="420" y="11611"/>
                      <a:pt x="399" y="11621"/>
                    </a:cubicBezTo>
                    <a:cubicBezTo>
                      <a:pt x="368" y="11642"/>
                      <a:pt x="357" y="11674"/>
                      <a:pt x="357" y="11705"/>
                    </a:cubicBezTo>
                    <a:lnTo>
                      <a:pt x="136" y="13449"/>
                    </a:lnTo>
                    <a:cubicBezTo>
                      <a:pt x="126" y="13512"/>
                      <a:pt x="168" y="13565"/>
                      <a:pt x="220" y="13575"/>
                    </a:cubicBezTo>
                    <a:cubicBezTo>
                      <a:pt x="231" y="13575"/>
                      <a:pt x="1366" y="13848"/>
                      <a:pt x="2553" y="13985"/>
                    </a:cubicBezTo>
                    <a:lnTo>
                      <a:pt x="2322" y="15834"/>
                    </a:lnTo>
                    <a:lnTo>
                      <a:pt x="2322" y="15844"/>
                    </a:lnTo>
                    <a:cubicBezTo>
                      <a:pt x="2322" y="15960"/>
                      <a:pt x="2322" y="16023"/>
                      <a:pt x="3678" y="16076"/>
                    </a:cubicBezTo>
                    <a:lnTo>
                      <a:pt x="3688" y="16076"/>
                    </a:lnTo>
                    <a:cubicBezTo>
                      <a:pt x="3741" y="16076"/>
                      <a:pt x="3793" y="16033"/>
                      <a:pt x="3793" y="15981"/>
                    </a:cubicBezTo>
                    <a:lnTo>
                      <a:pt x="4035" y="14079"/>
                    </a:lnTo>
                    <a:cubicBezTo>
                      <a:pt x="6461" y="14058"/>
                      <a:pt x="7911" y="12692"/>
                      <a:pt x="7911" y="10413"/>
                    </a:cubicBezTo>
                    <a:cubicBezTo>
                      <a:pt x="7911" y="8616"/>
                      <a:pt x="7239" y="7859"/>
                      <a:pt x="4906" y="7103"/>
                    </a:cubicBezTo>
                    <a:lnTo>
                      <a:pt x="5212" y="4581"/>
                    </a:lnTo>
                    <a:cubicBezTo>
                      <a:pt x="6220" y="4655"/>
                      <a:pt x="7365" y="4770"/>
                      <a:pt x="7386" y="4781"/>
                    </a:cubicBezTo>
                    <a:cubicBezTo>
                      <a:pt x="7407" y="4781"/>
                      <a:pt x="7439" y="4770"/>
                      <a:pt x="7460" y="4749"/>
                    </a:cubicBezTo>
                    <a:cubicBezTo>
                      <a:pt x="7491" y="4739"/>
                      <a:pt x="7502" y="4707"/>
                      <a:pt x="7502" y="4676"/>
                    </a:cubicBezTo>
                    <a:lnTo>
                      <a:pt x="7691" y="2890"/>
                    </a:lnTo>
                    <a:cubicBezTo>
                      <a:pt x="7701" y="2837"/>
                      <a:pt x="7659" y="2785"/>
                      <a:pt x="7607" y="2774"/>
                    </a:cubicBezTo>
                    <a:cubicBezTo>
                      <a:pt x="7596" y="2764"/>
                      <a:pt x="6587" y="2564"/>
                      <a:pt x="5495" y="2438"/>
                    </a:cubicBezTo>
                    <a:lnTo>
                      <a:pt x="5789" y="126"/>
                    </a:lnTo>
                    <a:cubicBezTo>
                      <a:pt x="5789" y="95"/>
                      <a:pt x="5779" y="63"/>
                      <a:pt x="5758" y="42"/>
                    </a:cubicBezTo>
                    <a:cubicBezTo>
                      <a:pt x="5737" y="11"/>
                      <a:pt x="5705" y="0"/>
                      <a:pt x="5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78"/>
              <p:cNvSpPr/>
              <p:nvPr/>
            </p:nvSpPr>
            <p:spPr>
              <a:xfrm>
                <a:off x="1238759" y="2470774"/>
                <a:ext cx="1252532" cy="10811"/>
              </a:xfrm>
              <a:custGeom>
                <a:avLst/>
                <a:gdLst/>
                <a:ahLst/>
                <a:cxnLst/>
                <a:rect l="l" t="t" r="r" b="b"/>
                <a:pathLst>
                  <a:path w="39044" h="337" extrusionOk="0">
                    <a:moveTo>
                      <a:pt x="168" y="1"/>
                    </a:moveTo>
                    <a:cubicBezTo>
                      <a:pt x="74" y="1"/>
                      <a:pt x="0" y="74"/>
                      <a:pt x="0" y="169"/>
                    </a:cubicBezTo>
                    <a:cubicBezTo>
                      <a:pt x="0" y="263"/>
                      <a:pt x="74" y="337"/>
                      <a:pt x="168" y="337"/>
                    </a:cubicBezTo>
                    <a:lnTo>
                      <a:pt x="38875" y="337"/>
                    </a:lnTo>
                    <a:cubicBezTo>
                      <a:pt x="38970" y="337"/>
                      <a:pt x="39043" y="263"/>
                      <a:pt x="39043" y="169"/>
                    </a:cubicBezTo>
                    <a:cubicBezTo>
                      <a:pt x="39043" y="74"/>
                      <a:pt x="38970" y="1"/>
                      <a:pt x="38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78"/>
              <p:cNvSpPr/>
              <p:nvPr/>
            </p:nvSpPr>
            <p:spPr>
              <a:xfrm>
                <a:off x="1846794" y="2473468"/>
                <a:ext cx="3400" cy="353"/>
              </a:xfrm>
              <a:custGeom>
                <a:avLst/>
                <a:gdLst/>
                <a:ahLst/>
                <a:cxnLst/>
                <a:rect l="l" t="t" r="r" b="b"/>
                <a:pathLst>
                  <a:path w="106" h="11" extrusionOk="0">
                    <a:moveTo>
                      <a:pt x="0" y="1"/>
                    </a:moveTo>
                    <a:lnTo>
                      <a:pt x="74" y="11"/>
                    </a:lnTo>
                    <a:cubicBezTo>
                      <a:pt x="84" y="1"/>
                      <a:pt x="95" y="1"/>
                      <a:pt x="105" y="1"/>
                    </a:cubicBezTo>
                    <a:close/>
                  </a:path>
                </a:pathLst>
              </a:custGeom>
              <a:solidFill>
                <a:srgbClr val="D7E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1" name="Google Shape;2661;p78"/>
            <p:cNvGrpSpPr/>
            <p:nvPr/>
          </p:nvGrpSpPr>
          <p:grpSpPr>
            <a:xfrm>
              <a:off x="1623756" y="3405252"/>
              <a:ext cx="1114384" cy="1198247"/>
              <a:chOff x="2342231" y="2896027"/>
              <a:chExt cx="1114384" cy="1198247"/>
            </a:xfrm>
          </p:grpSpPr>
          <p:sp>
            <p:nvSpPr>
              <p:cNvPr id="2662" name="Google Shape;2662;p78"/>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78"/>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78"/>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78"/>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78"/>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78"/>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78"/>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78"/>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78"/>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78"/>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78"/>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78"/>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78"/>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78"/>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78"/>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78"/>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78"/>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78"/>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78"/>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78"/>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78"/>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78"/>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78"/>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78"/>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78"/>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78"/>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78"/>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78"/>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78"/>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78"/>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78"/>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78"/>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78"/>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78"/>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78"/>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78"/>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78"/>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78"/>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78"/>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78"/>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78"/>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78"/>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78"/>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78"/>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78"/>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78"/>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78"/>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78"/>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78"/>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78"/>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78"/>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78"/>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78"/>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78"/>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78"/>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78"/>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78"/>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78"/>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78"/>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78"/>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78"/>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78"/>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78"/>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78"/>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78"/>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78"/>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78"/>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78"/>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78"/>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78"/>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2" name="Google Shape;2732;p78"/>
            <p:cNvGrpSpPr/>
            <p:nvPr/>
          </p:nvGrpSpPr>
          <p:grpSpPr>
            <a:xfrm>
              <a:off x="769880" y="2098936"/>
              <a:ext cx="1402092" cy="885514"/>
              <a:chOff x="4361525" y="543750"/>
              <a:chExt cx="1106100" cy="698575"/>
            </a:xfrm>
          </p:grpSpPr>
          <p:sp>
            <p:nvSpPr>
              <p:cNvPr id="2733" name="Google Shape;2733;p78"/>
              <p:cNvSpPr/>
              <p:nvPr/>
            </p:nvSpPr>
            <p:spPr>
              <a:xfrm>
                <a:off x="4720325" y="586600"/>
                <a:ext cx="739425" cy="655725"/>
              </a:xfrm>
              <a:custGeom>
                <a:avLst/>
                <a:gdLst/>
                <a:ahLst/>
                <a:cxnLst/>
                <a:rect l="l" t="t" r="r" b="b"/>
                <a:pathLst>
                  <a:path w="29577" h="26229" extrusionOk="0">
                    <a:moveTo>
                      <a:pt x="20500" y="1"/>
                    </a:moveTo>
                    <a:cubicBezTo>
                      <a:pt x="20247" y="1"/>
                      <a:pt x="19990" y="33"/>
                      <a:pt x="19732" y="98"/>
                    </a:cubicBezTo>
                    <a:lnTo>
                      <a:pt x="2364" y="4574"/>
                    </a:lnTo>
                    <a:cubicBezTo>
                      <a:pt x="1587" y="4774"/>
                      <a:pt x="935" y="5267"/>
                      <a:pt x="526" y="5961"/>
                    </a:cubicBezTo>
                    <a:cubicBezTo>
                      <a:pt x="116" y="6654"/>
                      <a:pt x="1" y="7464"/>
                      <a:pt x="200" y="8241"/>
                    </a:cubicBezTo>
                    <a:lnTo>
                      <a:pt x="4235" y="23896"/>
                    </a:lnTo>
                    <a:lnTo>
                      <a:pt x="6021" y="24401"/>
                    </a:lnTo>
                    <a:lnTo>
                      <a:pt x="6021" y="24401"/>
                    </a:lnTo>
                    <a:lnTo>
                      <a:pt x="1923" y="8514"/>
                    </a:lnTo>
                    <a:cubicBezTo>
                      <a:pt x="1640" y="7401"/>
                      <a:pt x="2322" y="6234"/>
                      <a:pt x="3447" y="5951"/>
                    </a:cubicBezTo>
                    <a:lnTo>
                      <a:pt x="19448" y="1821"/>
                    </a:lnTo>
                    <a:cubicBezTo>
                      <a:pt x="19620" y="1778"/>
                      <a:pt x="19793" y="1757"/>
                      <a:pt x="19963" y="1757"/>
                    </a:cubicBezTo>
                    <a:cubicBezTo>
                      <a:pt x="20906" y="1757"/>
                      <a:pt x="21774" y="2392"/>
                      <a:pt x="22023" y="3345"/>
                    </a:cubicBezTo>
                    <a:lnTo>
                      <a:pt x="27917" y="26229"/>
                    </a:lnTo>
                    <a:lnTo>
                      <a:pt x="29577" y="26229"/>
                    </a:lnTo>
                    <a:lnTo>
                      <a:pt x="23399" y="2262"/>
                    </a:lnTo>
                    <a:cubicBezTo>
                      <a:pt x="23126" y="1181"/>
                      <a:pt x="22296" y="392"/>
                      <a:pt x="21297" y="109"/>
                    </a:cubicBezTo>
                    <a:cubicBezTo>
                      <a:pt x="21041" y="38"/>
                      <a:pt x="20774" y="1"/>
                      <a:pt x="20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78"/>
              <p:cNvSpPr/>
              <p:nvPr/>
            </p:nvSpPr>
            <p:spPr>
              <a:xfrm>
                <a:off x="4712175" y="578850"/>
                <a:ext cx="755450" cy="663475"/>
              </a:xfrm>
              <a:custGeom>
                <a:avLst/>
                <a:gdLst/>
                <a:ahLst/>
                <a:cxnLst/>
                <a:rect l="l" t="t" r="r" b="b"/>
                <a:pathLst>
                  <a:path w="30218" h="26539" extrusionOk="0">
                    <a:moveTo>
                      <a:pt x="20803" y="0"/>
                    </a:moveTo>
                    <a:cubicBezTo>
                      <a:pt x="20533" y="0"/>
                      <a:pt x="20258" y="34"/>
                      <a:pt x="19984" y="104"/>
                    </a:cubicBezTo>
                    <a:lnTo>
                      <a:pt x="2606" y="4580"/>
                    </a:lnTo>
                    <a:cubicBezTo>
                      <a:pt x="1756" y="4800"/>
                      <a:pt x="1041" y="5346"/>
                      <a:pt x="589" y="6114"/>
                    </a:cubicBezTo>
                    <a:cubicBezTo>
                      <a:pt x="127" y="6880"/>
                      <a:pt x="1" y="7774"/>
                      <a:pt x="222" y="8624"/>
                    </a:cubicBezTo>
                    <a:lnTo>
                      <a:pt x="4214" y="24111"/>
                    </a:lnTo>
                    <a:lnTo>
                      <a:pt x="4382" y="24153"/>
                    </a:lnTo>
                    <a:lnTo>
                      <a:pt x="4561" y="24206"/>
                    </a:lnTo>
                    <a:lnTo>
                      <a:pt x="526" y="8551"/>
                    </a:lnTo>
                    <a:cubicBezTo>
                      <a:pt x="327" y="7774"/>
                      <a:pt x="442" y="6964"/>
                      <a:pt x="852" y="6271"/>
                    </a:cubicBezTo>
                    <a:cubicBezTo>
                      <a:pt x="1261" y="5577"/>
                      <a:pt x="1913" y="5084"/>
                      <a:pt x="2690" y="4884"/>
                    </a:cubicBezTo>
                    <a:lnTo>
                      <a:pt x="20058" y="408"/>
                    </a:lnTo>
                    <a:cubicBezTo>
                      <a:pt x="20316" y="343"/>
                      <a:pt x="20573" y="311"/>
                      <a:pt x="20826" y="311"/>
                    </a:cubicBezTo>
                    <a:cubicBezTo>
                      <a:pt x="21100" y="311"/>
                      <a:pt x="21367" y="348"/>
                      <a:pt x="21623" y="419"/>
                    </a:cubicBezTo>
                    <a:cubicBezTo>
                      <a:pt x="22622" y="702"/>
                      <a:pt x="23452" y="1491"/>
                      <a:pt x="23725" y="2572"/>
                    </a:cubicBezTo>
                    <a:lnTo>
                      <a:pt x="29903" y="26539"/>
                    </a:lnTo>
                    <a:lnTo>
                      <a:pt x="30218" y="26539"/>
                    </a:lnTo>
                    <a:lnTo>
                      <a:pt x="24030" y="2488"/>
                    </a:lnTo>
                    <a:cubicBezTo>
                      <a:pt x="23639" y="997"/>
                      <a:pt x="22280" y="0"/>
                      <a:pt x="20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78"/>
              <p:cNvSpPr/>
              <p:nvPr/>
            </p:nvSpPr>
            <p:spPr>
              <a:xfrm>
                <a:off x="4761300" y="630525"/>
                <a:ext cx="656950" cy="611800"/>
              </a:xfrm>
              <a:custGeom>
                <a:avLst/>
                <a:gdLst/>
                <a:ahLst/>
                <a:cxnLst/>
                <a:rect l="l" t="t" r="r" b="b"/>
                <a:pathLst>
                  <a:path w="26278" h="24472" extrusionOk="0">
                    <a:moveTo>
                      <a:pt x="18324" y="0"/>
                    </a:moveTo>
                    <a:cubicBezTo>
                      <a:pt x="18154" y="0"/>
                      <a:pt x="17981" y="21"/>
                      <a:pt x="17809" y="64"/>
                    </a:cubicBezTo>
                    <a:lnTo>
                      <a:pt x="1808" y="4194"/>
                    </a:lnTo>
                    <a:cubicBezTo>
                      <a:pt x="683" y="4477"/>
                      <a:pt x="1" y="5644"/>
                      <a:pt x="284" y="6757"/>
                    </a:cubicBezTo>
                    <a:lnTo>
                      <a:pt x="4382" y="22644"/>
                    </a:lnTo>
                    <a:lnTo>
                      <a:pt x="6735" y="23305"/>
                    </a:lnTo>
                    <a:lnTo>
                      <a:pt x="3121" y="9300"/>
                    </a:lnTo>
                    <a:cubicBezTo>
                      <a:pt x="4813" y="8869"/>
                      <a:pt x="5832" y="7136"/>
                      <a:pt x="5401" y="5444"/>
                    </a:cubicBezTo>
                    <a:lnTo>
                      <a:pt x="15278" y="2901"/>
                    </a:lnTo>
                    <a:cubicBezTo>
                      <a:pt x="15641" y="4331"/>
                      <a:pt x="16936" y="5280"/>
                      <a:pt x="18349" y="5280"/>
                    </a:cubicBezTo>
                    <a:cubicBezTo>
                      <a:pt x="18608" y="5280"/>
                      <a:pt x="18871" y="5248"/>
                      <a:pt x="19133" y="5181"/>
                    </a:cubicBezTo>
                    <a:lnTo>
                      <a:pt x="24103" y="24472"/>
                    </a:lnTo>
                    <a:lnTo>
                      <a:pt x="26278" y="24472"/>
                    </a:lnTo>
                    <a:lnTo>
                      <a:pt x="20384" y="1588"/>
                    </a:lnTo>
                    <a:cubicBezTo>
                      <a:pt x="20135" y="635"/>
                      <a:pt x="19267" y="0"/>
                      <a:pt x="183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78"/>
              <p:cNvSpPr/>
              <p:nvPr/>
            </p:nvSpPr>
            <p:spPr>
              <a:xfrm>
                <a:off x="5036825" y="1140850"/>
                <a:ext cx="206500" cy="101475"/>
              </a:xfrm>
              <a:custGeom>
                <a:avLst/>
                <a:gdLst/>
                <a:ahLst/>
                <a:cxnLst/>
                <a:rect l="l" t="t" r="r" b="b"/>
                <a:pathLst>
                  <a:path w="8260" h="4059" extrusionOk="0">
                    <a:moveTo>
                      <a:pt x="5202" y="0"/>
                    </a:moveTo>
                    <a:cubicBezTo>
                      <a:pt x="5065" y="0"/>
                      <a:pt x="4925" y="18"/>
                      <a:pt x="4782" y="55"/>
                    </a:cubicBezTo>
                    <a:cubicBezTo>
                      <a:pt x="2807" y="560"/>
                      <a:pt x="4162" y="3354"/>
                      <a:pt x="3164" y="3607"/>
                    </a:cubicBezTo>
                    <a:cubicBezTo>
                      <a:pt x="3121" y="3618"/>
                      <a:pt x="3079" y="3624"/>
                      <a:pt x="3039" y="3624"/>
                    </a:cubicBezTo>
                    <a:cubicBezTo>
                      <a:pt x="2785" y="3624"/>
                      <a:pt x="2591" y="3398"/>
                      <a:pt x="2491" y="3008"/>
                    </a:cubicBezTo>
                    <a:cubicBezTo>
                      <a:pt x="2344" y="2430"/>
                      <a:pt x="2459" y="1484"/>
                      <a:pt x="2817" y="781"/>
                    </a:cubicBezTo>
                    <a:lnTo>
                      <a:pt x="1577" y="507"/>
                    </a:lnTo>
                    <a:cubicBezTo>
                      <a:pt x="1294" y="1127"/>
                      <a:pt x="1168" y="1894"/>
                      <a:pt x="1241" y="2640"/>
                    </a:cubicBezTo>
                    <a:lnTo>
                      <a:pt x="1" y="2955"/>
                    </a:lnTo>
                    <a:lnTo>
                      <a:pt x="274" y="4006"/>
                    </a:lnTo>
                    <a:lnTo>
                      <a:pt x="1472" y="3702"/>
                    </a:lnTo>
                    <a:cubicBezTo>
                      <a:pt x="1525" y="3828"/>
                      <a:pt x="1577" y="3943"/>
                      <a:pt x="1640" y="4059"/>
                    </a:cubicBezTo>
                    <a:lnTo>
                      <a:pt x="4719" y="4059"/>
                    </a:lnTo>
                    <a:cubicBezTo>
                      <a:pt x="5034" y="3039"/>
                      <a:pt x="4635" y="1673"/>
                      <a:pt x="5296" y="1505"/>
                    </a:cubicBezTo>
                    <a:cubicBezTo>
                      <a:pt x="5329" y="1498"/>
                      <a:pt x="5360" y="1494"/>
                      <a:pt x="5390" y="1494"/>
                    </a:cubicBezTo>
                    <a:cubicBezTo>
                      <a:pt x="5613" y="1494"/>
                      <a:pt x="5771" y="1696"/>
                      <a:pt x="5864" y="2020"/>
                    </a:cubicBezTo>
                    <a:cubicBezTo>
                      <a:pt x="5980" y="2472"/>
                      <a:pt x="5927" y="3270"/>
                      <a:pt x="5738" y="3954"/>
                    </a:cubicBezTo>
                    <a:lnTo>
                      <a:pt x="6263" y="4059"/>
                    </a:lnTo>
                    <a:lnTo>
                      <a:pt x="7019" y="4059"/>
                    </a:lnTo>
                    <a:cubicBezTo>
                      <a:pt x="7177" y="3522"/>
                      <a:pt x="7219" y="2871"/>
                      <a:pt x="7124" y="2241"/>
                    </a:cubicBezTo>
                    <a:lnTo>
                      <a:pt x="8259" y="1946"/>
                    </a:lnTo>
                    <a:lnTo>
                      <a:pt x="7997" y="896"/>
                    </a:lnTo>
                    <a:lnTo>
                      <a:pt x="6809" y="1201"/>
                    </a:lnTo>
                    <a:cubicBezTo>
                      <a:pt x="6451" y="440"/>
                      <a:pt x="5875" y="0"/>
                      <a:pt x="5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78"/>
              <p:cNvSpPr/>
              <p:nvPr/>
            </p:nvSpPr>
            <p:spPr>
              <a:xfrm>
                <a:off x="4839300" y="703025"/>
                <a:ext cx="524600" cy="539300"/>
              </a:xfrm>
              <a:custGeom>
                <a:avLst/>
                <a:gdLst/>
                <a:ahLst/>
                <a:cxnLst/>
                <a:rect l="l" t="t" r="r" b="b"/>
                <a:pathLst>
                  <a:path w="20984" h="21572" extrusionOk="0">
                    <a:moveTo>
                      <a:pt x="8770" y="4699"/>
                    </a:moveTo>
                    <a:cubicBezTo>
                      <a:pt x="9915" y="4699"/>
                      <a:pt x="10963" y="5471"/>
                      <a:pt x="11264" y="6631"/>
                    </a:cubicBezTo>
                    <a:cubicBezTo>
                      <a:pt x="11611" y="8007"/>
                      <a:pt x="10781" y="9415"/>
                      <a:pt x="9405" y="9772"/>
                    </a:cubicBezTo>
                    <a:cubicBezTo>
                      <a:pt x="9189" y="9828"/>
                      <a:pt x="8972" y="9855"/>
                      <a:pt x="8758" y="9855"/>
                    </a:cubicBezTo>
                    <a:cubicBezTo>
                      <a:pt x="7612" y="9855"/>
                      <a:pt x="6564" y="9082"/>
                      <a:pt x="6263" y="7913"/>
                    </a:cubicBezTo>
                    <a:cubicBezTo>
                      <a:pt x="5906" y="6536"/>
                      <a:pt x="6736" y="5128"/>
                      <a:pt x="8123" y="4782"/>
                    </a:cubicBezTo>
                    <a:cubicBezTo>
                      <a:pt x="8339" y="4726"/>
                      <a:pt x="8556" y="4699"/>
                      <a:pt x="8770" y="4699"/>
                    </a:cubicBezTo>
                    <a:close/>
                    <a:moveTo>
                      <a:pt x="12158" y="1"/>
                    </a:moveTo>
                    <a:lnTo>
                      <a:pt x="2281" y="2544"/>
                    </a:lnTo>
                    <a:cubicBezTo>
                      <a:pt x="2712" y="4236"/>
                      <a:pt x="1693" y="5969"/>
                      <a:pt x="1" y="6400"/>
                    </a:cubicBezTo>
                    <a:lnTo>
                      <a:pt x="3615" y="20405"/>
                    </a:lnTo>
                    <a:lnTo>
                      <a:pt x="4971" y="20794"/>
                    </a:lnTo>
                    <a:cubicBezTo>
                      <a:pt x="4530" y="17295"/>
                      <a:pt x="6746" y="13944"/>
                      <a:pt x="10245" y="13040"/>
                    </a:cubicBezTo>
                    <a:cubicBezTo>
                      <a:pt x="10844" y="12885"/>
                      <a:pt x="11444" y="12811"/>
                      <a:pt x="12034" y="12811"/>
                    </a:cubicBezTo>
                    <a:cubicBezTo>
                      <a:pt x="15197" y="12811"/>
                      <a:pt x="18079" y="14941"/>
                      <a:pt x="18903" y="18147"/>
                    </a:cubicBezTo>
                    <a:cubicBezTo>
                      <a:pt x="19207" y="19312"/>
                      <a:pt x="19197" y="20479"/>
                      <a:pt x="18934" y="21572"/>
                    </a:cubicBezTo>
                    <a:lnTo>
                      <a:pt x="20983" y="21572"/>
                    </a:lnTo>
                    <a:lnTo>
                      <a:pt x="16013" y="2281"/>
                    </a:lnTo>
                    <a:cubicBezTo>
                      <a:pt x="15751" y="2348"/>
                      <a:pt x="15488" y="2380"/>
                      <a:pt x="15229" y="2380"/>
                    </a:cubicBezTo>
                    <a:cubicBezTo>
                      <a:pt x="13816" y="2380"/>
                      <a:pt x="12521" y="1431"/>
                      <a:pt x="12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78"/>
              <p:cNvSpPr/>
              <p:nvPr/>
            </p:nvSpPr>
            <p:spPr>
              <a:xfrm>
                <a:off x="4952525" y="1023275"/>
                <a:ext cx="366975" cy="219050"/>
              </a:xfrm>
              <a:custGeom>
                <a:avLst/>
                <a:gdLst/>
                <a:ahLst/>
                <a:cxnLst/>
                <a:rect l="l" t="t" r="r" b="b"/>
                <a:pathLst>
                  <a:path w="14679" h="8762" extrusionOk="0">
                    <a:moveTo>
                      <a:pt x="7505" y="1"/>
                    </a:moveTo>
                    <a:cubicBezTo>
                      <a:pt x="6915" y="1"/>
                      <a:pt x="6315" y="75"/>
                      <a:pt x="5716" y="230"/>
                    </a:cubicBezTo>
                    <a:cubicBezTo>
                      <a:pt x="2217" y="1134"/>
                      <a:pt x="1" y="4485"/>
                      <a:pt x="442" y="7984"/>
                    </a:cubicBezTo>
                    <a:lnTo>
                      <a:pt x="3174" y="8762"/>
                    </a:lnTo>
                    <a:lnTo>
                      <a:pt x="5012" y="8762"/>
                    </a:lnTo>
                    <a:cubicBezTo>
                      <a:pt x="4949" y="8646"/>
                      <a:pt x="4897" y="8531"/>
                      <a:pt x="4844" y="8405"/>
                    </a:cubicBezTo>
                    <a:lnTo>
                      <a:pt x="3646" y="8709"/>
                    </a:lnTo>
                    <a:lnTo>
                      <a:pt x="3373" y="7658"/>
                    </a:lnTo>
                    <a:lnTo>
                      <a:pt x="4613" y="7343"/>
                    </a:lnTo>
                    <a:cubicBezTo>
                      <a:pt x="4540" y="6597"/>
                      <a:pt x="4666" y="5830"/>
                      <a:pt x="4949" y="5210"/>
                    </a:cubicBezTo>
                    <a:lnTo>
                      <a:pt x="6189" y="5484"/>
                    </a:lnTo>
                    <a:cubicBezTo>
                      <a:pt x="5831" y="6187"/>
                      <a:pt x="5716" y="7133"/>
                      <a:pt x="5863" y="7711"/>
                    </a:cubicBezTo>
                    <a:cubicBezTo>
                      <a:pt x="5963" y="8101"/>
                      <a:pt x="6157" y="8327"/>
                      <a:pt x="6411" y="8327"/>
                    </a:cubicBezTo>
                    <a:cubicBezTo>
                      <a:pt x="6451" y="8327"/>
                      <a:pt x="6493" y="8321"/>
                      <a:pt x="6536" y="8310"/>
                    </a:cubicBezTo>
                    <a:cubicBezTo>
                      <a:pt x="7534" y="8057"/>
                      <a:pt x="6179" y="5263"/>
                      <a:pt x="8154" y="4758"/>
                    </a:cubicBezTo>
                    <a:cubicBezTo>
                      <a:pt x="8297" y="4721"/>
                      <a:pt x="8437" y="4703"/>
                      <a:pt x="8574" y="4703"/>
                    </a:cubicBezTo>
                    <a:cubicBezTo>
                      <a:pt x="9247" y="4703"/>
                      <a:pt x="9823" y="5143"/>
                      <a:pt x="10181" y="5904"/>
                    </a:cubicBezTo>
                    <a:lnTo>
                      <a:pt x="11369" y="5599"/>
                    </a:lnTo>
                    <a:lnTo>
                      <a:pt x="11631" y="6649"/>
                    </a:lnTo>
                    <a:lnTo>
                      <a:pt x="10496" y="6944"/>
                    </a:lnTo>
                    <a:cubicBezTo>
                      <a:pt x="10591" y="7574"/>
                      <a:pt x="10549" y="8225"/>
                      <a:pt x="10391" y="8762"/>
                    </a:cubicBezTo>
                    <a:lnTo>
                      <a:pt x="14405" y="8762"/>
                    </a:lnTo>
                    <a:cubicBezTo>
                      <a:pt x="14668" y="7669"/>
                      <a:pt x="14678" y="6502"/>
                      <a:pt x="14374" y="5337"/>
                    </a:cubicBezTo>
                    <a:cubicBezTo>
                      <a:pt x="13550" y="2131"/>
                      <a:pt x="10668" y="1"/>
                      <a:pt x="75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78"/>
              <p:cNvSpPr/>
              <p:nvPr/>
            </p:nvSpPr>
            <p:spPr>
              <a:xfrm>
                <a:off x="5152675" y="1178200"/>
                <a:ext cx="40725" cy="64125"/>
              </a:xfrm>
              <a:custGeom>
                <a:avLst/>
                <a:gdLst/>
                <a:ahLst/>
                <a:cxnLst/>
                <a:rect l="l" t="t" r="r" b="b"/>
                <a:pathLst>
                  <a:path w="1629" h="2565" extrusionOk="0">
                    <a:moveTo>
                      <a:pt x="756" y="0"/>
                    </a:moveTo>
                    <a:cubicBezTo>
                      <a:pt x="726" y="0"/>
                      <a:pt x="695" y="4"/>
                      <a:pt x="662" y="11"/>
                    </a:cubicBezTo>
                    <a:cubicBezTo>
                      <a:pt x="1" y="179"/>
                      <a:pt x="400" y="1545"/>
                      <a:pt x="85" y="2565"/>
                    </a:cubicBezTo>
                    <a:lnTo>
                      <a:pt x="1629" y="2565"/>
                    </a:lnTo>
                    <a:lnTo>
                      <a:pt x="1104" y="2460"/>
                    </a:lnTo>
                    <a:cubicBezTo>
                      <a:pt x="1293" y="1776"/>
                      <a:pt x="1346" y="978"/>
                      <a:pt x="1230" y="526"/>
                    </a:cubicBezTo>
                    <a:cubicBezTo>
                      <a:pt x="1137" y="202"/>
                      <a:pt x="979" y="0"/>
                      <a:pt x="7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78"/>
              <p:cNvSpPr/>
              <p:nvPr/>
            </p:nvSpPr>
            <p:spPr>
              <a:xfrm>
                <a:off x="4986925" y="820475"/>
                <a:ext cx="142675" cy="128950"/>
              </a:xfrm>
              <a:custGeom>
                <a:avLst/>
                <a:gdLst/>
                <a:ahLst/>
                <a:cxnLst/>
                <a:rect l="l" t="t" r="r" b="b"/>
                <a:pathLst>
                  <a:path w="5707" h="5158" extrusionOk="0">
                    <a:moveTo>
                      <a:pt x="2865" y="1"/>
                    </a:moveTo>
                    <a:cubicBezTo>
                      <a:pt x="2651" y="1"/>
                      <a:pt x="2434" y="28"/>
                      <a:pt x="2218" y="84"/>
                    </a:cubicBezTo>
                    <a:cubicBezTo>
                      <a:pt x="831" y="430"/>
                      <a:pt x="1" y="1838"/>
                      <a:pt x="358" y="3215"/>
                    </a:cubicBezTo>
                    <a:cubicBezTo>
                      <a:pt x="659" y="4384"/>
                      <a:pt x="1707" y="5157"/>
                      <a:pt x="2853" y="5157"/>
                    </a:cubicBezTo>
                    <a:cubicBezTo>
                      <a:pt x="3067" y="5157"/>
                      <a:pt x="3284" y="5130"/>
                      <a:pt x="3500" y="5074"/>
                    </a:cubicBezTo>
                    <a:cubicBezTo>
                      <a:pt x="4876" y="4717"/>
                      <a:pt x="5706" y="3309"/>
                      <a:pt x="5359" y="1933"/>
                    </a:cubicBezTo>
                    <a:cubicBezTo>
                      <a:pt x="5058" y="773"/>
                      <a:pt x="4010" y="1"/>
                      <a:pt x="28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78"/>
              <p:cNvSpPr/>
              <p:nvPr/>
            </p:nvSpPr>
            <p:spPr>
              <a:xfrm>
                <a:off x="4546175" y="551525"/>
                <a:ext cx="825325" cy="690800"/>
              </a:xfrm>
              <a:custGeom>
                <a:avLst/>
                <a:gdLst/>
                <a:ahLst/>
                <a:cxnLst/>
                <a:rect l="l" t="t" r="r" b="b"/>
                <a:pathLst>
                  <a:path w="33013" h="27632" extrusionOk="0">
                    <a:moveTo>
                      <a:pt x="19703" y="1"/>
                    </a:moveTo>
                    <a:cubicBezTo>
                      <a:pt x="19323" y="1"/>
                      <a:pt x="18934" y="76"/>
                      <a:pt x="18555" y="230"/>
                    </a:cubicBezTo>
                    <a:lnTo>
                      <a:pt x="1955" y="7017"/>
                    </a:lnTo>
                    <a:cubicBezTo>
                      <a:pt x="1209" y="7322"/>
                      <a:pt x="631" y="7889"/>
                      <a:pt x="326" y="8636"/>
                    </a:cubicBezTo>
                    <a:cubicBezTo>
                      <a:pt x="11" y="9381"/>
                      <a:pt x="0" y="10201"/>
                      <a:pt x="305" y="10936"/>
                    </a:cubicBezTo>
                    <a:lnTo>
                      <a:pt x="6430" y="25909"/>
                    </a:lnTo>
                    <a:lnTo>
                      <a:pt x="8270" y="26171"/>
                    </a:lnTo>
                    <a:lnTo>
                      <a:pt x="2060" y="10989"/>
                    </a:lnTo>
                    <a:cubicBezTo>
                      <a:pt x="1618" y="9906"/>
                      <a:pt x="2134" y="8678"/>
                      <a:pt x="3215" y="8236"/>
                    </a:cubicBezTo>
                    <a:lnTo>
                      <a:pt x="18513" y="1974"/>
                    </a:lnTo>
                    <a:cubicBezTo>
                      <a:pt x="18770" y="1871"/>
                      <a:pt x="19036" y="1822"/>
                      <a:pt x="19299" y="1822"/>
                    </a:cubicBezTo>
                    <a:cubicBezTo>
                      <a:pt x="20133" y="1822"/>
                      <a:pt x="20930" y="2315"/>
                      <a:pt x="21266" y="3130"/>
                    </a:cubicBezTo>
                    <a:lnTo>
                      <a:pt x="31279" y="27632"/>
                    </a:lnTo>
                    <a:lnTo>
                      <a:pt x="33012" y="27632"/>
                    </a:lnTo>
                    <a:lnTo>
                      <a:pt x="22485" y="1869"/>
                    </a:lnTo>
                    <a:cubicBezTo>
                      <a:pt x="22064" y="850"/>
                      <a:pt x="21140" y="177"/>
                      <a:pt x="20110" y="30"/>
                    </a:cubicBezTo>
                    <a:cubicBezTo>
                      <a:pt x="19976" y="11"/>
                      <a:pt x="19840" y="1"/>
                      <a:pt x="19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78"/>
              <p:cNvSpPr/>
              <p:nvPr/>
            </p:nvSpPr>
            <p:spPr>
              <a:xfrm>
                <a:off x="4538300" y="543750"/>
                <a:ext cx="841600" cy="698575"/>
              </a:xfrm>
              <a:custGeom>
                <a:avLst/>
                <a:gdLst/>
                <a:ahLst/>
                <a:cxnLst/>
                <a:rect l="l" t="t" r="r" b="b"/>
                <a:pathLst>
                  <a:path w="33664" h="27943" extrusionOk="0">
                    <a:moveTo>
                      <a:pt x="20004" y="0"/>
                    </a:moveTo>
                    <a:cubicBezTo>
                      <a:pt x="19587" y="0"/>
                      <a:pt x="19164" y="79"/>
                      <a:pt x="18755" y="247"/>
                    </a:cubicBezTo>
                    <a:lnTo>
                      <a:pt x="2154" y="7044"/>
                    </a:lnTo>
                    <a:cubicBezTo>
                      <a:pt x="1335" y="7371"/>
                      <a:pt x="694" y="8011"/>
                      <a:pt x="347" y="8831"/>
                    </a:cubicBezTo>
                    <a:cubicBezTo>
                      <a:pt x="11" y="9650"/>
                      <a:pt x="0" y="10554"/>
                      <a:pt x="336" y="11373"/>
                    </a:cubicBezTo>
                    <a:lnTo>
                      <a:pt x="6388" y="26167"/>
                    </a:lnTo>
                    <a:lnTo>
                      <a:pt x="6567" y="26199"/>
                    </a:lnTo>
                    <a:lnTo>
                      <a:pt x="6745" y="26220"/>
                    </a:lnTo>
                    <a:lnTo>
                      <a:pt x="6745" y="26220"/>
                    </a:lnTo>
                    <a:lnTo>
                      <a:pt x="620" y="11247"/>
                    </a:lnTo>
                    <a:cubicBezTo>
                      <a:pt x="315" y="10512"/>
                      <a:pt x="326" y="9692"/>
                      <a:pt x="641" y="8947"/>
                    </a:cubicBezTo>
                    <a:cubicBezTo>
                      <a:pt x="946" y="8200"/>
                      <a:pt x="1524" y="7633"/>
                      <a:pt x="2270" y="7328"/>
                    </a:cubicBezTo>
                    <a:lnTo>
                      <a:pt x="18870" y="541"/>
                    </a:lnTo>
                    <a:cubicBezTo>
                      <a:pt x="19249" y="387"/>
                      <a:pt x="19638" y="312"/>
                      <a:pt x="20018" y="312"/>
                    </a:cubicBezTo>
                    <a:cubicBezTo>
                      <a:pt x="20155" y="312"/>
                      <a:pt x="20291" y="322"/>
                      <a:pt x="20425" y="341"/>
                    </a:cubicBezTo>
                    <a:cubicBezTo>
                      <a:pt x="21455" y="488"/>
                      <a:pt x="22379" y="1161"/>
                      <a:pt x="22800" y="2180"/>
                    </a:cubicBezTo>
                    <a:lnTo>
                      <a:pt x="33327" y="27943"/>
                    </a:lnTo>
                    <a:lnTo>
                      <a:pt x="33664" y="27943"/>
                    </a:lnTo>
                    <a:lnTo>
                      <a:pt x="23084" y="2064"/>
                    </a:lnTo>
                    <a:cubicBezTo>
                      <a:pt x="22558" y="781"/>
                      <a:pt x="21312" y="0"/>
                      <a:pt x="200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78"/>
              <p:cNvSpPr/>
              <p:nvPr/>
            </p:nvSpPr>
            <p:spPr>
              <a:xfrm>
                <a:off x="4586625" y="597050"/>
                <a:ext cx="741550" cy="645275"/>
              </a:xfrm>
              <a:custGeom>
                <a:avLst/>
                <a:gdLst/>
                <a:ahLst/>
                <a:cxnLst/>
                <a:rect l="l" t="t" r="r" b="b"/>
                <a:pathLst>
                  <a:path w="29662" h="25811" extrusionOk="0">
                    <a:moveTo>
                      <a:pt x="17681" y="1"/>
                    </a:moveTo>
                    <a:cubicBezTo>
                      <a:pt x="17418" y="1"/>
                      <a:pt x="17152" y="50"/>
                      <a:pt x="16895" y="153"/>
                    </a:cubicBezTo>
                    <a:lnTo>
                      <a:pt x="1597" y="6415"/>
                    </a:lnTo>
                    <a:cubicBezTo>
                      <a:pt x="516" y="6857"/>
                      <a:pt x="0" y="8085"/>
                      <a:pt x="442" y="9168"/>
                    </a:cubicBezTo>
                    <a:lnTo>
                      <a:pt x="6652" y="24350"/>
                    </a:lnTo>
                    <a:lnTo>
                      <a:pt x="9068" y="24686"/>
                    </a:lnTo>
                    <a:lnTo>
                      <a:pt x="3594" y="11300"/>
                    </a:lnTo>
                    <a:cubicBezTo>
                      <a:pt x="5212" y="10639"/>
                      <a:pt x="5989" y="8790"/>
                      <a:pt x="5328" y="7172"/>
                    </a:cubicBezTo>
                    <a:lnTo>
                      <a:pt x="14763" y="3305"/>
                    </a:lnTo>
                    <a:cubicBezTo>
                      <a:pt x="15264" y="4531"/>
                      <a:pt x="16447" y="5275"/>
                      <a:pt x="17695" y="5275"/>
                    </a:cubicBezTo>
                    <a:cubicBezTo>
                      <a:pt x="18094" y="5275"/>
                      <a:pt x="18500" y="5199"/>
                      <a:pt x="18891" y="5038"/>
                    </a:cubicBezTo>
                    <a:lnTo>
                      <a:pt x="27381" y="25811"/>
                    </a:lnTo>
                    <a:lnTo>
                      <a:pt x="29661" y="25811"/>
                    </a:lnTo>
                    <a:lnTo>
                      <a:pt x="19648" y="1309"/>
                    </a:lnTo>
                    <a:cubicBezTo>
                      <a:pt x="19312" y="494"/>
                      <a:pt x="18515" y="1"/>
                      <a:pt x="17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78"/>
              <p:cNvSpPr/>
              <p:nvPr/>
            </p:nvSpPr>
            <p:spPr>
              <a:xfrm>
                <a:off x="4919675" y="1109900"/>
                <a:ext cx="201250" cy="132425"/>
              </a:xfrm>
              <a:custGeom>
                <a:avLst/>
                <a:gdLst/>
                <a:ahLst/>
                <a:cxnLst/>
                <a:rect l="l" t="t" r="r" b="b"/>
                <a:pathLst>
                  <a:path w="8050" h="5297" extrusionOk="0">
                    <a:moveTo>
                      <a:pt x="4963" y="0"/>
                    </a:moveTo>
                    <a:cubicBezTo>
                      <a:pt x="4762" y="0"/>
                      <a:pt x="4557" y="42"/>
                      <a:pt x="4351" y="127"/>
                    </a:cubicBezTo>
                    <a:cubicBezTo>
                      <a:pt x="2459" y="894"/>
                      <a:pt x="4172" y="3479"/>
                      <a:pt x="3227" y="3868"/>
                    </a:cubicBezTo>
                    <a:cubicBezTo>
                      <a:pt x="3166" y="3893"/>
                      <a:pt x="3107" y="3905"/>
                      <a:pt x="3050" y="3905"/>
                    </a:cubicBezTo>
                    <a:cubicBezTo>
                      <a:pt x="2821" y="3905"/>
                      <a:pt x="2624" y="3708"/>
                      <a:pt x="2480" y="3363"/>
                    </a:cubicBezTo>
                    <a:cubicBezTo>
                      <a:pt x="2260" y="2806"/>
                      <a:pt x="2239" y="1861"/>
                      <a:pt x="2491" y="1115"/>
                    </a:cubicBezTo>
                    <a:lnTo>
                      <a:pt x="1241" y="1010"/>
                    </a:lnTo>
                    <a:cubicBezTo>
                      <a:pt x="1031" y="1661"/>
                      <a:pt x="1010" y="2439"/>
                      <a:pt x="1189" y="3163"/>
                    </a:cubicBezTo>
                    <a:lnTo>
                      <a:pt x="1" y="3647"/>
                    </a:lnTo>
                    <a:lnTo>
                      <a:pt x="411" y="4655"/>
                    </a:lnTo>
                    <a:lnTo>
                      <a:pt x="1567" y="4183"/>
                    </a:lnTo>
                    <a:cubicBezTo>
                      <a:pt x="1777" y="4582"/>
                      <a:pt x="2050" y="4897"/>
                      <a:pt x="2354" y="5108"/>
                    </a:cubicBezTo>
                    <a:lnTo>
                      <a:pt x="3699" y="5297"/>
                    </a:lnTo>
                    <a:lnTo>
                      <a:pt x="3804" y="5297"/>
                    </a:lnTo>
                    <a:cubicBezTo>
                      <a:pt x="3825" y="5286"/>
                      <a:pt x="3857" y="5276"/>
                      <a:pt x="3878" y="5265"/>
                    </a:cubicBezTo>
                    <a:cubicBezTo>
                      <a:pt x="5812" y="4477"/>
                      <a:pt x="4130" y="1872"/>
                      <a:pt x="5055" y="1503"/>
                    </a:cubicBezTo>
                    <a:cubicBezTo>
                      <a:pt x="5105" y="1480"/>
                      <a:pt x="5154" y="1470"/>
                      <a:pt x="5202" y="1470"/>
                    </a:cubicBezTo>
                    <a:cubicBezTo>
                      <a:pt x="5395" y="1470"/>
                      <a:pt x="5565" y="1646"/>
                      <a:pt x="5675" y="1924"/>
                    </a:cubicBezTo>
                    <a:cubicBezTo>
                      <a:pt x="5854" y="2355"/>
                      <a:pt x="5917" y="3163"/>
                      <a:pt x="5822" y="3857"/>
                    </a:cubicBezTo>
                    <a:lnTo>
                      <a:pt x="7093" y="3941"/>
                    </a:lnTo>
                    <a:cubicBezTo>
                      <a:pt x="7198" y="3353"/>
                      <a:pt x="7156" y="2649"/>
                      <a:pt x="6967" y="1977"/>
                    </a:cubicBezTo>
                    <a:lnTo>
                      <a:pt x="8049" y="1535"/>
                    </a:lnTo>
                    <a:lnTo>
                      <a:pt x="7640" y="527"/>
                    </a:lnTo>
                    <a:lnTo>
                      <a:pt x="6515" y="989"/>
                    </a:lnTo>
                    <a:cubicBezTo>
                      <a:pt x="6100" y="354"/>
                      <a:pt x="5551" y="0"/>
                      <a:pt x="4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78"/>
              <p:cNvSpPr/>
              <p:nvPr/>
            </p:nvSpPr>
            <p:spPr>
              <a:xfrm>
                <a:off x="4676450" y="679675"/>
                <a:ext cx="594700" cy="562650"/>
              </a:xfrm>
              <a:custGeom>
                <a:avLst/>
                <a:gdLst/>
                <a:ahLst/>
                <a:cxnLst/>
                <a:rect l="l" t="t" r="r" b="b"/>
                <a:pathLst>
                  <a:path w="23788" h="22506" extrusionOk="0">
                    <a:moveTo>
                      <a:pt x="8804" y="5088"/>
                    </a:moveTo>
                    <a:cubicBezTo>
                      <a:pt x="9818" y="5088"/>
                      <a:pt x="10775" y="5692"/>
                      <a:pt x="11180" y="6693"/>
                    </a:cubicBezTo>
                    <a:cubicBezTo>
                      <a:pt x="11726" y="8006"/>
                      <a:pt x="11096" y="9519"/>
                      <a:pt x="9772" y="10055"/>
                    </a:cubicBezTo>
                    <a:cubicBezTo>
                      <a:pt x="9452" y="10185"/>
                      <a:pt x="9121" y="10246"/>
                      <a:pt x="8796" y="10246"/>
                    </a:cubicBezTo>
                    <a:cubicBezTo>
                      <a:pt x="7778" y="10246"/>
                      <a:pt x="6816" y="9643"/>
                      <a:pt x="6410" y="8647"/>
                    </a:cubicBezTo>
                    <a:cubicBezTo>
                      <a:pt x="5874" y="7323"/>
                      <a:pt x="6505" y="5821"/>
                      <a:pt x="7818" y="5285"/>
                    </a:cubicBezTo>
                    <a:cubicBezTo>
                      <a:pt x="8141" y="5151"/>
                      <a:pt x="8475" y="5088"/>
                      <a:pt x="8804" y="5088"/>
                    </a:cubicBezTo>
                    <a:close/>
                    <a:moveTo>
                      <a:pt x="11170" y="0"/>
                    </a:moveTo>
                    <a:lnTo>
                      <a:pt x="1735" y="3867"/>
                    </a:lnTo>
                    <a:cubicBezTo>
                      <a:pt x="2396" y="5485"/>
                      <a:pt x="1619" y="7334"/>
                      <a:pt x="1" y="7995"/>
                    </a:cubicBezTo>
                    <a:lnTo>
                      <a:pt x="5475" y="21381"/>
                    </a:lnTo>
                    <a:lnTo>
                      <a:pt x="6872" y="21581"/>
                    </a:lnTo>
                    <a:cubicBezTo>
                      <a:pt x="5958" y="18177"/>
                      <a:pt x="7703" y="14542"/>
                      <a:pt x="11054" y="13176"/>
                    </a:cubicBezTo>
                    <a:cubicBezTo>
                      <a:pt x="11933" y="12817"/>
                      <a:pt x="12842" y="12646"/>
                      <a:pt x="13737" y="12646"/>
                    </a:cubicBezTo>
                    <a:cubicBezTo>
                      <a:pt x="16535" y="12646"/>
                      <a:pt x="19190" y="14309"/>
                      <a:pt x="20321" y="17063"/>
                    </a:cubicBezTo>
                    <a:cubicBezTo>
                      <a:pt x="21056" y="18880"/>
                      <a:pt x="20993" y="20825"/>
                      <a:pt x="20290" y="22506"/>
                    </a:cubicBezTo>
                    <a:lnTo>
                      <a:pt x="23788" y="22506"/>
                    </a:lnTo>
                    <a:lnTo>
                      <a:pt x="15298" y="1733"/>
                    </a:lnTo>
                    <a:cubicBezTo>
                      <a:pt x="14907" y="1894"/>
                      <a:pt x="14501" y="1970"/>
                      <a:pt x="14102" y="1970"/>
                    </a:cubicBezTo>
                    <a:cubicBezTo>
                      <a:pt x="12854" y="1970"/>
                      <a:pt x="11671" y="1226"/>
                      <a:pt x="11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78"/>
              <p:cNvSpPr/>
              <p:nvPr/>
            </p:nvSpPr>
            <p:spPr>
              <a:xfrm>
                <a:off x="4825400" y="995825"/>
                <a:ext cx="377475" cy="246500"/>
              </a:xfrm>
              <a:custGeom>
                <a:avLst/>
                <a:gdLst/>
                <a:ahLst/>
                <a:cxnLst/>
                <a:rect l="l" t="t" r="r" b="b"/>
                <a:pathLst>
                  <a:path w="15099" h="9860" extrusionOk="0">
                    <a:moveTo>
                      <a:pt x="7779" y="0"/>
                    </a:moveTo>
                    <a:cubicBezTo>
                      <a:pt x="6884" y="0"/>
                      <a:pt x="5975" y="171"/>
                      <a:pt x="5096" y="530"/>
                    </a:cubicBezTo>
                    <a:cubicBezTo>
                      <a:pt x="1745" y="1896"/>
                      <a:pt x="0" y="5531"/>
                      <a:pt x="914" y="8935"/>
                    </a:cubicBezTo>
                    <a:lnTo>
                      <a:pt x="6125" y="9671"/>
                    </a:lnTo>
                    <a:cubicBezTo>
                      <a:pt x="5821" y="9460"/>
                      <a:pt x="5548" y="9145"/>
                      <a:pt x="5338" y="8746"/>
                    </a:cubicBezTo>
                    <a:lnTo>
                      <a:pt x="4182" y="9218"/>
                    </a:lnTo>
                    <a:lnTo>
                      <a:pt x="3772" y="8210"/>
                    </a:lnTo>
                    <a:lnTo>
                      <a:pt x="4960" y="7726"/>
                    </a:lnTo>
                    <a:cubicBezTo>
                      <a:pt x="4781" y="7002"/>
                      <a:pt x="4802" y="6224"/>
                      <a:pt x="5012" y="5573"/>
                    </a:cubicBezTo>
                    <a:lnTo>
                      <a:pt x="6262" y="5678"/>
                    </a:lnTo>
                    <a:cubicBezTo>
                      <a:pt x="6010" y="6424"/>
                      <a:pt x="6031" y="7369"/>
                      <a:pt x="6251" y="7926"/>
                    </a:cubicBezTo>
                    <a:cubicBezTo>
                      <a:pt x="6395" y="8271"/>
                      <a:pt x="6592" y="8468"/>
                      <a:pt x="6821" y="8468"/>
                    </a:cubicBezTo>
                    <a:cubicBezTo>
                      <a:pt x="6878" y="8468"/>
                      <a:pt x="6937" y="8456"/>
                      <a:pt x="6998" y="8431"/>
                    </a:cubicBezTo>
                    <a:cubicBezTo>
                      <a:pt x="7943" y="8042"/>
                      <a:pt x="6230" y="5457"/>
                      <a:pt x="8122" y="4690"/>
                    </a:cubicBezTo>
                    <a:cubicBezTo>
                      <a:pt x="8328" y="4605"/>
                      <a:pt x="8533" y="4563"/>
                      <a:pt x="8734" y="4563"/>
                    </a:cubicBezTo>
                    <a:cubicBezTo>
                      <a:pt x="9322" y="4563"/>
                      <a:pt x="9871" y="4917"/>
                      <a:pt x="10286" y="5552"/>
                    </a:cubicBezTo>
                    <a:lnTo>
                      <a:pt x="11411" y="5090"/>
                    </a:lnTo>
                    <a:lnTo>
                      <a:pt x="11820" y="6098"/>
                    </a:lnTo>
                    <a:lnTo>
                      <a:pt x="10738" y="6540"/>
                    </a:lnTo>
                    <a:cubicBezTo>
                      <a:pt x="10927" y="7212"/>
                      <a:pt x="10969" y="7916"/>
                      <a:pt x="10864" y="8504"/>
                    </a:cubicBezTo>
                    <a:lnTo>
                      <a:pt x="9593" y="8420"/>
                    </a:lnTo>
                    <a:cubicBezTo>
                      <a:pt x="9688" y="7726"/>
                      <a:pt x="9625" y="6918"/>
                      <a:pt x="9446" y="6487"/>
                    </a:cubicBezTo>
                    <a:cubicBezTo>
                      <a:pt x="9336" y="6209"/>
                      <a:pt x="9166" y="6033"/>
                      <a:pt x="8973" y="6033"/>
                    </a:cubicBezTo>
                    <a:cubicBezTo>
                      <a:pt x="8925" y="6033"/>
                      <a:pt x="8876" y="6043"/>
                      <a:pt x="8826" y="6066"/>
                    </a:cubicBezTo>
                    <a:cubicBezTo>
                      <a:pt x="7901" y="6435"/>
                      <a:pt x="9583" y="9040"/>
                      <a:pt x="7649" y="9828"/>
                    </a:cubicBezTo>
                    <a:cubicBezTo>
                      <a:pt x="7628" y="9839"/>
                      <a:pt x="7596" y="9849"/>
                      <a:pt x="7575" y="9860"/>
                    </a:cubicBezTo>
                    <a:lnTo>
                      <a:pt x="14332" y="9860"/>
                    </a:lnTo>
                    <a:cubicBezTo>
                      <a:pt x="15035" y="8179"/>
                      <a:pt x="15098" y="6234"/>
                      <a:pt x="14363" y="4417"/>
                    </a:cubicBezTo>
                    <a:cubicBezTo>
                      <a:pt x="13232" y="1663"/>
                      <a:pt x="10577" y="0"/>
                      <a:pt x="77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78"/>
              <p:cNvSpPr/>
              <p:nvPr/>
            </p:nvSpPr>
            <p:spPr>
              <a:xfrm>
                <a:off x="4823300" y="806850"/>
                <a:ext cx="146325" cy="129000"/>
              </a:xfrm>
              <a:custGeom>
                <a:avLst/>
                <a:gdLst/>
                <a:ahLst/>
                <a:cxnLst/>
                <a:rect l="l" t="t" r="r" b="b"/>
                <a:pathLst>
                  <a:path w="5853" h="5160" extrusionOk="0">
                    <a:moveTo>
                      <a:pt x="2930" y="1"/>
                    </a:moveTo>
                    <a:cubicBezTo>
                      <a:pt x="2601" y="1"/>
                      <a:pt x="2267" y="64"/>
                      <a:pt x="1944" y="198"/>
                    </a:cubicBezTo>
                    <a:cubicBezTo>
                      <a:pt x="631" y="734"/>
                      <a:pt x="0" y="2236"/>
                      <a:pt x="536" y="3560"/>
                    </a:cubicBezTo>
                    <a:cubicBezTo>
                      <a:pt x="942" y="4556"/>
                      <a:pt x="1904" y="5159"/>
                      <a:pt x="2922" y="5159"/>
                    </a:cubicBezTo>
                    <a:cubicBezTo>
                      <a:pt x="3247" y="5159"/>
                      <a:pt x="3578" y="5098"/>
                      <a:pt x="3898" y="4968"/>
                    </a:cubicBezTo>
                    <a:cubicBezTo>
                      <a:pt x="5222" y="4432"/>
                      <a:pt x="5852" y="2919"/>
                      <a:pt x="5306" y="1606"/>
                    </a:cubicBezTo>
                    <a:cubicBezTo>
                      <a:pt x="4901" y="605"/>
                      <a:pt x="3944" y="1"/>
                      <a:pt x="2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78"/>
              <p:cNvSpPr/>
              <p:nvPr/>
            </p:nvSpPr>
            <p:spPr>
              <a:xfrm>
                <a:off x="4369400" y="553850"/>
                <a:ext cx="910175" cy="688475"/>
              </a:xfrm>
              <a:custGeom>
                <a:avLst/>
                <a:gdLst/>
                <a:ahLst/>
                <a:cxnLst/>
                <a:rect l="l" t="t" r="r" b="b"/>
                <a:pathLst>
                  <a:path w="36407" h="27539" extrusionOk="0">
                    <a:moveTo>
                      <a:pt x="18608" y="0"/>
                    </a:moveTo>
                    <a:cubicBezTo>
                      <a:pt x="18093" y="0"/>
                      <a:pt x="17568" y="137"/>
                      <a:pt x="17095" y="410"/>
                    </a:cubicBezTo>
                    <a:lnTo>
                      <a:pt x="1598" y="9456"/>
                    </a:lnTo>
                    <a:cubicBezTo>
                      <a:pt x="904" y="9855"/>
                      <a:pt x="410" y="10507"/>
                      <a:pt x="211" y="11295"/>
                    </a:cubicBezTo>
                    <a:cubicBezTo>
                      <a:pt x="1" y="12073"/>
                      <a:pt x="106" y="12881"/>
                      <a:pt x="515" y="13575"/>
                    </a:cubicBezTo>
                    <a:lnTo>
                      <a:pt x="8658" y="27539"/>
                    </a:lnTo>
                    <a:lnTo>
                      <a:pt x="10518" y="27539"/>
                    </a:lnTo>
                    <a:lnTo>
                      <a:pt x="2259" y="13376"/>
                    </a:lnTo>
                    <a:cubicBezTo>
                      <a:pt x="1671" y="12367"/>
                      <a:pt x="2007" y="11074"/>
                      <a:pt x="3016" y="10486"/>
                    </a:cubicBezTo>
                    <a:lnTo>
                      <a:pt x="17295" y="2154"/>
                    </a:lnTo>
                    <a:cubicBezTo>
                      <a:pt x="17625" y="1959"/>
                      <a:pt x="17989" y="1867"/>
                      <a:pt x="18350" y="1867"/>
                    </a:cubicBezTo>
                    <a:cubicBezTo>
                      <a:pt x="19076" y="1867"/>
                      <a:pt x="19787" y="2243"/>
                      <a:pt x="20174" y="2911"/>
                    </a:cubicBezTo>
                    <a:lnTo>
                      <a:pt x="34547" y="27539"/>
                    </a:lnTo>
                    <a:lnTo>
                      <a:pt x="36406" y="27539"/>
                    </a:lnTo>
                    <a:lnTo>
                      <a:pt x="21213" y="1503"/>
                    </a:lnTo>
                    <a:cubicBezTo>
                      <a:pt x="20646" y="536"/>
                      <a:pt x="19637" y="0"/>
                      <a:pt x="18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78"/>
              <p:cNvSpPr/>
              <p:nvPr/>
            </p:nvSpPr>
            <p:spPr>
              <a:xfrm>
                <a:off x="4361525" y="546200"/>
                <a:ext cx="926975" cy="696125"/>
              </a:xfrm>
              <a:custGeom>
                <a:avLst/>
                <a:gdLst/>
                <a:ahLst/>
                <a:cxnLst/>
                <a:rect l="l" t="t" r="r" b="b"/>
                <a:pathLst>
                  <a:path w="37079" h="27845" extrusionOk="0">
                    <a:moveTo>
                      <a:pt x="18917" y="0"/>
                    </a:moveTo>
                    <a:cubicBezTo>
                      <a:pt x="18350" y="0"/>
                      <a:pt x="17776" y="146"/>
                      <a:pt x="17253" y="453"/>
                    </a:cubicBezTo>
                    <a:lnTo>
                      <a:pt x="1755" y="9489"/>
                    </a:lnTo>
                    <a:cubicBezTo>
                      <a:pt x="998" y="9941"/>
                      <a:pt x="452" y="10656"/>
                      <a:pt x="221" y="11517"/>
                    </a:cubicBezTo>
                    <a:cubicBezTo>
                      <a:pt x="1" y="12379"/>
                      <a:pt x="116" y="13271"/>
                      <a:pt x="557" y="14039"/>
                    </a:cubicBezTo>
                    <a:lnTo>
                      <a:pt x="8616" y="27845"/>
                    </a:lnTo>
                    <a:lnTo>
                      <a:pt x="8973" y="27845"/>
                    </a:lnTo>
                    <a:lnTo>
                      <a:pt x="830" y="13881"/>
                    </a:lnTo>
                    <a:cubicBezTo>
                      <a:pt x="421" y="13187"/>
                      <a:pt x="316" y="12379"/>
                      <a:pt x="526" y="11601"/>
                    </a:cubicBezTo>
                    <a:cubicBezTo>
                      <a:pt x="725" y="10813"/>
                      <a:pt x="1219" y="10161"/>
                      <a:pt x="1913" y="9762"/>
                    </a:cubicBezTo>
                    <a:lnTo>
                      <a:pt x="17410" y="716"/>
                    </a:lnTo>
                    <a:cubicBezTo>
                      <a:pt x="17883" y="443"/>
                      <a:pt x="18408" y="306"/>
                      <a:pt x="18923" y="306"/>
                    </a:cubicBezTo>
                    <a:cubicBezTo>
                      <a:pt x="19952" y="306"/>
                      <a:pt x="20961" y="842"/>
                      <a:pt x="21528" y="1809"/>
                    </a:cubicBezTo>
                    <a:lnTo>
                      <a:pt x="36721" y="27845"/>
                    </a:lnTo>
                    <a:lnTo>
                      <a:pt x="37078" y="27845"/>
                    </a:lnTo>
                    <a:lnTo>
                      <a:pt x="21791" y="1651"/>
                    </a:lnTo>
                    <a:cubicBezTo>
                      <a:pt x="21174" y="591"/>
                      <a:pt x="20059" y="0"/>
                      <a:pt x="189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78"/>
              <p:cNvSpPr/>
              <p:nvPr/>
            </p:nvSpPr>
            <p:spPr>
              <a:xfrm>
                <a:off x="4411150" y="600525"/>
                <a:ext cx="821925" cy="641800"/>
              </a:xfrm>
              <a:custGeom>
                <a:avLst/>
                <a:gdLst/>
                <a:ahLst/>
                <a:cxnLst/>
                <a:rect l="l" t="t" r="r" b="b"/>
                <a:pathLst>
                  <a:path w="32877" h="25672" extrusionOk="0">
                    <a:moveTo>
                      <a:pt x="16680" y="0"/>
                    </a:moveTo>
                    <a:cubicBezTo>
                      <a:pt x="16319" y="0"/>
                      <a:pt x="15955" y="92"/>
                      <a:pt x="15625" y="287"/>
                    </a:cubicBezTo>
                    <a:lnTo>
                      <a:pt x="1346" y="8619"/>
                    </a:lnTo>
                    <a:cubicBezTo>
                      <a:pt x="337" y="9207"/>
                      <a:pt x="1" y="10500"/>
                      <a:pt x="589" y="11509"/>
                    </a:cubicBezTo>
                    <a:lnTo>
                      <a:pt x="8848" y="25672"/>
                    </a:lnTo>
                    <a:lnTo>
                      <a:pt x="11296" y="25672"/>
                    </a:lnTo>
                    <a:lnTo>
                      <a:pt x="4004" y="13179"/>
                    </a:lnTo>
                    <a:cubicBezTo>
                      <a:pt x="5517" y="12296"/>
                      <a:pt x="6022" y="10353"/>
                      <a:pt x="5139" y="8850"/>
                    </a:cubicBezTo>
                    <a:lnTo>
                      <a:pt x="13954" y="3702"/>
                    </a:lnTo>
                    <a:cubicBezTo>
                      <a:pt x="14544" y="4713"/>
                      <a:pt x="15604" y="5279"/>
                      <a:pt x="16693" y="5279"/>
                    </a:cubicBezTo>
                    <a:cubicBezTo>
                      <a:pt x="17234" y="5279"/>
                      <a:pt x="17781" y="5140"/>
                      <a:pt x="18283" y="4847"/>
                    </a:cubicBezTo>
                    <a:lnTo>
                      <a:pt x="30428" y="25672"/>
                    </a:lnTo>
                    <a:lnTo>
                      <a:pt x="32877" y="25672"/>
                    </a:lnTo>
                    <a:lnTo>
                      <a:pt x="18504" y="1044"/>
                    </a:lnTo>
                    <a:cubicBezTo>
                      <a:pt x="18117" y="376"/>
                      <a:pt x="17406"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78"/>
              <p:cNvSpPr/>
              <p:nvPr/>
            </p:nvSpPr>
            <p:spPr>
              <a:xfrm>
                <a:off x="4797025" y="1106475"/>
                <a:ext cx="192025" cy="135850"/>
              </a:xfrm>
              <a:custGeom>
                <a:avLst/>
                <a:gdLst/>
                <a:ahLst/>
                <a:cxnLst/>
                <a:rect l="l" t="t" r="r" b="b"/>
                <a:pathLst>
                  <a:path w="7681" h="5434" extrusionOk="0">
                    <a:moveTo>
                      <a:pt x="4605" y="0"/>
                    </a:moveTo>
                    <a:cubicBezTo>
                      <a:pt x="4338" y="0"/>
                      <a:pt x="4071" y="72"/>
                      <a:pt x="3814" y="222"/>
                    </a:cubicBezTo>
                    <a:cubicBezTo>
                      <a:pt x="2049" y="1252"/>
                      <a:pt x="4108" y="3574"/>
                      <a:pt x="3226" y="4089"/>
                    </a:cubicBezTo>
                    <a:cubicBezTo>
                      <a:pt x="3152" y="4133"/>
                      <a:pt x="3077" y="4154"/>
                      <a:pt x="3003" y="4154"/>
                    </a:cubicBezTo>
                    <a:cubicBezTo>
                      <a:pt x="2794" y="4154"/>
                      <a:pt x="2588" y="3985"/>
                      <a:pt x="2417" y="3690"/>
                    </a:cubicBezTo>
                    <a:cubicBezTo>
                      <a:pt x="2112" y="3174"/>
                      <a:pt x="1965" y="2229"/>
                      <a:pt x="2112" y="1462"/>
                    </a:cubicBezTo>
                    <a:lnTo>
                      <a:pt x="2112" y="1462"/>
                    </a:lnTo>
                    <a:lnTo>
                      <a:pt x="851" y="1535"/>
                    </a:lnTo>
                    <a:cubicBezTo>
                      <a:pt x="746" y="2208"/>
                      <a:pt x="830" y="2985"/>
                      <a:pt x="1103" y="3679"/>
                    </a:cubicBezTo>
                    <a:lnTo>
                      <a:pt x="1" y="4320"/>
                    </a:lnTo>
                    <a:lnTo>
                      <a:pt x="547" y="5255"/>
                    </a:lnTo>
                    <a:lnTo>
                      <a:pt x="1619" y="4635"/>
                    </a:lnTo>
                    <a:cubicBezTo>
                      <a:pt x="1892" y="4992"/>
                      <a:pt x="2207" y="5266"/>
                      <a:pt x="2532" y="5434"/>
                    </a:cubicBezTo>
                    <a:lnTo>
                      <a:pt x="3972" y="5434"/>
                    </a:lnTo>
                    <a:cubicBezTo>
                      <a:pt x="4003" y="5413"/>
                      <a:pt x="4035" y="5402"/>
                      <a:pt x="4066" y="5381"/>
                    </a:cubicBezTo>
                    <a:cubicBezTo>
                      <a:pt x="5863" y="4330"/>
                      <a:pt x="3846" y="1988"/>
                      <a:pt x="4697" y="1483"/>
                    </a:cubicBezTo>
                    <a:cubicBezTo>
                      <a:pt x="4758" y="1449"/>
                      <a:pt x="4820" y="1432"/>
                      <a:pt x="4881" y="1432"/>
                    </a:cubicBezTo>
                    <a:cubicBezTo>
                      <a:pt x="5062" y="1432"/>
                      <a:pt x="5239" y="1576"/>
                      <a:pt x="5380" y="1819"/>
                    </a:cubicBezTo>
                    <a:cubicBezTo>
                      <a:pt x="5621" y="2229"/>
                      <a:pt x="5789" y="3006"/>
                      <a:pt x="5789" y="3721"/>
                    </a:cubicBezTo>
                    <a:lnTo>
                      <a:pt x="7061" y="3616"/>
                    </a:lnTo>
                    <a:cubicBezTo>
                      <a:pt x="7082" y="3027"/>
                      <a:pt x="6945" y="2324"/>
                      <a:pt x="6662" y="1693"/>
                    </a:cubicBezTo>
                    <a:lnTo>
                      <a:pt x="7681" y="1105"/>
                    </a:lnTo>
                    <a:lnTo>
                      <a:pt x="7134" y="159"/>
                    </a:lnTo>
                    <a:lnTo>
                      <a:pt x="6084" y="779"/>
                    </a:lnTo>
                    <a:cubicBezTo>
                      <a:pt x="5640" y="273"/>
                      <a:pt x="5123" y="0"/>
                      <a:pt x="4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78"/>
              <p:cNvSpPr/>
              <p:nvPr/>
            </p:nvSpPr>
            <p:spPr>
              <a:xfrm>
                <a:off x="4511250" y="693050"/>
                <a:ext cx="660625" cy="549275"/>
              </a:xfrm>
              <a:custGeom>
                <a:avLst/>
                <a:gdLst/>
                <a:ahLst/>
                <a:cxnLst/>
                <a:rect l="l" t="t" r="r" b="b"/>
                <a:pathLst>
                  <a:path w="26425" h="21971" extrusionOk="0">
                    <a:moveTo>
                      <a:pt x="8655" y="5347"/>
                    </a:moveTo>
                    <a:cubicBezTo>
                      <a:pt x="9544" y="5347"/>
                      <a:pt x="10410" y="5808"/>
                      <a:pt x="10895" y="6631"/>
                    </a:cubicBezTo>
                    <a:cubicBezTo>
                      <a:pt x="11610" y="7860"/>
                      <a:pt x="11201" y="9436"/>
                      <a:pt x="9961" y="10150"/>
                    </a:cubicBezTo>
                    <a:cubicBezTo>
                      <a:pt x="9551" y="10392"/>
                      <a:pt x="9104" y="10506"/>
                      <a:pt x="8662" y="10506"/>
                    </a:cubicBezTo>
                    <a:cubicBezTo>
                      <a:pt x="7777" y="10506"/>
                      <a:pt x="6917" y="10046"/>
                      <a:pt x="6441" y="9226"/>
                    </a:cubicBezTo>
                    <a:cubicBezTo>
                      <a:pt x="5716" y="7997"/>
                      <a:pt x="6136" y="6421"/>
                      <a:pt x="7365" y="5695"/>
                    </a:cubicBezTo>
                    <a:cubicBezTo>
                      <a:pt x="7772" y="5459"/>
                      <a:pt x="8216" y="5347"/>
                      <a:pt x="8655" y="5347"/>
                    </a:cubicBezTo>
                    <a:close/>
                    <a:moveTo>
                      <a:pt x="9950" y="1"/>
                    </a:moveTo>
                    <a:lnTo>
                      <a:pt x="1135" y="5149"/>
                    </a:lnTo>
                    <a:cubicBezTo>
                      <a:pt x="2018" y="6652"/>
                      <a:pt x="1513" y="8595"/>
                      <a:pt x="0" y="9478"/>
                    </a:cubicBezTo>
                    <a:lnTo>
                      <a:pt x="7292" y="21971"/>
                    </a:lnTo>
                    <a:lnTo>
                      <a:pt x="8700" y="21971"/>
                    </a:lnTo>
                    <a:cubicBezTo>
                      <a:pt x="7323" y="18724"/>
                      <a:pt x="8542" y="14889"/>
                      <a:pt x="11663" y="13071"/>
                    </a:cubicBezTo>
                    <a:cubicBezTo>
                      <a:pt x="12792" y="12411"/>
                      <a:pt x="14027" y="12096"/>
                      <a:pt x="15245" y="12096"/>
                    </a:cubicBezTo>
                    <a:cubicBezTo>
                      <a:pt x="17688" y="12096"/>
                      <a:pt x="20063" y="13360"/>
                      <a:pt x="21381" y="15625"/>
                    </a:cubicBezTo>
                    <a:cubicBezTo>
                      <a:pt x="22558" y="17631"/>
                      <a:pt x="22632" y="19985"/>
                      <a:pt x="21791" y="21971"/>
                    </a:cubicBezTo>
                    <a:lnTo>
                      <a:pt x="26424" y="21971"/>
                    </a:lnTo>
                    <a:lnTo>
                      <a:pt x="14279" y="1146"/>
                    </a:lnTo>
                    <a:cubicBezTo>
                      <a:pt x="13777" y="1439"/>
                      <a:pt x="13230" y="1578"/>
                      <a:pt x="12689" y="1578"/>
                    </a:cubicBezTo>
                    <a:cubicBezTo>
                      <a:pt x="11600" y="1578"/>
                      <a:pt x="10540" y="1012"/>
                      <a:pt x="9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78"/>
              <p:cNvSpPr/>
              <p:nvPr/>
            </p:nvSpPr>
            <p:spPr>
              <a:xfrm>
                <a:off x="4694325" y="995450"/>
                <a:ext cx="382725" cy="246875"/>
              </a:xfrm>
              <a:custGeom>
                <a:avLst/>
                <a:gdLst/>
                <a:ahLst/>
                <a:cxnLst/>
                <a:rect l="l" t="t" r="r" b="b"/>
                <a:pathLst>
                  <a:path w="15309" h="9875" extrusionOk="0">
                    <a:moveTo>
                      <a:pt x="7922" y="0"/>
                    </a:moveTo>
                    <a:cubicBezTo>
                      <a:pt x="6704" y="0"/>
                      <a:pt x="5469" y="315"/>
                      <a:pt x="4340" y="975"/>
                    </a:cubicBezTo>
                    <a:cubicBezTo>
                      <a:pt x="1219" y="2793"/>
                      <a:pt x="0" y="6628"/>
                      <a:pt x="1377" y="9875"/>
                    </a:cubicBezTo>
                    <a:lnTo>
                      <a:pt x="6640" y="9875"/>
                    </a:lnTo>
                    <a:cubicBezTo>
                      <a:pt x="6315" y="9707"/>
                      <a:pt x="6000" y="9433"/>
                      <a:pt x="5727" y="9076"/>
                    </a:cubicBezTo>
                    <a:lnTo>
                      <a:pt x="4655" y="9696"/>
                    </a:lnTo>
                    <a:lnTo>
                      <a:pt x="4109" y="8761"/>
                    </a:lnTo>
                    <a:lnTo>
                      <a:pt x="5211" y="8120"/>
                    </a:lnTo>
                    <a:cubicBezTo>
                      <a:pt x="4938" y="7426"/>
                      <a:pt x="4854" y="6649"/>
                      <a:pt x="4959" y="5976"/>
                    </a:cubicBezTo>
                    <a:lnTo>
                      <a:pt x="6220" y="5903"/>
                    </a:lnTo>
                    <a:lnTo>
                      <a:pt x="6220" y="5903"/>
                    </a:lnTo>
                    <a:cubicBezTo>
                      <a:pt x="6073" y="6670"/>
                      <a:pt x="6220" y="7615"/>
                      <a:pt x="6525" y="8131"/>
                    </a:cubicBezTo>
                    <a:cubicBezTo>
                      <a:pt x="6696" y="8426"/>
                      <a:pt x="6902" y="8595"/>
                      <a:pt x="7111" y="8595"/>
                    </a:cubicBezTo>
                    <a:cubicBezTo>
                      <a:pt x="7185" y="8595"/>
                      <a:pt x="7260" y="8574"/>
                      <a:pt x="7334" y="8530"/>
                    </a:cubicBezTo>
                    <a:cubicBezTo>
                      <a:pt x="8216" y="8015"/>
                      <a:pt x="6157" y="5693"/>
                      <a:pt x="7922" y="4663"/>
                    </a:cubicBezTo>
                    <a:cubicBezTo>
                      <a:pt x="8179" y="4513"/>
                      <a:pt x="8446" y="4441"/>
                      <a:pt x="8713" y="4441"/>
                    </a:cubicBezTo>
                    <a:cubicBezTo>
                      <a:pt x="9231" y="4441"/>
                      <a:pt x="9748" y="4714"/>
                      <a:pt x="10192" y="5220"/>
                    </a:cubicBezTo>
                    <a:lnTo>
                      <a:pt x="11242" y="4600"/>
                    </a:lnTo>
                    <a:lnTo>
                      <a:pt x="11789" y="5546"/>
                    </a:lnTo>
                    <a:lnTo>
                      <a:pt x="10770" y="6134"/>
                    </a:lnTo>
                    <a:cubicBezTo>
                      <a:pt x="11053" y="6765"/>
                      <a:pt x="11190" y="7468"/>
                      <a:pt x="11169" y="8057"/>
                    </a:cubicBezTo>
                    <a:lnTo>
                      <a:pt x="9897" y="8162"/>
                    </a:lnTo>
                    <a:cubicBezTo>
                      <a:pt x="9897" y="7447"/>
                      <a:pt x="9729" y="6670"/>
                      <a:pt x="9488" y="6260"/>
                    </a:cubicBezTo>
                    <a:cubicBezTo>
                      <a:pt x="9347" y="6017"/>
                      <a:pt x="9170" y="5873"/>
                      <a:pt x="8989" y="5873"/>
                    </a:cubicBezTo>
                    <a:cubicBezTo>
                      <a:pt x="8928" y="5873"/>
                      <a:pt x="8866" y="5890"/>
                      <a:pt x="8805" y="5924"/>
                    </a:cubicBezTo>
                    <a:cubicBezTo>
                      <a:pt x="7954" y="6429"/>
                      <a:pt x="9971" y="8771"/>
                      <a:pt x="8174" y="9822"/>
                    </a:cubicBezTo>
                    <a:cubicBezTo>
                      <a:pt x="8143" y="9843"/>
                      <a:pt x="8111" y="9854"/>
                      <a:pt x="8080" y="9875"/>
                    </a:cubicBezTo>
                    <a:lnTo>
                      <a:pt x="14468" y="9875"/>
                    </a:lnTo>
                    <a:cubicBezTo>
                      <a:pt x="15309" y="7889"/>
                      <a:pt x="15235" y="5535"/>
                      <a:pt x="14058" y="3529"/>
                    </a:cubicBezTo>
                    <a:cubicBezTo>
                      <a:pt x="12740" y="1264"/>
                      <a:pt x="10365" y="0"/>
                      <a:pt x="79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78"/>
              <p:cNvSpPr/>
              <p:nvPr/>
            </p:nvSpPr>
            <p:spPr>
              <a:xfrm>
                <a:off x="4654150" y="826725"/>
                <a:ext cx="147350" cy="129000"/>
              </a:xfrm>
              <a:custGeom>
                <a:avLst/>
                <a:gdLst/>
                <a:ahLst/>
                <a:cxnLst/>
                <a:rect l="l" t="t" r="r" b="b"/>
                <a:pathLst>
                  <a:path w="5894" h="5160" extrusionOk="0">
                    <a:moveTo>
                      <a:pt x="2939" y="0"/>
                    </a:moveTo>
                    <a:cubicBezTo>
                      <a:pt x="2500" y="0"/>
                      <a:pt x="2056" y="112"/>
                      <a:pt x="1649" y="348"/>
                    </a:cubicBezTo>
                    <a:cubicBezTo>
                      <a:pt x="420" y="1074"/>
                      <a:pt x="0" y="2650"/>
                      <a:pt x="725" y="3879"/>
                    </a:cubicBezTo>
                    <a:cubicBezTo>
                      <a:pt x="1201" y="4699"/>
                      <a:pt x="2061" y="5159"/>
                      <a:pt x="2946" y="5159"/>
                    </a:cubicBezTo>
                    <a:cubicBezTo>
                      <a:pt x="3388" y="5159"/>
                      <a:pt x="3835" y="5045"/>
                      <a:pt x="4245" y="4803"/>
                    </a:cubicBezTo>
                    <a:cubicBezTo>
                      <a:pt x="5485" y="4089"/>
                      <a:pt x="5894" y="2513"/>
                      <a:pt x="5179" y="1284"/>
                    </a:cubicBezTo>
                    <a:cubicBezTo>
                      <a:pt x="4694" y="461"/>
                      <a:pt x="3828" y="0"/>
                      <a:pt x="29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55" name="Google Shape;2755;p78"/>
          <p:cNvSpPr txBox="1">
            <a:spLocks noGrp="1"/>
          </p:cNvSpPr>
          <p:nvPr>
            <p:ph type="title" idx="4294967295"/>
          </p:nvPr>
        </p:nvSpPr>
        <p:spPr>
          <a:xfrm>
            <a:off x="4673925" y="725977"/>
            <a:ext cx="1257600" cy="4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Welcher Geschäft</a:t>
            </a:r>
            <a:endParaRPr sz="1400" dirty="0"/>
          </a:p>
        </p:txBody>
      </p:sp>
      <p:sp>
        <p:nvSpPr>
          <p:cNvPr id="2756" name="Google Shape;2756;p78"/>
          <p:cNvSpPr txBox="1">
            <a:spLocks noGrp="1"/>
          </p:cNvSpPr>
          <p:nvPr>
            <p:ph type="title" idx="4294967295"/>
          </p:nvPr>
        </p:nvSpPr>
        <p:spPr>
          <a:xfrm>
            <a:off x="6725599" y="725977"/>
            <a:ext cx="1474263" cy="4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400" dirty="0"/>
              <a:t>Alles schreiben was ich brauche</a:t>
            </a:r>
            <a:endParaRPr sz="1400" dirty="0"/>
          </a:p>
        </p:txBody>
      </p:sp>
      <p:sp>
        <p:nvSpPr>
          <p:cNvPr id="2757" name="Google Shape;2757;p78"/>
          <p:cNvSpPr txBox="1">
            <a:spLocks noGrp="1"/>
          </p:cNvSpPr>
          <p:nvPr>
            <p:ph type="title" idx="4294967295"/>
          </p:nvPr>
        </p:nvSpPr>
        <p:spPr>
          <a:xfrm>
            <a:off x="4271224" y="3966289"/>
            <a:ext cx="2031711" cy="79055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de-AT" sz="1400" dirty="0"/>
              <a:t>Budget setzen und alles Notwendige auflisten, ohne Doppelungen.</a:t>
            </a:r>
            <a:endParaRPr sz="1400" dirty="0"/>
          </a:p>
        </p:txBody>
      </p:sp>
      <p:sp>
        <p:nvSpPr>
          <p:cNvPr id="2758" name="Google Shape;2758;p78"/>
          <p:cNvSpPr txBox="1">
            <a:spLocks noGrp="1"/>
          </p:cNvSpPr>
          <p:nvPr>
            <p:ph type="title" idx="4294967295"/>
          </p:nvPr>
        </p:nvSpPr>
        <p:spPr>
          <a:xfrm>
            <a:off x="6725599" y="3931450"/>
            <a:ext cx="1347211" cy="50297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400" dirty="0"/>
              <a:t>Viel Spaß beim Einkaufen!</a:t>
            </a:r>
            <a:endParaRPr sz="1400" dirty="0"/>
          </a:p>
        </p:txBody>
      </p:sp>
      <p:grpSp>
        <p:nvGrpSpPr>
          <p:cNvPr id="2759" name="Google Shape;2759;p78"/>
          <p:cNvGrpSpPr/>
          <p:nvPr/>
        </p:nvGrpSpPr>
        <p:grpSpPr>
          <a:xfrm>
            <a:off x="5090052" y="3146299"/>
            <a:ext cx="425343" cy="424225"/>
            <a:chOff x="-4570325" y="2405775"/>
            <a:chExt cx="294600" cy="293825"/>
          </a:xfrm>
        </p:grpSpPr>
        <p:sp>
          <p:nvSpPr>
            <p:cNvPr id="2760" name="Google Shape;2760;p78"/>
            <p:cNvSpPr/>
            <p:nvPr/>
          </p:nvSpPr>
          <p:spPr>
            <a:xfrm>
              <a:off x="-4570325" y="2405775"/>
              <a:ext cx="294600" cy="293825"/>
            </a:xfrm>
            <a:custGeom>
              <a:avLst/>
              <a:gdLst/>
              <a:ahLst/>
              <a:cxnLst/>
              <a:rect l="l" t="t" r="r" b="b"/>
              <a:pathLst>
                <a:path w="11784" h="11753" extrusionOk="0">
                  <a:moveTo>
                    <a:pt x="5734" y="694"/>
                  </a:moveTo>
                  <a:cubicBezTo>
                    <a:pt x="7624" y="694"/>
                    <a:pt x="9168" y="2238"/>
                    <a:pt x="9168" y="4128"/>
                  </a:cubicBezTo>
                  <a:cubicBezTo>
                    <a:pt x="9168" y="6050"/>
                    <a:pt x="7624" y="7594"/>
                    <a:pt x="5734" y="7594"/>
                  </a:cubicBezTo>
                  <a:cubicBezTo>
                    <a:pt x="3844" y="7594"/>
                    <a:pt x="2332" y="6018"/>
                    <a:pt x="2332" y="4128"/>
                  </a:cubicBezTo>
                  <a:cubicBezTo>
                    <a:pt x="2332" y="2238"/>
                    <a:pt x="3844" y="694"/>
                    <a:pt x="5734" y="694"/>
                  </a:cubicBezTo>
                  <a:close/>
                  <a:moveTo>
                    <a:pt x="977" y="7531"/>
                  </a:moveTo>
                  <a:cubicBezTo>
                    <a:pt x="1166" y="7531"/>
                    <a:pt x="1323" y="7688"/>
                    <a:pt x="1323" y="7909"/>
                  </a:cubicBezTo>
                  <a:cubicBezTo>
                    <a:pt x="1292" y="8129"/>
                    <a:pt x="1134" y="8255"/>
                    <a:pt x="977" y="8255"/>
                  </a:cubicBezTo>
                  <a:cubicBezTo>
                    <a:pt x="788" y="8255"/>
                    <a:pt x="630" y="8098"/>
                    <a:pt x="630" y="7909"/>
                  </a:cubicBezTo>
                  <a:cubicBezTo>
                    <a:pt x="630" y="7688"/>
                    <a:pt x="788" y="7531"/>
                    <a:pt x="977" y="7531"/>
                  </a:cubicBezTo>
                  <a:close/>
                  <a:moveTo>
                    <a:pt x="10586" y="7531"/>
                  </a:moveTo>
                  <a:cubicBezTo>
                    <a:pt x="10775" y="7531"/>
                    <a:pt x="10932" y="7688"/>
                    <a:pt x="10932" y="7909"/>
                  </a:cubicBezTo>
                  <a:cubicBezTo>
                    <a:pt x="10932" y="8129"/>
                    <a:pt x="10775" y="8255"/>
                    <a:pt x="10586" y="8255"/>
                  </a:cubicBezTo>
                  <a:cubicBezTo>
                    <a:pt x="10397" y="8255"/>
                    <a:pt x="10239" y="8098"/>
                    <a:pt x="10239" y="7909"/>
                  </a:cubicBezTo>
                  <a:cubicBezTo>
                    <a:pt x="10239" y="7688"/>
                    <a:pt x="10397" y="7531"/>
                    <a:pt x="10586" y="7531"/>
                  </a:cubicBezTo>
                  <a:close/>
                  <a:moveTo>
                    <a:pt x="3025" y="9641"/>
                  </a:moveTo>
                  <a:cubicBezTo>
                    <a:pt x="3214" y="9641"/>
                    <a:pt x="3371" y="9799"/>
                    <a:pt x="3371" y="9988"/>
                  </a:cubicBezTo>
                  <a:cubicBezTo>
                    <a:pt x="3340" y="10177"/>
                    <a:pt x="3214" y="10335"/>
                    <a:pt x="3025" y="10335"/>
                  </a:cubicBezTo>
                  <a:cubicBezTo>
                    <a:pt x="2836" y="10335"/>
                    <a:pt x="2678" y="10177"/>
                    <a:pt x="2678" y="9988"/>
                  </a:cubicBezTo>
                  <a:cubicBezTo>
                    <a:pt x="2678" y="9799"/>
                    <a:pt x="2836" y="9641"/>
                    <a:pt x="3025" y="9641"/>
                  </a:cubicBezTo>
                  <a:close/>
                  <a:moveTo>
                    <a:pt x="8475" y="9641"/>
                  </a:moveTo>
                  <a:cubicBezTo>
                    <a:pt x="8696" y="9641"/>
                    <a:pt x="8822" y="9799"/>
                    <a:pt x="8822" y="9988"/>
                  </a:cubicBezTo>
                  <a:cubicBezTo>
                    <a:pt x="8822" y="10177"/>
                    <a:pt x="8664" y="10335"/>
                    <a:pt x="8475" y="10335"/>
                  </a:cubicBezTo>
                  <a:cubicBezTo>
                    <a:pt x="8255" y="10335"/>
                    <a:pt x="8128" y="10177"/>
                    <a:pt x="8128" y="9988"/>
                  </a:cubicBezTo>
                  <a:cubicBezTo>
                    <a:pt x="8128" y="9799"/>
                    <a:pt x="8255" y="9641"/>
                    <a:pt x="8475" y="9641"/>
                  </a:cubicBezTo>
                  <a:close/>
                  <a:moveTo>
                    <a:pt x="5734" y="10303"/>
                  </a:moveTo>
                  <a:cubicBezTo>
                    <a:pt x="5955" y="10303"/>
                    <a:pt x="6112" y="10461"/>
                    <a:pt x="6112" y="10650"/>
                  </a:cubicBezTo>
                  <a:cubicBezTo>
                    <a:pt x="6112" y="10839"/>
                    <a:pt x="5955" y="10996"/>
                    <a:pt x="5734" y="10996"/>
                  </a:cubicBezTo>
                  <a:cubicBezTo>
                    <a:pt x="5545" y="10996"/>
                    <a:pt x="5388" y="10839"/>
                    <a:pt x="5388" y="10650"/>
                  </a:cubicBezTo>
                  <a:cubicBezTo>
                    <a:pt x="5388" y="10461"/>
                    <a:pt x="5545" y="10303"/>
                    <a:pt x="5734" y="10303"/>
                  </a:cubicBezTo>
                  <a:close/>
                  <a:moveTo>
                    <a:pt x="5797" y="1"/>
                  </a:moveTo>
                  <a:cubicBezTo>
                    <a:pt x="3497" y="1"/>
                    <a:pt x="1701" y="1860"/>
                    <a:pt x="1701" y="4097"/>
                  </a:cubicBezTo>
                  <a:cubicBezTo>
                    <a:pt x="1701" y="5010"/>
                    <a:pt x="2017" y="5924"/>
                    <a:pt x="2552" y="6617"/>
                  </a:cubicBezTo>
                  <a:lnTo>
                    <a:pt x="1701" y="7153"/>
                  </a:lnTo>
                  <a:cubicBezTo>
                    <a:pt x="1481" y="6995"/>
                    <a:pt x="1260" y="6901"/>
                    <a:pt x="1040" y="6901"/>
                  </a:cubicBezTo>
                  <a:cubicBezTo>
                    <a:pt x="473" y="6901"/>
                    <a:pt x="0" y="7373"/>
                    <a:pt x="0" y="7940"/>
                  </a:cubicBezTo>
                  <a:cubicBezTo>
                    <a:pt x="0" y="8476"/>
                    <a:pt x="473" y="8948"/>
                    <a:pt x="1040" y="8948"/>
                  </a:cubicBezTo>
                  <a:cubicBezTo>
                    <a:pt x="1575" y="8948"/>
                    <a:pt x="2048" y="8476"/>
                    <a:pt x="2048" y="7940"/>
                  </a:cubicBezTo>
                  <a:lnTo>
                    <a:pt x="2048" y="7751"/>
                  </a:lnTo>
                  <a:lnTo>
                    <a:pt x="3088" y="7153"/>
                  </a:lnTo>
                  <a:cubicBezTo>
                    <a:pt x="3340" y="7373"/>
                    <a:pt x="3623" y="7625"/>
                    <a:pt x="3970" y="7783"/>
                  </a:cubicBezTo>
                  <a:lnTo>
                    <a:pt x="3308" y="8948"/>
                  </a:lnTo>
                  <a:lnTo>
                    <a:pt x="3119" y="8948"/>
                  </a:lnTo>
                  <a:cubicBezTo>
                    <a:pt x="2552" y="8948"/>
                    <a:pt x="2080" y="9421"/>
                    <a:pt x="2080" y="9988"/>
                  </a:cubicBezTo>
                  <a:cubicBezTo>
                    <a:pt x="2080" y="10524"/>
                    <a:pt x="2552" y="10996"/>
                    <a:pt x="3119" y="10996"/>
                  </a:cubicBezTo>
                  <a:cubicBezTo>
                    <a:pt x="3655" y="10996"/>
                    <a:pt x="4127" y="10524"/>
                    <a:pt x="4127" y="9988"/>
                  </a:cubicBezTo>
                  <a:cubicBezTo>
                    <a:pt x="4127" y="9736"/>
                    <a:pt x="4064" y="9515"/>
                    <a:pt x="3907" y="9326"/>
                  </a:cubicBezTo>
                  <a:lnTo>
                    <a:pt x="4600" y="8098"/>
                  </a:lnTo>
                  <a:cubicBezTo>
                    <a:pt x="4883" y="8161"/>
                    <a:pt x="5199" y="8255"/>
                    <a:pt x="5514" y="8287"/>
                  </a:cubicBezTo>
                  <a:lnTo>
                    <a:pt x="5514" y="9736"/>
                  </a:lnTo>
                  <a:cubicBezTo>
                    <a:pt x="5136" y="9894"/>
                    <a:pt x="4852" y="10272"/>
                    <a:pt x="4852" y="10713"/>
                  </a:cubicBezTo>
                  <a:cubicBezTo>
                    <a:pt x="4852" y="11280"/>
                    <a:pt x="5325" y="11752"/>
                    <a:pt x="5860" y="11752"/>
                  </a:cubicBezTo>
                  <a:cubicBezTo>
                    <a:pt x="6427" y="11752"/>
                    <a:pt x="6900" y="11280"/>
                    <a:pt x="6900" y="10713"/>
                  </a:cubicBezTo>
                  <a:cubicBezTo>
                    <a:pt x="6900" y="10303"/>
                    <a:pt x="6616" y="9894"/>
                    <a:pt x="6238" y="9736"/>
                  </a:cubicBezTo>
                  <a:lnTo>
                    <a:pt x="6238" y="8287"/>
                  </a:lnTo>
                  <a:cubicBezTo>
                    <a:pt x="6553" y="8255"/>
                    <a:pt x="6868" y="8224"/>
                    <a:pt x="7120" y="8098"/>
                  </a:cubicBezTo>
                  <a:lnTo>
                    <a:pt x="7845" y="9326"/>
                  </a:lnTo>
                  <a:cubicBezTo>
                    <a:pt x="7687" y="9515"/>
                    <a:pt x="7593" y="9736"/>
                    <a:pt x="7593" y="9988"/>
                  </a:cubicBezTo>
                  <a:cubicBezTo>
                    <a:pt x="7593" y="10524"/>
                    <a:pt x="8065" y="10996"/>
                    <a:pt x="8633" y="10996"/>
                  </a:cubicBezTo>
                  <a:cubicBezTo>
                    <a:pt x="9168" y="10996"/>
                    <a:pt x="9641" y="10524"/>
                    <a:pt x="9641" y="9988"/>
                  </a:cubicBezTo>
                  <a:cubicBezTo>
                    <a:pt x="9641" y="9421"/>
                    <a:pt x="9168" y="8948"/>
                    <a:pt x="8633" y="8948"/>
                  </a:cubicBezTo>
                  <a:lnTo>
                    <a:pt x="8444" y="8948"/>
                  </a:lnTo>
                  <a:lnTo>
                    <a:pt x="7750" y="7783"/>
                  </a:lnTo>
                  <a:cubicBezTo>
                    <a:pt x="8065" y="7625"/>
                    <a:pt x="8381" y="7373"/>
                    <a:pt x="8664" y="7153"/>
                  </a:cubicBezTo>
                  <a:lnTo>
                    <a:pt x="9735" y="7751"/>
                  </a:lnTo>
                  <a:lnTo>
                    <a:pt x="9735" y="7940"/>
                  </a:lnTo>
                  <a:cubicBezTo>
                    <a:pt x="9735" y="8476"/>
                    <a:pt x="10208" y="8948"/>
                    <a:pt x="10743" y="8948"/>
                  </a:cubicBezTo>
                  <a:cubicBezTo>
                    <a:pt x="11310" y="8948"/>
                    <a:pt x="11783" y="8476"/>
                    <a:pt x="11783" y="7940"/>
                  </a:cubicBezTo>
                  <a:cubicBezTo>
                    <a:pt x="11626" y="7342"/>
                    <a:pt x="11153" y="6901"/>
                    <a:pt x="10586" y="6901"/>
                  </a:cubicBezTo>
                  <a:cubicBezTo>
                    <a:pt x="10302" y="6901"/>
                    <a:pt x="10082" y="6995"/>
                    <a:pt x="9924" y="7153"/>
                  </a:cubicBezTo>
                  <a:lnTo>
                    <a:pt x="9011" y="6617"/>
                  </a:lnTo>
                  <a:cubicBezTo>
                    <a:pt x="9578" y="5924"/>
                    <a:pt x="9893" y="5010"/>
                    <a:pt x="9893" y="4097"/>
                  </a:cubicBezTo>
                  <a:cubicBezTo>
                    <a:pt x="9893" y="1828"/>
                    <a:pt x="8034" y="1"/>
                    <a:pt x="57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78"/>
            <p:cNvSpPr/>
            <p:nvPr/>
          </p:nvSpPr>
          <p:spPr>
            <a:xfrm>
              <a:off x="-4478175" y="2439650"/>
              <a:ext cx="103975" cy="120525"/>
            </a:xfrm>
            <a:custGeom>
              <a:avLst/>
              <a:gdLst/>
              <a:ahLst/>
              <a:cxnLst/>
              <a:rect l="l" t="t" r="r" b="b"/>
              <a:pathLst>
                <a:path w="4159" h="4821" extrusionOk="0">
                  <a:moveTo>
                    <a:pt x="2048" y="725"/>
                  </a:moveTo>
                  <a:cubicBezTo>
                    <a:pt x="2458" y="725"/>
                    <a:pt x="2741" y="1040"/>
                    <a:pt x="2741" y="1387"/>
                  </a:cubicBezTo>
                  <a:cubicBezTo>
                    <a:pt x="2741" y="1765"/>
                    <a:pt x="2426" y="2049"/>
                    <a:pt x="2048" y="2049"/>
                  </a:cubicBezTo>
                  <a:cubicBezTo>
                    <a:pt x="1702" y="2049"/>
                    <a:pt x="1387" y="1733"/>
                    <a:pt x="1387" y="1387"/>
                  </a:cubicBezTo>
                  <a:cubicBezTo>
                    <a:pt x="1387" y="1040"/>
                    <a:pt x="1702" y="725"/>
                    <a:pt x="2048" y="725"/>
                  </a:cubicBezTo>
                  <a:close/>
                  <a:moveTo>
                    <a:pt x="2363" y="2773"/>
                  </a:moveTo>
                  <a:cubicBezTo>
                    <a:pt x="2930" y="2773"/>
                    <a:pt x="3403" y="3246"/>
                    <a:pt x="3403" y="3781"/>
                  </a:cubicBezTo>
                  <a:lnTo>
                    <a:pt x="3403" y="4128"/>
                  </a:lnTo>
                  <a:lnTo>
                    <a:pt x="630" y="4128"/>
                  </a:lnTo>
                  <a:lnTo>
                    <a:pt x="630" y="3781"/>
                  </a:lnTo>
                  <a:lnTo>
                    <a:pt x="693" y="3781"/>
                  </a:lnTo>
                  <a:cubicBezTo>
                    <a:pt x="693" y="3246"/>
                    <a:pt x="1166" y="2773"/>
                    <a:pt x="1702" y="2773"/>
                  </a:cubicBezTo>
                  <a:close/>
                  <a:moveTo>
                    <a:pt x="2111" y="1"/>
                  </a:moveTo>
                  <a:cubicBezTo>
                    <a:pt x="1355" y="1"/>
                    <a:pt x="725" y="631"/>
                    <a:pt x="725" y="1387"/>
                  </a:cubicBezTo>
                  <a:cubicBezTo>
                    <a:pt x="725" y="1702"/>
                    <a:pt x="851" y="2017"/>
                    <a:pt x="1040" y="2238"/>
                  </a:cubicBezTo>
                  <a:cubicBezTo>
                    <a:pt x="441" y="2521"/>
                    <a:pt x="63" y="3120"/>
                    <a:pt x="63" y="3781"/>
                  </a:cubicBezTo>
                  <a:lnTo>
                    <a:pt x="63" y="4443"/>
                  </a:lnTo>
                  <a:cubicBezTo>
                    <a:pt x="0" y="4663"/>
                    <a:pt x="158" y="4821"/>
                    <a:pt x="378" y="4821"/>
                  </a:cubicBezTo>
                  <a:lnTo>
                    <a:pt x="3781" y="4821"/>
                  </a:lnTo>
                  <a:cubicBezTo>
                    <a:pt x="4001" y="4821"/>
                    <a:pt x="4159" y="4663"/>
                    <a:pt x="4159" y="4443"/>
                  </a:cubicBezTo>
                  <a:lnTo>
                    <a:pt x="4159" y="3781"/>
                  </a:lnTo>
                  <a:cubicBezTo>
                    <a:pt x="4159" y="3120"/>
                    <a:pt x="3749" y="2521"/>
                    <a:pt x="3151" y="2238"/>
                  </a:cubicBezTo>
                  <a:cubicBezTo>
                    <a:pt x="3371" y="2017"/>
                    <a:pt x="3466" y="1733"/>
                    <a:pt x="3466" y="1387"/>
                  </a:cubicBezTo>
                  <a:cubicBezTo>
                    <a:pt x="3466" y="631"/>
                    <a:pt x="2836" y="1"/>
                    <a:pt x="21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2" name="Google Shape;2762;p78"/>
          <p:cNvGrpSpPr/>
          <p:nvPr/>
        </p:nvGrpSpPr>
        <p:grpSpPr>
          <a:xfrm>
            <a:off x="7176176" y="1532255"/>
            <a:ext cx="356438" cy="353557"/>
            <a:chOff x="-31166825" y="1939525"/>
            <a:chExt cx="293800" cy="291425"/>
          </a:xfrm>
        </p:grpSpPr>
        <p:sp>
          <p:nvSpPr>
            <p:cNvPr id="2763" name="Google Shape;2763;p78"/>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78"/>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78"/>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78"/>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78"/>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78"/>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78"/>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78"/>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78"/>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78"/>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78"/>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4" name="Google Shape;2774;p78"/>
          <p:cNvGrpSpPr/>
          <p:nvPr/>
        </p:nvGrpSpPr>
        <p:grpSpPr>
          <a:xfrm>
            <a:off x="5153227" y="1538921"/>
            <a:ext cx="298996" cy="340204"/>
            <a:chOff x="1516475" y="238075"/>
            <a:chExt cx="424650" cy="483175"/>
          </a:xfrm>
        </p:grpSpPr>
        <p:sp>
          <p:nvSpPr>
            <p:cNvPr id="2775" name="Google Shape;2775;p78"/>
            <p:cNvSpPr/>
            <p:nvPr/>
          </p:nvSpPr>
          <p:spPr>
            <a:xfrm>
              <a:off x="1516475" y="238075"/>
              <a:ext cx="424650" cy="483175"/>
            </a:xfrm>
            <a:custGeom>
              <a:avLst/>
              <a:gdLst/>
              <a:ahLst/>
              <a:cxnLst/>
              <a:rect l="l" t="t" r="r" b="b"/>
              <a:pathLst>
                <a:path w="16986" h="19327" extrusionOk="0">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76" name="Google Shape;2776;p78"/>
            <p:cNvSpPr/>
            <p:nvPr/>
          </p:nvSpPr>
          <p:spPr>
            <a:xfrm>
              <a:off x="1652425" y="324000"/>
              <a:ext cx="147150" cy="141575"/>
            </a:xfrm>
            <a:custGeom>
              <a:avLst/>
              <a:gdLst/>
              <a:ahLst/>
              <a:cxnLst/>
              <a:rect l="l" t="t" r="r" b="b"/>
              <a:pathLst>
                <a:path w="5886" h="5663" extrusionOk="0">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777" name="Google Shape;2777;p78"/>
          <p:cNvGrpSpPr/>
          <p:nvPr/>
        </p:nvGrpSpPr>
        <p:grpSpPr>
          <a:xfrm>
            <a:off x="7216276" y="3188345"/>
            <a:ext cx="276236" cy="340151"/>
            <a:chOff x="3316000" y="4399325"/>
            <a:chExt cx="392325" cy="483100"/>
          </a:xfrm>
        </p:grpSpPr>
        <p:sp>
          <p:nvSpPr>
            <p:cNvPr id="2778" name="Google Shape;2778;p78"/>
            <p:cNvSpPr/>
            <p:nvPr/>
          </p:nvSpPr>
          <p:spPr>
            <a:xfrm>
              <a:off x="3316000" y="4399325"/>
              <a:ext cx="392325" cy="483100"/>
            </a:xfrm>
            <a:custGeom>
              <a:avLst/>
              <a:gdLst/>
              <a:ahLst/>
              <a:cxnLst/>
              <a:rect l="l" t="t" r="r" b="b"/>
              <a:pathLst>
                <a:path w="15693" h="19324" extrusionOk="0">
                  <a:moveTo>
                    <a:pt x="7824" y="1132"/>
                  </a:moveTo>
                  <a:cubicBezTo>
                    <a:pt x="8714" y="1132"/>
                    <a:pt x="9554" y="1551"/>
                    <a:pt x="10088" y="2264"/>
                  </a:cubicBezTo>
                  <a:cubicBezTo>
                    <a:pt x="9551" y="2977"/>
                    <a:pt x="8711" y="3393"/>
                    <a:pt x="7824" y="3396"/>
                  </a:cubicBezTo>
                  <a:lnTo>
                    <a:pt x="5049" y="3396"/>
                  </a:lnTo>
                  <a:cubicBezTo>
                    <a:pt x="5321" y="2080"/>
                    <a:pt x="6477" y="1135"/>
                    <a:pt x="7824" y="1132"/>
                  </a:cubicBezTo>
                  <a:close/>
                  <a:moveTo>
                    <a:pt x="10595" y="3393"/>
                  </a:moveTo>
                  <a:cubicBezTo>
                    <a:pt x="10635" y="3580"/>
                    <a:pt x="10653" y="3771"/>
                    <a:pt x="10653" y="3964"/>
                  </a:cubicBezTo>
                  <a:lnTo>
                    <a:pt x="10653" y="6304"/>
                  </a:lnTo>
                  <a:cubicBezTo>
                    <a:pt x="10653" y="7865"/>
                    <a:pt x="9385" y="9133"/>
                    <a:pt x="7824" y="9133"/>
                  </a:cubicBezTo>
                  <a:cubicBezTo>
                    <a:pt x="6260" y="9133"/>
                    <a:pt x="4991" y="7865"/>
                    <a:pt x="4991" y="6304"/>
                  </a:cubicBezTo>
                  <a:lnTo>
                    <a:pt x="4991" y="4529"/>
                  </a:lnTo>
                  <a:lnTo>
                    <a:pt x="7824" y="4529"/>
                  </a:lnTo>
                  <a:cubicBezTo>
                    <a:pt x="8859" y="4525"/>
                    <a:pt x="9856" y="4121"/>
                    <a:pt x="10595" y="3393"/>
                  </a:cubicBezTo>
                  <a:close/>
                  <a:moveTo>
                    <a:pt x="6465" y="10027"/>
                  </a:moveTo>
                  <a:cubicBezTo>
                    <a:pt x="6903" y="10187"/>
                    <a:pt x="7362" y="10267"/>
                    <a:pt x="7823" y="10267"/>
                  </a:cubicBezTo>
                  <a:cubicBezTo>
                    <a:pt x="8283" y="10267"/>
                    <a:pt x="8743" y="10187"/>
                    <a:pt x="9182" y="10027"/>
                  </a:cubicBezTo>
                  <a:lnTo>
                    <a:pt x="9182" y="10027"/>
                  </a:lnTo>
                  <a:lnTo>
                    <a:pt x="7824" y="12071"/>
                  </a:lnTo>
                  <a:lnTo>
                    <a:pt x="6465" y="10027"/>
                  </a:lnTo>
                  <a:close/>
                  <a:moveTo>
                    <a:pt x="10152" y="10610"/>
                  </a:moveTo>
                  <a:lnTo>
                    <a:pt x="11051" y="11476"/>
                  </a:lnTo>
                  <a:lnTo>
                    <a:pt x="9433" y="13904"/>
                  </a:lnTo>
                  <a:lnTo>
                    <a:pt x="8551" y="13022"/>
                  </a:lnTo>
                  <a:lnTo>
                    <a:pt x="10152" y="10610"/>
                  </a:lnTo>
                  <a:close/>
                  <a:moveTo>
                    <a:pt x="5493" y="10610"/>
                  </a:moveTo>
                  <a:lnTo>
                    <a:pt x="7096" y="13022"/>
                  </a:lnTo>
                  <a:lnTo>
                    <a:pt x="6211" y="13907"/>
                  </a:lnTo>
                  <a:lnTo>
                    <a:pt x="4593" y="11476"/>
                  </a:lnTo>
                  <a:lnTo>
                    <a:pt x="5493" y="10610"/>
                  </a:lnTo>
                  <a:close/>
                  <a:moveTo>
                    <a:pt x="3630" y="12074"/>
                  </a:moveTo>
                  <a:lnTo>
                    <a:pt x="5653" y="15109"/>
                  </a:lnTo>
                  <a:cubicBezTo>
                    <a:pt x="5746" y="15251"/>
                    <a:pt x="5900" y="15341"/>
                    <a:pt x="6069" y="15356"/>
                  </a:cubicBezTo>
                  <a:cubicBezTo>
                    <a:pt x="6087" y="15359"/>
                    <a:pt x="6106" y="15359"/>
                    <a:pt x="6124" y="15359"/>
                  </a:cubicBezTo>
                  <a:cubicBezTo>
                    <a:pt x="6275" y="15359"/>
                    <a:pt x="6417" y="15302"/>
                    <a:pt x="6525" y="15193"/>
                  </a:cubicBezTo>
                  <a:lnTo>
                    <a:pt x="7256" y="14463"/>
                  </a:lnTo>
                  <a:lnTo>
                    <a:pt x="7256" y="18192"/>
                  </a:lnTo>
                  <a:lnTo>
                    <a:pt x="2247" y="18192"/>
                  </a:lnTo>
                  <a:lnTo>
                    <a:pt x="1332" y="13502"/>
                  </a:lnTo>
                  <a:cubicBezTo>
                    <a:pt x="1329" y="13493"/>
                    <a:pt x="1326" y="13484"/>
                    <a:pt x="1326" y="13475"/>
                  </a:cubicBezTo>
                  <a:cubicBezTo>
                    <a:pt x="1235" y="13110"/>
                    <a:pt x="1438" y="12735"/>
                    <a:pt x="1791" y="12612"/>
                  </a:cubicBezTo>
                  <a:lnTo>
                    <a:pt x="3630" y="12074"/>
                  </a:lnTo>
                  <a:close/>
                  <a:moveTo>
                    <a:pt x="12015" y="12074"/>
                  </a:moveTo>
                  <a:lnTo>
                    <a:pt x="13899" y="12612"/>
                  </a:lnTo>
                  <a:cubicBezTo>
                    <a:pt x="14252" y="12735"/>
                    <a:pt x="14454" y="13110"/>
                    <a:pt x="14367" y="13475"/>
                  </a:cubicBezTo>
                  <a:cubicBezTo>
                    <a:pt x="14364" y="13481"/>
                    <a:pt x="14361" y="13490"/>
                    <a:pt x="14361" y="13496"/>
                  </a:cubicBezTo>
                  <a:lnTo>
                    <a:pt x="13395" y="18192"/>
                  </a:lnTo>
                  <a:lnTo>
                    <a:pt x="8388" y="18192"/>
                  </a:lnTo>
                  <a:lnTo>
                    <a:pt x="8388" y="14463"/>
                  </a:lnTo>
                  <a:lnTo>
                    <a:pt x="9119" y="15196"/>
                  </a:lnTo>
                  <a:cubicBezTo>
                    <a:pt x="9228" y="15302"/>
                    <a:pt x="9370" y="15362"/>
                    <a:pt x="9521" y="15362"/>
                  </a:cubicBezTo>
                  <a:cubicBezTo>
                    <a:pt x="9539" y="15362"/>
                    <a:pt x="9557" y="15359"/>
                    <a:pt x="9578" y="15359"/>
                  </a:cubicBezTo>
                  <a:cubicBezTo>
                    <a:pt x="9744" y="15341"/>
                    <a:pt x="9898" y="15251"/>
                    <a:pt x="9992" y="15109"/>
                  </a:cubicBezTo>
                  <a:lnTo>
                    <a:pt x="12015" y="12074"/>
                  </a:lnTo>
                  <a:close/>
                  <a:moveTo>
                    <a:pt x="7823" y="1"/>
                  </a:moveTo>
                  <a:cubicBezTo>
                    <a:pt x="7476" y="1"/>
                    <a:pt x="7126" y="46"/>
                    <a:pt x="6779" y="141"/>
                  </a:cubicBezTo>
                  <a:cubicBezTo>
                    <a:pt x="5055" y="612"/>
                    <a:pt x="3859" y="2176"/>
                    <a:pt x="3859" y="3964"/>
                  </a:cubicBezTo>
                  <a:lnTo>
                    <a:pt x="3859" y="6304"/>
                  </a:lnTo>
                  <a:cubicBezTo>
                    <a:pt x="3859" y="7355"/>
                    <a:pt x="4279" y="8363"/>
                    <a:pt x="5022" y="9106"/>
                  </a:cubicBezTo>
                  <a:lnTo>
                    <a:pt x="5022" y="9489"/>
                  </a:lnTo>
                  <a:lnTo>
                    <a:pt x="3539" y="10921"/>
                  </a:lnTo>
                  <a:lnTo>
                    <a:pt x="1462" y="11528"/>
                  </a:lnTo>
                  <a:lnTo>
                    <a:pt x="1444" y="11534"/>
                  </a:lnTo>
                  <a:cubicBezTo>
                    <a:pt x="529" y="11842"/>
                    <a:pt x="0" y="12796"/>
                    <a:pt x="221" y="13735"/>
                  </a:cubicBezTo>
                  <a:lnTo>
                    <a:pt x="1223" y="18868"/>
                  </a:lnTo>
                  <a:cubicBezTo>
                    <a:pt x="1274" y="19131"/>
                    <a:pt x="1507" y="19324"/>
                    <a:pt x="1779" y="19324"/>
                  </a:cubicBezTo>
                  <a:cubicBezTo>
                    <a:pt x="1794" y="19324"/>
                    <a:pt x="1809" y="19324"/>
                    <a:pt x="1824" y="19321"/>
                  </a:cubicBezTo>
                  <a:cubicBezTo>
                    <a:pt x="1839" y="19321"/>
                    <a:pt x="1854" y="19324"/>
                    <a:pt x="1869" y="19324"/>
                  </a:cubicBezTo>
                  <a:lnTo>
                    <a:pt x="13856" y="19324"/>
                  </a:lnTo>
                  <a:cubicBezTo>
                    <a:pt x="14125" y="19324"/>
                    <a:pt x="14358" y="19134"/>
                    <a:pt x="14412" y="18871"/>
                  </a:cubicBezTo>
                  <a:lnTo>
                    <a:pt x="15469" y="13735"/>
                  </a:lnTo>
                  <a:cubicBezTo>
                    <a:pt x="15692" y="12796"/>
                    <a:pt x="15164" y="11842"/>
                    <a:pt x="14249" y="11534"/>
                  </a:cubicBezTo>
                  <a:lnTo>
                    <a:pt x="14225" y="11525"/>
                  </a:lnTo>
                  <a:lnTo>
                    <a:pt x="12108" y="10921"/>
                  </a:lnTo>
                  <a:lnTo>
                    <a:pt x="10623" y="9489"/>
                  </a:lnTo>
                  <a:lnTo>
                    <a:pt x="10623" y="9103"/>
                  </a:lnTo>
                  <a:cubicBezTo>
                    <a:pt x="11368" y="8363"/>
                    <a:pt x="11785" y="7355"/>
                    <a:pt x="11785" y="6304"/>
                  </a:cubicBezTo>
                  <a:lnTo>
                    <a:pt x="11785" y="3964"/>
                  </a:lnTo>
                  <a:cubicBezTo>
                    <a:pt x="11785" y="3281"/>
                    <a:pt x="11610" y="2611"/>
                    <a:pt x="11275" y="2019"/>
                  </a:cubicBezTo>
                  <a:cubicBezTo>
                    <a:pt x="11263" y="1995"/>
                    <a:pt x="11251" y="1971"/>
                    <a:pt x="11233" y="1950"/>
                  </a:cubicBezTo>
                  <a:cubicBezTo>
                    <a:pt x="10507" y="720"/>
                    <a:pt x="9197" y="1"/>
                    <a:pt x="78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79" name="Google Shape;2779;p78"/>
            <p:cNvSpPr/>
            <p:nvPr/>
          </p:nvSpPr>
          <p:spPr>
            <a:xfrm>
              <a:off x="3582300" y="4797475"/>
              <a:ext cx="56650" cy="28350"/>
            </a:xfrm>
            <a:custGeom>
              <a:avLst/>
              <a:gdLst/>
              <a:ahLst/>
              <a:cxnLst/>
              <a:rect l="l" t="t" r="r" b="b"/>
              <a:pathLst>
                <a:path w="2266" h="1134" extrusionOk="0">
                  <a:moveTo>
                    <a:pt x="569" y="1"/>
                  </a:moveTo>
                  <a:cubicBezTo>
                    <a:pt x="254" y="1"/>
                    <a:pt x="1" y="255"/>
                    <a:pt x="1" y="569"/>
                  </a:cubicBezTo>
                  <a:cubicBezTo>
                    <a:pt x="1" y="880"/>
                    <a:pt x="254" y="1133"/>
                    <a:pt x="569" y="1133"/>
                  </a:cubicBezTo>
                  <a:lnTo>
                    <a:pt x="1701" y="1133"/>
                  </a:lnTo>
                  <a:cubicBezTo>
                    <a:pt x="2012" y="1133"/>
                    <a:pt x="2265" y="880"/>
                    <a:pt x="2265" y="569"/>
                  </a:cubicBezTo>
                  <a:cubicBezTo>
                    <a:pt x="2265" y="255"/>
                    <a:pt x="2012" y="1"/>
                    <a:pt x="1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09"/>
        <p:cNvGrpSpPr/>
        <p:nvPr/>
      </p:nvGrpSpPr>
      <p:grpSpPr>
        <a:xfrm>
          <a:off x="0" y="0"/>
          <a:ext cx="0" cy="0"/>
          <a:chOff x="0" y="0"/>
          <a:chExt cx="0" cy="0"/>
        </a:xfrm>
      </p:grpSpPr>
      <p:grpSp>
        <p:nvGrpSpPr>
          <p:cNvPr id="2810" name="Google Shape;2810;p80"/>
          <p:cNvGrpSpPr/>
          <p:nvPr/>
        </p:nvGrpSpPr>
        <p:grpSpPr>
          <a:xfrm>
            <a:off x="3388129" y="3166584"/>
            <a:ext cx="1571277" cy="1022816"/>
            <a:chOff x="6980995" y="445019"/>
            <a:chExt cx="1299328" cy="845792"/>
          </a:xfrm>
        </p:grpSpPr>
        <p:sp>
          <p:nvSpPr>
            <p:cNvPr id="2811" name="Google Shape;2811;p80"/>
            <p:cNvSpPr/>
            <p:nvPr/>
          </p:nvSpPr>
          <p:spPr>
            <a:xfrm>
              <a:off x="7256557" y="1145269"/>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80"/>
            <p:cNvSpPr/>
            <p:nvPr/>
          </p:nvSpPr>
          <p:spPr>
            <a:xfrm>
              <a:off x="7504866" y="962545"/>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80"/>
            <p:cNvSpPr/>
            <p:nvPr/>
          </p:nvSpPr>
          <p:spPr>
            <a:xfrm>
              <a:off x="7192715" y="1032597"/>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80"/>
            <p:cNvSpPr/>
            <p:nvPr/>
          </p:nvSpPr>
          <p:spPr>
            <a:xfrm>
              <a:off x="7726415" y="724199"/>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80"/>
            <p:cNvSpPr/>
            <p:nvPr/>
          </p:nvSpPr>
          <p:spPr>
            <a:xfrm>
              <a:off x="7441024" y="849872"/>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80"/>
            <p:cNvSpPr/>
            <p:nvPr/>
          </p:nvSpPr>
          <p:spPr>
            <a:xfrm>
              <a:off x="6985731" y="698287"/>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80"/>
            <p:cNvSpPr/>
            <p:nvPr/>
          </p:nvSpPr>
          <p:spPr>
            <a:xfrm>
              <a:off x="6980995" y="445019"/>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80"/>
            <p:cNvSpPr/>
            <p:nvPr/>
          </p:nvSpPr>
          <p:spPr>
            <a:xfrm>
              <a:off x="7135485" y="533344"/>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80"/>
            <p:cNvSpPr/>
            <p:nvPr/>
          </p:nvSpPr>
          <p:spPr>
            <a:xfrm>
              <a:off x="7288500" y="932612"/>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80"/>
            <p:cNvSpPr/>
            <p:nvPr/>
          </p:nvSpPr>
          <p:spPr>
            <a:xfrm>
              <a:off x="7822156" y="624259"/>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80"/>
            <p:cNvSpPr/>
            <p:nvPr/>
          </p:nvSpPr>
          <p:spPr>
            <a:xfrm>
              <a:off x="7536765" y="749932"/>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2" name="Google Shape;2822;p80"/>
          <p:cNvSpPr txBox="1">
            <a:spLocks noGrp="1"/>
          </p:cNvSpPr>
          <p:nvPr>
            <p:ph type="title"/>
          </p:nvPr>
        </p:nvSpPr>
        <p:spPr>
          <a:xfrm>
            <a:off x="720000" y="681325"/>
            <a:ext cx="4028918" cy="9994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Geldanlage</a:t>
            </a:r>
            <a:endParaRPr dirty="0"/>
          </a:p>
        </p:txBody>
      </p:sp>
      <p:sp>
        <p:nvSpPr>
          <p:cNvPr id="2823" name="Google Shape;2823;p80"/>
          <p:cNvSpPr txBox="1">
            <a:spLocks noGrp="1"/>
          </p:cNvSpPr>
          <p:nvPr>
            <p:ph type="title" idx="2"/>
          </p:nvPr>
        </p:nvSpPr>
        <p:spPr>
          <a:xfrm>
            <a:off x="4920300" y="2698200"/>
            <a:ext cx="3503700" cy="19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2824" name="Google Shape;2824;p80"/>
          <p:cNvSpPr txBox="1">
            <a:spLocks noGrp="1"/>
          </p:cNvSpPr>
          <p:nvPr>
            <p:ph type="subTitle" idx="1"/>
          </p:nvPr>
        </p:nvSpPr>
        <p:spPr>
          <a:xfrm>
            <a:off x="526385" y="1421899"/>
            <a:ext cx="3873881" cy="244420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t>Anlage bedeutet Geld in Instrumente wie Aktien, Anleihen oder Immobilien zu investieren, um zukünftige Erträge zu erzielen. Wahl der Anlage hängt von Risikotoleranz, finanziellen Zielen und Anlagehorizont ab.</a:t>
            </a:r>
            <a:endParaRPr sz="1800" dirty="0"/>
          </a:p>
        </p:txBody>
      </p:sp>
      <p:grpSp>
        <p:nvGrpSpPr>
          <p:cNvPr id="2825" name="Google Shape;2825;p80"/>
          <p:cNvGrpSpPr/>
          <p:nvPr/>
        </p:nvGrpSpPr>
        <p:grpSpPr>
          <a:xfrm>
            <a:off x="5964273" y="742249"/>
            <a:ext cx="2459727" cy="2108357"/>
            <a:chOff x="5964273" y="589849"/>
            <a:chExt cx="2459727" cy="2108357"/>
          </a:xfrm>
        </p:grpSpPr>
        <p:grpSp>
          <p:nvGrpSpPr>
            <p:cNvPr id="2826" name="Google Shape;2826;p80"/>
            <p:cNvGrpSpPr/>
            <p:nvPr/>
          </p:nvGrpSpPr>
          <p:grpSpPr>
            <a:xfrm>
              <a:off x="5964273" y="589849"/>
              <a:ext cx="2459727" cy="2108357"/>
              <a:chOff x="1187043" y="662769"/>
              <a:chExt cx="2921985" cy="2504582"/>
            </a:xfrm>
          </p:grpSpPr>
          <p:sp>
            <p:nvSpPr>
              <p:cNvPr id="2827" name="Google Shape;2827;p80"/>
              <p:cNvSpPr/>
              <p:nvPr/>
            </p:nvSpPr>
            <p:spPr>
              <a:xfrm>
                <a:off x="1930095" y="662769"/>
                <a:ext cx="2178934" cy="2500683"/>
              </a:xfrm>
              <a:custGeom>
                <a:avLst/>
                <a:gdLst/>
                <a:ahLst/>
                <a:cxnLst/>
                <a:rect l="l" t="t" r="r" b="b"/>
                <a:pathLst>
                  <a:path w="48773" h="55975" extrusionOk="0">
                    <a:moveTo>
                      <a:pt x="24489" y="0"/>
                    </a:moveTo>
                    <a:cubicBezTo>
                      <a:pt x="24370" y="0"/>
                      <a:pt x="24261" y="27"/>
                      <a:pt x="24166" y="79"/>
                    </a:cubicBezTo>
                    <a:cubicBezTo>
                      <a:pt x="16108" y="4765"/>
                      <a:pt x="8059" y="9441"/>
                      <a:pt x="0" y="14127"/>
                    </a:cubicBezTo>
                    <a:cubicBezTo>
                      <a:pt x="400" y="15009"/>
                      <a:pt x="23767" y="55040"/>
                      <a:pt x="24240" y="55975"/>
                    </a:cubicBezTo>
                    <a:cubicBezTo>
                      <a:pt x="32298" y="51289"/>
                      <a:pt x="40357" y="46614"/>
                      <a:pt x="48415" y="41928"/>
                    </a:cubicBezTo>
                    <a:cubicBezTo>
                      <a:pt x="48636" y="41802"/>
                      <a:pt x="48772" y="41518"/>
                      <a:pt x="48772" y="41129"/>
                    </a:cubicBezTo>
                    <a:lnTo>
                      <a:pt x="48772" y="15304"/>
                    </a:lnTo>
                    <a:cubicBezTo>
                      <a:pt x="48772" y="14505"/>
                      <a:pt x="48216" y="13549"/>
                      <a:pt x="47533" y="13149"/>
                    </a:cubicBezTo>
                    <a:lnTo>
                      <a:pt x="25059" y="174"/>
                    </a:lnTo>
                    <a:cubicBezTo>
                      <a:pt x="24855" y="56"/>
                      <a:pt x="24661" y="0"/>
                      <a:pt x="24489" y="0"/>
                    </a:cubicBezTo>
                    <a:close/>
                  </a:path>
                </a:pathLst>
              </a:custGeom>
              <a:solidFill>
                <a:schemeClr val="lt1"/>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80"/>
              <p:cNvSpPr/>
              <p:nvPr/>
            </p:nvSpPr>
            <p:spPr>
              <a:xfrm>
                <a:off x="3446265" y="1856420"/>
                <a:ext cx="424859" cy="765640"/>
              </a:xfrm>
              <a:custGeom>
                <a:avLst/>
                <a:gdLst/>
                <a:ahLst/>
                <a:cxnLst/>
                <a:rect l="l" t="t" r="r" b="b"/>
                <a:pathLst>
                  <a:path w="9510" h="17138" extrusionOk="0">
                    <a:moveTo>
                      <a:pt x="5586" y="1307"/>
                    </a:moveTo>
                    <a:cubicBezTo>
                      <a:pt x="6015" y="1307"/>
                      <a:pt x="6315" y="1649"/>
                      <a:pt x="6315" y="2244"/>
                    </a:cubicBezTo>
                    <a:lnTo>
                      <a:pt x="6325" y="3746"/>
                    </a:lnTo>
                    <a:lnTo>
                      <a:pt x="3163" y="5575"/>
                    </a:lnTo>
                    <a:lnTo>
                      <a:pt x="3152" y="4073"/>
                    </a:lnTo>
                    <a:cubicBezTo>
                      <a:pt x="3152" y="3232"/>
                      <a:pt x="3740" y="2223"/>
                      <a:pt x="4466" y="1792"/>
                    </a:cubicBezTo>
                    <a:lnTo>
                      <a:pt x="5001" y="1488"/>
                    </a:lnTo>
                    <a:cubicBezTo>
                      <a:pt x="5210" y="1365"/>
                      <a:pt x="5409" y="1307"/>
                      <a:pt x="5586" y="1307"/>
                    </a:cubicBezTo>
                    <a:close/>
                    <a:moveTo>
                      <a:pt x="7746" y="4249"/>
                    </a:moveTo>
                    <a:cubicBezTo>
                      <a:pt x="8179" y="4249"/>
                      <a:pt x="8479" y="4591"/>
                      <a:pt x="8479" y="5186"/>
                    </a:cubicBezTo>
                    <a:lnTo>
                      <a:pt x="8489" y="10597"/>
                    </a:lnTo>
                    <a:cubicBezTo>
                      <a:pt x="8500" y="11437"/>
                      <a:pt x="7901" y="12446"/>
                      <a:pt x="7177" y="12866"/>
                    </a:cubicBezTo>
                    <a:lnTo>
                      <a:pt x="2354" y="15651"/>
                    </a:lnTo>
                    <a:cubicBezTo>
                      <a:pt x="2142" y="15774"/>
                      <a:pt x="1942" y="15832"/>
                      <a:pt x="1765" y="15832"/>
                    </a:cubicBezTo>
                    <a:cubicBezTo>
                      <a:pt x="1335" y="15832"/>
                      <a:pt x="1037" y="15490"/>
                      <a:pt x="1030" y="14894"/>
                    </a:cubicBezTo>
                    <a:lnTo>
                      <a:pt x="1020" y="9494"/>
                    </a:lnTo>
                    <a:cubicBezTo>
                      <a:pt x="1020" y="8653"/>
                      <a:pt x="1608" y="7634"/>
                      <a:pt x="2333" y="7214"/>
                    </a:cubicBezTo>
                    <a:lnTo>
                      <a:pt x="7156" y="4430"/>
                    </a:lnTo>
                    <a:cubicBezTo>
                      <a:pt x="7367" y="4307"/>
                      <a:pt x="7568" y="4249"/>
                      <a:pt x="7746" y="4249"/>
                    </a:cubicBezTo>
                    <a:close/>
                    <a:moveTo>
                      <a:pt x="6041" y="0"/>
                    </a:moveTo>
                    <a:cubicBezTo>
                      <a:pt x="5725" y="0"/>
                      <a:pt x="5368" y="104"/>
                      <a:pt x="4991" y="321"/>
                    </a:cubicBezTo>
                    <a:lnTo>
                      <a:pt x="4466" y="626"/>
                    </a:lnTo>
                    <a:cubicBezTo>
                      <a:pt x="3173" y="1372"/>
                      <a:pt x="2133" y="3169"/>
                      <a:pt x="2143" y="4650"/>
                    </a:cubicBezTo>
                    <a:lnTo>
                      <a:pt x="2143" y="6174"/>
                    </a:lnTo>
                    <a:cubicBezTo>
                      <a:pt x="946" y="6972"/>
                      <a:pt x="0" y="8664"/>
                      <a:pt x="0" y="10071"/>
                    </a:cubicBezTo>
                    <a:lnTo>
                      <a:pt x="21" y="15483"/>
                    </a:lnTo>
                    <a:cubicBezTo>
                      <a:pt x="21" y="16531"/>
                      <a:pt x="548" y="17138"/>
                      <a:pt x="1310" y="17138"/>
                    </a:cubicBezTo>
                    <a:cubicBezTo>
                      <a:pt x="1625" y="17138"/>
                      <a:pt x="1979" y="17035"/>
                      <a:pt x="2354" y="16817"/>
                    </a:cubicBezTo>
                    <a:lnTo>
                      <a:pt x="7187" y="14033"/>
                    </a:lnTo>
                    <a:cubicBezTo>
                      <a:pt x="8458" y="13297"/>
                      <a:pt x="9509" y="11490"/>
                      <a:pt x="9509" y="10008"/>
                    </a:cubicBezTo>
                    <a:lnTo>
                      <a:pt x="9488" y="4598"/>
                    </a:lnTo>
                    <a:cubicBezTo>
                      <a:pt x="9488" y="3554"/>
                      <a:pt x="8962" y="2954"/>
                      <a:pt x="8201" y="2954"/>
                    </a:cubicBezTo>
                    <a:cubicBezTo>
                      <a:pt x="7936" y="2954"/>
                      <a:pt x="7643" y="3027"/>
                      <a:pt x="7334" y="3179"/>
                    </a:cubicBezTo>
                    <a:lnTo>
                      <a:pt x="7334" y="1656"/>
                    </a:lnTo>
                    <a:cubicBezTo>
                      <a:pt x="7334" y="607"/>
                      <a:pt x="6807" y="0"/>
                      <a:pt x="6041" y="0"/>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9" name="Google Shape;2829;p80"/>
              <p:cNvSpPr/>
              <p:nvPr/>
            </p:nvSpPr>
            <p:spPr>
              <a:xfrm>
                <a:off x="3574843" y="2157312"/>
                <a:ext cx="167665" cy="287305"/>
              </a:xfrm>
              <a:custGeom>
                <a:avLst/>
                <a:gdLst/>
                <a:ahLst/>
                <a:cxnLst/>
                <a:rect l="l" t="t" r="r" b="b"/>
                <a:pathLst>
                  <a:path w="3753" h="6431" extrusionOk="0">
                    <a:moveTo>
                      <a:pt x="2261" y="1305"/>
                    </a:moveTo>
                    <a:cubicBezTo>
                      <a:pt x="2540" y="1305"/>
                      <a:pt x="2733" y="1523"/>
                      <a:pt x="2733" y="1908"/>
                    </a:cubicBezTo>
                    <a:cubicBezTo>
                      <a:pt x="2733" y="2454"/>
                      <a:pt x="2354" y="3116"/>
                      <a:pt x="1882" y="3400"/>
                    </a:cubicBezTo>
                    <a:cubicBezTo>
                      <a:pt x="1741" y="3479"/>
                      <a:pt x="1609" y="3517"/>
                      <a:pt x="1493" y="3517"/>
                    </a:cubicBezTo>
                    <a:cubicBezTo>
                      <a:pt x="1210" y="3517"/>
                      <a:pt x="1020" y="3293"/>
                      <a:pt x="1020" y="2906"/>
                    </a:cubicBezTo>
                    <a:cubicBezTo>
                      <a:pt x="1010" y="2360"/>
                      <a:pt x="1399" y="1697"/>
                      <a:pt x="1871" y="1424"/>
                    </a:cubicBezTo>
                    <a:cubicBezTo>
                      <a:pt x="2011" y="1343"/>
                      <a:pt x="2144" y="1305"/>
                      <a:pt x="2261" y="1305"/>
                    </a:cubicBezTo>
                    <a:close/>
                    <a:moveTo>
                      <a:pt x="2708" y="1"/>
                    </a:moveTo>
                    <a:cubicBezTo>
                      <a:pt x="2456" y="1"/>
                      <a:pt x="2171" y="84"/>
                      <a:pt x="1871" y="258"/>
                    </a:cubicBezTo>
                    <a:cubicBezTo>
                      <a:pt x="831" y="847"/>
                      <a:pt x="1" y="2307"/>
                      <a:pt x="1" y="3494"/>
                    </a:cubicBezTo>
                    <a:cubicBezTo>
                      <a:pt x="1" y="4327"/>
                      <a:pt x="421" y="4809"/>
                      <a:pt x="1033" y="4809"/>
                    </a:cubicBezTo>
                    <a:cubicBezTo>
                      <a:pt x="1139" y="4809"/>
                      <a:pt x="1251" y="4795"/>
                      <a:pt x="1367" y="4765"/>
                    </a:cubicBezTo>
                    <a:lnTo>
                      <a:pt x="1378" y="6079"/>
                    </a:lnTo>
                    <a:cubicBezTo>
                      <a:pt x="1378" y="6302"/>
                      <a:pt x="1488" y="6431"/>
                      <a:pt x="1653" y="6431"/>
                    </a:cubicBezTo>
                    <a:cubicBezTo>
                      <a:pt x="1721" y="6431"/>
                      <a:pt x="1799" y="6409"/>
                      <a:pt x="1882" y="6362"/>
                    </a:cubicBezTo>
                    <a:cubicBezTo>
                      <a:pt x="2165" y="6194"/>
                      <a:pt x="2386" y="5806"/>
                      <a:pt x="2386" y="5491"/>
                    </a:cubicBezTo>
                    <a:lnTo>
                      <a:pt x="2386" y="4177"/>
                    </a:lnTo>
                    <a:cubicBezTo>
                      <a:pt x="3174" y="3473"/>
                      <a:pt x="3752" y="2307"/>
                      <a:pt x="3752" y="1330"/>
                    </a:cubicBezTo>
                    <a:cubicBezTo>
                      <a:pt x="3744" y="489"/>
                      <a:pt x="3320" y="1"/>
                      <a:pt x="2708" y="1"/>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80"/>
              <p:cNvSpPr/>
              <p:nvPr/>
            </p:nvSpPr>
            <p:spPr>
              <a:xfrm>
                <a:off x="1913699" y="1289974"/>
                <a:ext cx="1115758" cy="1877378"/>
              </a:xfrm>
              <a:custGeom>
                <a:avLst/>
                <a:gdLst/>
                <a:ahLst/>
                <a:cxnLst/>
                <a:rect l="l" t="t" r="r" b="b"/>
                <a:pathLst>
                  <a:path w="24975" h="42023" extrusionOk="0">
                    <a:moveTo>
                      <a:pt x="695" y="1"/>
                    </a:moveTo>
                    <a:cubicBezTo>
                      <a:pt x="285" y="1"/>
                      <a:pt x="0" y="327"/>
                      <a:pt x="0" y="886"/>
                    </a:cubicBezTo>
                    <a:lnTo>
                      <a:pt x="0" y="26712"/>
                    </a:lnTo>
                    <a:cubicBezTo>
                      <a:pt x="0" y="27510"/>
                      <a:pt x="556" y="28477"/>
                      <a:pt x="1250" y="28876"/>
                    </a:cubicBezTo>
                    <a:lnTo>
                      <a:pt x="23724" y="41852"/>
                    </a:lnTo>
                    <a:cubicBezTo>
                      <a:pt x="23926" y="41968"/>
                      <a:pt x="24116" y="42023"/>
                      <a:pt x="24284" y="42023"/>
                    </a:cubicBezTo>
                    <a:cubicBezTo>
                      <a:pt x="24694" y="42023"/>
                      <a:pt x="24974" y="41696"/>
                      <a:pt x="24974" y="41137"/>
                    </a:cubicBezTo>
                    <a:lnTo>
                      <a:pt x="24974" y="15302"/>
                    </a:lnTo>
                    <a:cubicBezTo>
                      <a:pt x="24974" y="14513"/>
                      <a:pt x="24418" y="13547"/>
                      <a:pt x="23734" y="13147"/>
                    </a:cubicBezTo>
                    <a:lnTo>
                      <a:pt x="1250" y="172"/>
                    </a:lnTo>
                    <a:cubicBezTo>
                      <a:pt x="1051" y="56"/>
                      <a:pt x="863" y="1"/>
                      <a:pt x="695"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80"/>
              <p:cNvSpPr/>
              <p:nvPr/>
            </p:nvSpPr>
            <p:spPr>
              <a:xfrm>
                <a:off x="2016945" y="1956672"/>
                <a:ext cx="897967" cy="521491"/>
              </a:xfrm>
              <a:custGeom>
                <a:avLst/>
                <a:gdLst/>
                <a:ahLst/>
                <a:cxnLst/>
                <a:rect l="l" t="t" r="r" b="b"/>
                <a:pathLst>
                  <a:path w="20100" h="11673" fill="none" extrusionOk="0">
                    <a:moveTo>
                      <a:pt x="1" y="11673"/>
                    </a:moveTo>
                    <a:cubicBezTo>
                      <a:pt x="6704" y="7785"/>
                      <a:pt x="13407" y="3888"/>
                      <a:pt x="20099" y="0"/>
                    </a:cubicBezTo>
                  </a:path>
                </a:pathLst>
              </a:custGeom>
              <a:no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80"/>
              <p:cNvSpPr/>
              <p:nvPr/>
            </p:nvSpPr>
            <p:spPr>
              <a:xfrm>
                <a:off x="2007563" y="1437494"/>
                <a:ext cx="927989" cy="1582344"/>
              </a:xfrm>
              <a:custGeom>
                <a:avLst/>
                <a:gdLst/>
                <a:ahLst/>
                <a:cxnLst/>
                <a:rect l="l" t="t" r="r" b="b"/>
                <a:pathLst>
                  <a:path w="20772" h="35419" fill="none" extrusionOk="0">
                    <a:moveTo>
                      <a:pt x="0" y="725"/>
                    </a:moveTo>
                    <a:cubicBezTo>
                      <a:pt x="0" y="211"/>
                      <a:pt x="368" y="1"/>
                      <a:pt x="820" y="263"/>
                    </a:cubicBezTo>
                    <a:lnTo>
                      <a:pt x="19952" y="11306"/>
                    </a:lnTo>
                    <a:cubicBezTo>
                      <a:pt x="20393" y="11568"/>
                      <a:pt x="20762" y="12199"/>
                      <a:pt x="20762" y="12703"/>
                    </a:cubicBezTo>
                    <a:lnTo>
                      <a:pt x="20772" y="34694"/>
                    </a:lnTo>
                    <a:cubicBezTo>
                      <a:pt x="20772" y="35209"/>
                      <a:pt x="20404" y="35419"/>
                      <a:pt x="19963" y="35156"/>
                    </a:cubicBezTo>
                    <a:lnTo>
                      <a:pt x="820" y="24113"/>
                    </a:lnTo>
                    <a:cubicBezTo>
                      <a:pt x="379" y="23851"/>
                      <a:pt x="10" y="23221"/>
                      <a:pt x="10" y="22716"/>
                    </a:cubicBezTo>
                    <a:close/>
                  </a:path>
                </a:pathLst>
              </a:custGeom>
              <a:no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80"/>
              <p:cNvSpPr/>
              <p:nvPr/>
            </p:nvSpPr>
            <p:spPr>
              <a:xfrm>
                <a:off x="1187043" y="1391969"/>
                <a:ext cx="822422" cy="1756978"/>
              </a:xfrm>
              <a:custGeom>
                <a:avLst/>
                <a:gdLst/>
                <a:ahLst/>
                <a:cxnLst/>
                <a:rect l="l" t="t" r="r" b="b"/>
                <a:pathLst>
                  <a:path w="18409" h="39328" extrusionOk="0">
                    <a:moveTo>
                      <a:pt x="18394" y="1099"/>
                    </a:moveTo>
                    <a:lnTo>
                      <a:pt x="18394" y="1099"/>
                    </a:lnTo>
                    <a:cubicBezTo>
                      <a:pt x="18399" y="1101"/>
                      <a:pt x="18404" y="1102"/>
                      <a:pt x="18408" y="1104"/>
                    </a:cubicBezTo>
                    <a:cubicBezTo>
                      <a:pt x="18404" y="1102"/>
                      <a:pt x="18399" y="1100"/>
                      <a:pt x="18394" y="1099"/>
                    </a:cubicBezTo>
                    <a:close/>
                    <a:moveTo>
                      <a:pt x="15244" y="1"/>
                    </a:moveTo>
                    <a:cubicBezTo>
                      <a:pt x="15160" y="1"/>
                      <a:pt x="15059" y="48"/>
                      <a:pt x="14951" y="147"/>
                    </a:cubicBezTo>
                    <a:lnTo>
                      <a:pt x="568" y="13827"/>
                    </a:lnTo>
                    <a:cubicBezTo>
                      <a:pt x="253" y="14121"/>
                      <a:pt x="1" y="14763"/>
                      <a:pt x="1" y="15256"/>
                    </a:cubicBezTo>
                    <a:lnTo>
                      <a:pt x="64" y="37762"/>
                    </a:lnTo>
                    <a:cubicBezTo>
                      <a:pt x="64" y="38035"/>
                      <a:pt x="148" y="38203"/>
                      <a:pt x="274" y="38245"/>
                    </a:cubicBezTo>
                    <a:cubicBezTo>
                      <a:pt x="1302" y="38602"/>
                      <a:pt x="2330" y="38969"/>
                      <a:pt x="3358" y="39326"/>
                    </a:cubicBezTo>
                    <a:lnTo>
                      <a:pt x="3358" y="39326"/>
                    </a:lnTo>
                    <a:cubicBezTo>
                      <a:pt x="3235" y="39281"/>
                      <a:pt x="3163" y="39114"/>
                      <a:pt x="3163" y="38844"/>
                    </a:cubicBezTo>
                    <a:lnTo>
                      <a:pt x="3100" y="16339"/>
                    </a:lnTo>
                    <a:cubicBezTo>
                      <a:pt x="3090" y="15855"/>
                      <a:pt x="3342" y="15214"/>
                      <a:pt x="3657" y="14920"/>
                    </a:cubicBezTo>
                    <a:lnTo>
                      <a:pt x="18040" y="1240"/>
                    </a:lnTo>
                    <a:cubicBezTo>
                      <a:pt x="18146" y="1143"/>
                      <a:pt x="18245" y="1090"/>
                      <a:pt x="18333" y="1090"/>
                    </a:cubicBezTo>
                    <a:cubicBezTo>
                      <a:pt x="18354" y="1090"/>
                      <a:pt x="18375" y="1093"/>
                      <a:pt x="18394" y="1099"/>
                    </a:cubicBezTo>
                    <a:lnTo>
                      <a:pt x="18394" y="1099"/>
                    </a:lnTo>
                    <a:cubicBezTo>
                      <a:pt x="17369" y="733"/>
                      <a:pt x="16334" y="377"/>
                      <a:pt x="15309" y="11"/>
                    </a:cubicBezTo>
                    <a:cubicBezTo>
                      <a:pt x="15288" y="4"/>
                      <a:pt x="15267" y="1"/>
                      <a:pt x="15244" y="1"/>
                    </a:cubicBezTo>
                    <a:close/>
                    <a:moveTo>
                      <a:pt x="3358" y="39326"/>
                    </a:moveTo>
                    <a:lnTo>
                      <a:pt x="3358" y="39326"/>
                    </a:lnTo>
                    <a:cubicBezTo>
                      <a:pt x="3360" y="39326"/>
                      <a:pt x="3361" y="39327"/>
                      <a:pt x="3363" y="39328"/>
                    </a:cubicBezTo>
                    <a:cubicBezTo>
                      <a:pt x="3361" y="39327"/>
                      <a:pt x="3360" y="39326"/>
                      <a:pt x="3358" y="39326"/>
                    </a:cubicBezTo>
                    <a:close/>
                  </a:path>
                </a:pathLst>
              </a:custGeom>
              <a:solidFill>
                <a:schemeClr val="lt1"/>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80"/>
              <p:cNvSpPr/>
              <p:nvPr/>
            </p:nvSpPr>
            <p:spPr>
              <a:xfrm>
                <a:off x="1325047" y="1440710"/>
                <a:ext cx="696617" cy="1708863"/>
              </a:xfrm>
              <a:custGeom>
                <a:avLst/>
                <a:gdLst/>
                <a:ahLst/>
                <a:cxnLst/>
                <a:rect l="l" t="t" r="r" b="b"/>
                <a:pathLst>
                  <a:path w="15593" h="38251" extrusionOk="0">
                    <a:moveTo>
                      <a:pt x="15245" y="1"/>
                    </a:moveTo>
                    <a:cubicBezTo>
                      <a:pt x="15159" y="1"/>
                      <a:pt x="15059" y="49"/>
                      <a:pt x="14951" y="149"/>
                    </a:cubicBezTo>
                    <a:lnTo>
                      <a:pt x="568" y="13829"/>
                    </a:lnTo>
                    <a:cubicBezTo>
                      <a:pt x="253" y="14123"/>
                      <a:pt x="1" y="14764"/>
                      <a:pt x="11" y="15248"/>
                    </a:cubicBezTo>
                    <a:lnTo>
                      <a:pt x="74" y="37753"/>
                    </a:lnTo>
                    <a:cubicBezTo>
                      <a:pt x="74" y="38076"/>
                      <a:pt x="182" y="38250"/>
                      <a:pt x="344" y="38250"/>
                    </a:cubicBezTo>
                    <a:cubicBezTo>
                      <a:pt x="430" y="38250"/>
                      <a:pt x="532" y="38201"/>
                      <a:pt x="641" y="38099"/>
                    </a:cubicBezTo>
                    <a:lnTo>
                      <a:pt x="15025" y="24420"/>
                    </a:lnTo>
                    <a:cubicBezTo>
                      <a:pt x="15340" y="24126"/>
                      <a:pt x="15593" y="23495"/>
                      <a:pt x="15582" y="23002"/>
                    </a:cubicBezTo>
                    <a:lnTo>
                      <a:pt x="15519" y="496"/>
                    </a:lnTo>
                    <a:cubicBezTo>
                      <a:pt x="15519" y="178"/>
                      <a:pt x="15409" y="1"/>
                      <a:pt x="15245"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80"/>
              <p:cNvSpPr/>
              <p:nvPr/>
            </p:nvSpPr>
            <p:spPr>
              <a:xfrm>
                <a:off x="1395457" y="1562363"/>
                <a:ext cx="661905" cy="1490358"/>
              </a:xfrm>
              <a:custGeom>
                <a:avLst/>
                <a:gdLst/>
                <a:ahLst/>
                <a:cxnLst/>
                <a:rect l="l" t="t" r="r" b="b"/>
                <a:pathLst>
                  <a:path w="14816" h="33360" extrusionOk="0">
                    <a:moveTo>
                      <a:pt x="14808" y="555"/>
                    </a:moveTo>
                    <a:cubicBezTo>
                      <a:pt x="14810" y="555"/>
                      <a:pt x="14813" y="556"/>
                      <a:pt x="14815" y="557"/>
                    </a:cubicBezTo>
                    <a:cubicBezTo>
                      <a:pt x="14813" y="556"/>
                      <a:pt x="14810" y="555"/>
                      <a:pt x="14808" y="555"/>
                    </a:cubicBezTo>
                    <a:close/>
                    <a:moveTo>
                      <a:pt x="13213" y="1"/>
                    </a:moveTo>
                    <a:cubicBezTo>
                      <a:pt x="13140" y="1"/>
                      <a:pt x="13056" y="44"/>
                      <a:pt x="12966" y="127"/>
                    </a:cubicBezTo>
                    <a:lnTo>
                      <a:pt x="484" y="11768"/>
                    </a:lnTo>
                    <a:cubicBezTo>
                      <a:pt x="221" y="12020"/>
                      <a:pt x="1" y="12567"/>
                      <a:pt x="1" y="12987"/>
                    </a:cubicBezTo>
                    <a:lnTo>
                      <a:pt x="116" y="32393"/>
                    </a:lnTo>
                    <a:cubicBezTo>
                      <a:pt x="116" y="32635"/>
                      <a:pt x="190" y="32782"/>
                      <a:pt x="295" y="32813"/>
                    </a:cubicBezTo>
                    <a:cubicBezTo>
                      <a:pt x="809" y="33002"/>
                      <a:pt x="1324" y="33181"/>
                      <a:pt x="1839" y="33359"/>
                    </a:cubicBezTo>
                    <a:cubicBezTo>
                      <a:pt x="1724" y="33317"/>
                      <a:pt x="1650" y="33170"/>
                      <a:pt x="1650" y="32939"/>
                    </a:cubicBezTo>
                    <a:lnTo>
                      <a:pt x="1545" y="13533"/>
                    </a:lnTo>
                    <a:cubicBezTo>
                      <a:pt x="1535" y="13102"/>
                      <a:pt x="1755" y="12556"/>
                      <a:pt x="2028" y="12304"/>
                    </a:cubicBezTo>
                    <a:lnTo>
                      <a:pt x="14500" y="673"/>
                    </a:lnTo>
                    <a:cubicBezTo>
                      <a:pt x="14596" y="585"/>
                      <a:pt x="14680" y="546"/>
                      <a:pt x="14751" y="546"/>
                    </a:cubicBezTo>
                    <a:cubicBezTo>
                      <a:pt x="14771" y="546"/>
                      <a:pt x="14790" y="549"/>
                      <a:pt x="14808" y="555"/>
                    </a:cubicBezTo>
                    <a:lnTo>
                      <a:pt x="14808" y="555"/>
                    </a:lnTo>
                    <a:cubicBezTo>
                      <a:pt x="14295" y="377"/>
                      <a:pt x="13783" y="189"/>
                      <a:pt x="13270" y="11"/>
                    </a:cubicBezTo>
                    <a:cubicBezTo>
                      <a:pt x="13252" y="4"/>
                      <a:pt x="13233" y="1"/>
                      <a:pt x="13213"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80"/>
              <p:cNvSpPr/>
              <p:nvPr/>
            </p:nvSpPr>
            <p:spPr>
              <a:xfrm>
                <a:off x="1463990" y="1586756"/>
                <a:ext cx="606508" cy="1466457"/>
              </a:xfrm>
              <a:custGeom>
                <a:avLst/>
                <a:gdLst/>
                <a:ahLst/>
                <a:cxnLst/>
                <a:rect l="l" t="t" r="r" b="b"/>
                <a:pathLst>
                  <a:path w="13576" h="32825" extrusionOk="0">
                    <a:moveTo>
                      <a:pt x="13220" y="0"/>
                    </a:moveTo>
                    <a:cubicBezTo>
                      <a:pt x="13146" y="0"/>
                      <a:pt x="13059" y="41"/>
                      <a:pt x="12966" y="127"/>
                    </a:cubicBezTo>
                    <a:lnTo>
                      <a:pt x="494" y="11758"/>
                    </a:lnTo>
                    <a:cubicBezTo>
                      <a:pt x="221" y="12010"/>
                      <a:pt x="1" y="12556"/>
                      <a:pt x="11" y="12987"/>
                    </a:cubicBezTo>
                    <a:lnTo>
                      <a:pt x="116" y="32393"/>
                    </a:lnTo>
                    <a:cubicBezTo>
                      <a:pt x="116" y="32670"/>
                      <a:pt x="217" y="32824"/>
                      <a:pt x="361" y="32824"/>
                    </a:cubicBezTo>
                    <a:cubicBezTo>
                      <a:pt x="435" y="32824"/>
                      <a:pt x="521" y="32784"/>
                      <a:pt x="610" y="32698"/>
                    </a:cubicBezTo>
                    <a:lnTo>
                      <a:pt x="13092" y="21067"/>
                    </a:lnTo>
                    <a:cubicBezTo>
                      <a:pt x="13365" y="20814"/>
                      <a:pt x="13575" y="20268"/>
                      <a:pt x="13575" y="19848"/>
                    </a:cubicBezTo>
                    <a:lnTo>
                      <a:pt x="13459" y="431"/>
                    </a:lnTo>
                    <a:cubicBezTo>
                      <a:pt x="13459" y="154"/>
                      <a:pt x="13363" y="0"/>
                      <a:pt x="13220" y="0"/>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7" name="Google Shape;2837;p80"/>
            <p:cNvGrpSpPr/>
            <p:nvPr/>
          </p:nvGrpSpPr>
          <p:grpSpPr>
            <a:xfrm>
              <a:off x="6811475" y="1531633"/>
              <a:ext cx="629072" cy="735415"/>
              <a:chOff x="2193460" y="1781543"/>
              <a:chExt cx="747293" cy="873622"/>
            </a:xfrm>
          </p:grpSpPr>
          <p:sp>
            <p:nvSpPr>
              <p:cNvPr id="2838" name="Google Shape;2838;p80"/>
              <p:cNvSpPr/>
              <p:nvPr/>
            </p:nvSpPr>
            <p:spPr>
              <a:xfrm>
                <a:off x="2249752" y="2318547"/>
                <a:ext cx="685359" cy="323581"/>
              </a:xfrm>
              <a:custGeom>
                <a:avLst/>
                <a:gdLst/>
                <a:ahLst/>
                <a:cxnLst/>
                <a:rect l="l" t="t" r="r" b="b"/>
                <a:pathLst>
                  <a:path w="15341" h="7243" extrusionOk="0">
                    <a:moveTo>
                      <a:pt x="1" y="1"/>
                    </a:moveTo>
                    <a:lnTo>
                      <a:pt x="1" y="1724"/>
                    </a:lnTo>
                    <a:cubicBezTo>
                      <a:pt x="1" y="1829"/>
                      <a:pt x="85" y="1934"/>
                      <a:pt x="232" y="2018"/>
                    </a:cubicBezTo>
                    <a:lnTo>
                      <a:pt x="8953" y="7093"/>
                    </a:lnTo>
                    <a:cubicBezTo>
                      <a:pt x="9131" y="7193"/>
                      <a:pt x="9373" y="7243"/>
                      <a:pt x="9616" y="7243"/>
                    </a:cubicBezTo>
                    <a:cubicBezTo>
                      <a:pt x="9859" y="7243"/>
                      <a:pt x="10103" y="7193"/>
                      <a:pt x="10286" y="7093"/>
                    </a:cubicBezTo>
                    <a:lnTo>
                      <a:pt x="15341" y="4161"/>
                    </a:lnTo>
                    <a:lnTo>
                      <a:pt x="15341" y="2281"/>
                    </a:lnTo>
                    <a:lnTo>
                      <a:pt x="10424" y="5118"/>
                    </a:lnTo>
                    <a:cubicBezTo>
                      <a:pt x="10192" y="5254"/>
                      <a:pt x="9898" y="5317"/>
                      <a:pt x="9604" y="5317"/>
                    </a:cubicBezTo>
                    <a:cubicBezTo>
                      <a:pt x="9320" y="5317"/>
                      <a:pt x="9026" y="5254"/>
                      <a:pt x="8795" y="5118"/>
                    </a:cubicBezTo>
                    <a:lnTo>
                      <a:pt x="74" y="54"/>
                    </a:lnTo>
                    <a:cubicBezTo>
                      <a:pt x="53" y="43"/>
                      <a:pt x="22" y="2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80"/>
              <p:cNvSpPr/>
              <p:nvPr/>
            </p:nvSpPr>
            <p:spPr>
              <a:xfrm>
                <a:off x="2249752" y="1928035"/>
                <a:ext cx="685359" cy="614951"/>
              </a:xfrm>
              <a:custGeom>
                <a:avLst/>
                <a:gdLst/>
                <a:ahLst/>
                <a:cxnLst/>
                <a:rect l="l" t="t" r="r" b="b"/>
                <a:pathLst>
                  <a:path w="15341" h="13765" extrusionOk="0">
                    <a:moveTo>
                      <a:pt x="13975" y="0"/>
                    </a:moveTo>
                    <a:lnTo>
                      <a:pt x="232" y="7943"/>
                    </a:lnTo>
                    <a:lnTo>
                      <a:pt x="232" y="7933"/>
                    </a:lnTo>
                    <a:cubicBezTo>
                      <a:pt x="158" y="7985"/>
                      <a:pt x="106" y="8027"/>
                      <a:pt x="64" y="8080"/>
                    </a:cubicBezTo>
                    <a:cubicBezTo>
                      <a:pt x="22" y="8132"/>
                      <a:pt x="1" y="8185"/>
                      <a:pt x="1" y="8237"/>
                    </a:cubicBezTo>
                    <a:cubicBezTo>
                      <a:pt x="1" y="8290"/>
                      <a:pt x="11" y="8332"/>
                      <a:pt x="43" y="8374"/>
                    </a:cubicBezTo>
                    <a:cubicBezTo>
                      <a:pt x="85" y="8437"/>
                      <a:pt x="137" y="8489"/>
                      <a:pt x="221" y="8542"/>
                    </a:cubicBezTo>
                    <a:lnTo>
                      <a:pt x="8942" y="13607"/>
                    </a:lnTo>
                    <a:cubicBezTo>
                      <a:pt x="9120" y="13712"/>
                      <a:pt x="9365" y="13764"/>
                      <a:pt x="9609" y="13764"/>
                    </a:cubicBezTo>
                    <a:cubicBezTo>
                      <a:pt x="9853" y="13764"/>
                      <a:pt x="10098" y="13712"/>
                      <a:pt x="10276" y="13607"/>
                    </a:cubicBezTo>
                    <a:lnTo>
                      <a:pt x="15341" y="10686"/>
                    </a:lnTo>
                    <a:lnTo>
                      <a:pt x="15341" y="9488"/>
                    </a:lnTo>
                    <a:lnTo>
                      <a:pt x="11222" y="11863"/>
                    </a:lnTo>
                    <a:cubicBezTo>
                      <a:pt x="11148" y="11905"/>
                      <a:pt x="11064" y="11927"/>
                      <a:pt x="10979" y="11927"/>
                    </a:cubicBezTo>
                    <a:cubicBezTo>
                      <a:pt x="10919" y="11927"/>
                      <a:pt x="10858" y="11916"/>
                      <a:pt x="10802" y="11894"/>
                    </a:cubicBezTo>
                    <a:cubicBezTo>
                      <a:pt x="10455" y="11736"/>
                      <a:pt x="10040" y="11657"/>
                      <a:pt x="9624" y="11657"/>
                    </a:cubicBezTo>
                    <a:cubicBezTo>
                      <a:pt x="9207" y="11657"/>
                      <a:pt x="8789" y="11736"/>
                      <a:pt x="8437" y="11894"/>
                    </a:cubicBezTo>
                    <a:cubicBezTo>
                      <a:pt x="8354" y="11925"/>
                      <a:pt x="8291" y="11939"/>
                      <a:pt x="8235" y="11939"/>
                    </a:cubicBezTo>
                    <a:cubicBezTo>
                      <a:pt x="8158" y="11939"/>
                      <a:pt x="8097" y="11911"/>
                      <a:pt x="8017" y="11863"/>
                    </a:cubicBezTo>
                    <a:lnTo>
                      <a:pt x="3384" y="9173"/>
                    </a:lnTo>
                    <a:cubicBezTo>
                      <a:pt x="3247" y="9089"/>
                      <a:pt x="3205" y="9036"/>
                      <a:pt x="3342" y="8921"/>
                    </a:cubicBezTo>
                    <a:cubicBezTo>
                      <a:pt x="3783" y="8595"/>
                      <a:pt x="3856" y="8153"/>
                      <a:pt x="3573" y="7786"/>
                    </a:cubicBezTo>
                    <a:cubicBezTo>
                      <a:pt x="3541" y="7733"/>
                      <a:pt x="3499" y="7691"/>
                      <a:pt x="3457" y="7649"/>
                    </a:cubicBezTo>
                    <a:cubicBezTo>
                      <a:pt x="3426" y="7618"/>
                      <a:pt x="3384" y="7586"/>
                      <a:pt x="3342" y="7555"/>
                    </a:cubicBezTo>
                    <a:cubicBezTo>
                      <a:pt x="3331" y="7544"/>
                      <a:pt x="3331" y="7534"/>
                      <a:pt x="3321" y="7523"/>
                    </a:cubicBezTo>
                    <a:cubicBezTo>
                      <a:pt x="3258" y="7460"/>
                      <a:pt x="3279" y="7376"/>
                      <a:pt x="3384" y="7313"/>
                    </a:cubicBezTo>
                    <a:lnTo>
                      <a:pt x="14909" y="662"/>
                    </a:lnTo>
                    <a:cubicBezTo>
                      <a:pt x="14804" y="525"/>
                      <a:pt x="14668" y="410"/>
                      <a:pt x="14531" y="326"/>
                    </a:cubicBezTo>
                    <a:lnTo>
                      <a:pt x="139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80"/>
              <p:cNvSpPr/>
              <p:nvPr/>
            </p:nvSpPr>
            <p:spPr>
              <a:xfrm>
                <a:off x="2687264" y="2066575"/>
                <a:ext cx="247857" cy="219399"/>
              </a:xfrm>
              <a:custGeom>
                <a:avLst/>
                <a:gdLst/>
                <a:ahLst/>
                <a:cxnLst/>
                <a:rect l="l" t="t" r="r" b="b"/>
                <a:pathLst>
                  <a:path w="5548" h="4911" extrusionOk="0">
                    <a:moveTo>
                      <a:pt x="4532" y="1"/>
                    </a:moveTo>
                    <a:cubicBezTo>
                      <a:pt x="3440" y="1"/>
                      <a:pt x="2346" y="243"/>
                      <a:pt x="1513" y="723"/>
                    </a:cubicBezTo>
                    <a:cubicBezTo>
                      <a:pt x="357" y="1386"/>
                      <a:pt x="0" y="2331"/>
                      <a:pt x="441" y="3172"/>
                    </a:cubicBezTo>
                    <a:cubicBezTo>
                      <a:pt x="462" y="3214"/>
                      <a:pt x="493" y="3266"/>
                      <a:pt x="515" y="3308"/>
                    </a:cubicBezTo>
                    <a:cubicBezTo>
                      <a:pt x="546" y="3350"/>
                      <a:pt x="578" y="3392"/>
                      <a:pt x="609" y="3445"/>
                    </a:cubicBezTo>
                    <a:cubicBezTo>
                      <a:pt x="820" y="3718"/>
                      <a:pt x="1103" y="3970"/>
                      <a:pt x="1492" y="4191"/>
                    </a:cubicBezTo>
                    <a:cubicBezTo>
                      <a:pt x="2312" y="4672"/>
                      <a:pt x="3393" y="4911"/>
                      <a:pt x="4477" y="4911"/>
                    </a:cubicBezTo>
                    <a:cubicBezTo>
                      <a:pt x="4837" y="4911"/>
                      <a:pt x="5197" y="4884"/>
                      <a:pt x="5548" y="4832"/>
                    </a:cubicBezTo>
                    <a:lnTo>
                      <a:pt x="5548" y="3340"/>
                    </a:lnTo>
                    <a:cubicBezTo>
                      <a:pt x="5232" y="3487"/>
                      <a:pt x="4917" y="3592"/>
                      <a:pt x="4906" y="3602"/>
                    </a:cubicBezTo>
                    <a:lnTo>
                      <a:pt x="4518" y="3319"/>
                    </a:lnTo>
                    <a:cubicBezTo>
                      <a:pt x="4539" y="3308"/>
                      <a:pt x="4896" y="3161"/>
                      <a:pt x="5190" y="3004"/>
                    </a:cubicBezTo>
                    <a:lnTo>
                      <a:pt x="4738" y="2678"/>
                    </a:lnTo>
                    <a:lnTo>
                      <a:pt x="4581" y="2552"/>
                    </a:lnTo>
                    <a:cubicBezTo>
                      <a:pt x="4497" y="2573"/>
                      <a:pt x="4402" y="2594"/>
                      <a:pt x="4318" y="2605"/>
                    </a:cubicBezTo>
                    <a:cubicBezTo>
                      <a:pt x="4129" y="2657"/>
                      <a:pt x="3961" y="2689"/>
                      <a:pt x="3804" y="2699"/>
                    </a:cubicBezTo>
                    <a:cubicBezTo>
                      <a:pt x="3752" y="2704"/>
                      <a:pt x="3701" y="2707"/>
                      <a:pt x="3652" y="2707"/>
                    </a:cubicBezTo>
                    <a:cubicBezTo>
                      <a:pt x="3512" y="2707"/>
                      <a:pt x="3382" y="2685"/>
                      <a:pt x="3257" y="2647"/>
                    </a:cubicBezTo>
                    <a:cubicBezTo>
                      <a:pt x="3152" y="2626"/>
                      <a:pt x="3057" y="2584"/>
                      <a:pt x="2963" y="2521"/>
                    </a:cubicBezTo>
                    <a:cubicBezTo>
                      <a:pt x="2396" y="2194"/>
                      <a:pt x="2522" y="1837"/>
                      <a:pt x="3078" y="1512"/>
                    </a:cubicBezTo>
                    <a:lnTo>
                      <a:pt x="3131" y="1480"/>
                    </a:lnTo>
                    <a:lnTo>
                      <a:pt x="2637" y="1102"/>
                    </a:lnTo>
                    <a:lnTo>
                      <a:pt x="2942" y="924"/>
                    </a:lnTo>
                    <a:lnTo>
                      <a:pt x="3456" y="1312"/>
                    </a:lnTo>
                    <a:cubicBezTo>
                      <a:pt x="3772" y="1165"/>
                      <a:pt x="4077" y="1060"/>
                      <a:pt x="4087" y="1050"/>
                    </a:cubicBezTo>
                    <a:lnTo>
                      <a:pt x="4486" y="1333"/>
                    </a:lnTo>
                    <a:cubicBezTo>
                      <a:pt x="4465" y="1333"/>
                      <a:pt x="4150" y="1491"/>
                      <a:pt x="3877" y="1627"/>
                    </a:cubicBezTo>
                    <a:lnTo>
                      <a:pt x="4465" y="2058"/>
                    </a:lnTo>
                    <a:cubicBezTo>
                      <a:pt x="4817" y="1951"/>
                      <a:pt x="5079" y="1900"/>
                      <a:pt x="5306" y="1900"/>
                    </a:cubicBezTo>
                    <a:cubicBezTo>
                      <a:pt x="5391" y="1900"/>
                      <a:pt x="5470" y="1907"/>
                      <a:pt x="5548" y="1921"/>
                    </a:cubicBezTo>
                    <a:lnTo>
                      <a:pt x="5548" y="72"/>
                    </a:lnTo>
                    <a:cubicBezTo>
                      <a:pt x="5215" y="25"/>
                      <a:pt x="4874" y="1"/>
                      <a:pt x="45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80"/>
              <p:cNvSpPr/>
              <p:nvPr/>
            </p:nvSpPr>
            <p:spPr>
              <a:xfrm>
                <a:off x="2236617" y="1920485"/>
                <a:ext cx="698494" cy="734680"/>
              </a:xfrm>
              <a:custGeom>
                <a:avLst/>
                <a:gdLst/>
                <a:ahLst/>
                <a:cxnLst/>
                <a:rect l="l" t="t" r="r" b="b"/>
                <a:pathLst>
                  <a:path w="15635" h="16445" extrusionOk="0">
                    <a:moveTo>
                      <a:pt x="13975" y="1"/>
                    </a:moveTo>
                    <a:lnTo>
                      <a:pt x="379" y="7850"/>
                    </a:lnTo>
                    <a:cubicBezTo>
                      <a:pt x="137" y="7997"/>
                      <a:pt x="1" y="8196"/>
                      <a:pt x="1" y="8406"/>
                    </a:cubicBezTo>
                    <a:lnTo>
                      <a:pt x="1" y="8417"/>
                    </a:lnTo>
                    <a:lnTo>
                      <a:pt x="1" y="8627"/>
                    </a:lnTo>
                    <a:lnTo>
                      <a:pt x="1" y="10634"/>
                    </a:lnTo>
                    <a:cubicBezTo>
                      <a:pt x="1" y="10855"/>
                      <a:pt x="137" y="11044"/>
                      <a:pt x="379" y="11191"/>
                    </a:cubicBezTo>
                    <a:lnTo>
                      <a:pt x="9099" y="16255"/>
                    </a:lnTo>
                    <a:cubicBezTo>
                      <a:pt x="9320" y="16381"/>
                      <a:pt x="9614" y="16444"/>
                      <a:pt x="9908" y="16444"/>
                    </a:cubicBezTo>
                    <a:cubicBezTo>
                      <a:pt x="10202" y="16444"/>
                      <a:pt x="10496" y="16381"/>
                      <a:pt x="10728" y="16255"/>
                    </a:cubicBezTo>
                    <a:lnTo>
                      <a:pt x="15635" y="13418"/>
                    </a:lnTo>
                    <a:lnTo>
                      <a:pt x="15635" y="13250"/>
                    </a:lnTo>
                    <a:lnTo>
                      <a:pt x="15635" y="13071"/>
                    </a:lnTo>
                    <a:lnTo>
                      <a:pt x="10580" y="16003"/>
                    </a:lnTo>
                    <a:cubicBezTo>
                      <a:pt x="10397" y="16103"/>
                      <a:pt x="10153" y="16153"/>
                      <a:pt x="9910" y="16153"/>
                    </a:cubicBezTo>
                    <a:cubicBezTo>
                      <a:pt x="9667" y="16153"/>
                      <a:pt x="9425" y="16103"/>
                      <a:pt x="9247" y="16003"/>
                    </a:cubicBezTo>
                    <a:lnTo>
                      <a:pt x="526" y="10928"/>
                    </a:lnTo>
                    <a:cubicBezTo>
                      <a:pt x="379" y="10844"/>
                      <a:pt x="295" y="10739"/>
                      <a:pt x="295" y="10634"/>
                    </a:cubicBezTo>
                    <a:lnTo>
                      <a:pt x="295" y="8911"/>
                    </a:lnTo>
                    <a:cubicBezTo>
                      <a:pt x="316" y="8932"/>
                      <a:pt x="347" y="8953"/>
                      <a:pt x="368" y="8964"/>
                    </a:cubicBezTo>
                    <a:lnTo>
                      <a:pt x="9089" y="14028"/>
                    </a:lnTo>
                    <a:cubicBezTo>
                      <a:pt x="9320" y="14164"/>
                      <a:pt x="9614" y="14227"/>
                      <a:pt x="9898" y="14227"/>
                    </a:cubicBezTo>
                    <a:cubicBezTo>
                      <a:pt x="10192" y="14227"/>
                      <a:pt x="10486" y="14164"/>
                      <a:pt x="10718" y="14028"/>
                    </a:cubicBezTo>
                    <a:lnTo>
                      <a:pt x="15635" y="11191"/>
                    </a:lnTo>
                    <a:lnTo>
                      <a:pt x="15635" y="11023"/>
                    </a:lnTo>
                    <a:lnTo>
                      <a:pt x="15635" y="10855"/>
                    </a:lnTo>
                    <a:lnTo>
                      <a:pt x="10570" y="13776"/>
                    </a:lnTo>
                    <a:cubicBezTo>
                      <a:pt x="10392" y="13881"/>
                      <a:pt x="10147" y="13933"/>
                      <a:pt x="9903" y="13933"/>
                    </a:cubicBezTo>
                    <a:cubicBezTo>
                      <a:pt x="9659" y="13933"/>
                      <a:pt x="9414" y="13881"/>
                      <a:pt x="9236" y="13776"/>
                    </a:cubicBezTo>
                    <a:lnTo>
                      <a:pt x="515" y="8711"/>
                    </a:lnTo>
                    <a:cubicBezTo>
                      <a:pt x="431" y="8658"/>
                      <a:pt x="379" y="8606"/>
                      <a:pt x="337" y="8543"/>
                    </a:cubicBezTo>
                    <a:cubicBezTo>
                      <a:pt x="305" y="8501"/>
                      <a:pt x="295" y="8459"/>
                      <a:pt x="295" y="8406"/>
                    </a:cubicBezTo>
                    <a:cubicBezTo>
                      <a:pt x="295" y="8354"/>
                      <a:pt x="316" y="8301"/>
                      <a:pt x="358" y="8249"/>
                    </a:cubicBezTo>
                    <a:cubicBezTo>
                      <a:pt x="400" y="8196"/>
                      <a:pt x="452" y="8154"/>
                      <a:pt x="526" y="8102"/>
                    </a:cubicBezTo>
                    <a:lnTo>
                      <a:pt x="526" y="8112"/>
                    </a:lnTo>
                    <a:lnTo>
                      <a:pt x="14269" y="169"/>
                    </a:lnTo>
                    <a:lnTo>
                      <a:pt x="14122" y="85"/>
                    </a:lnTo>
                    <a:lnTo>
                      <a:pt x="139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80"/>
              <p:cNvSpPr/>
              <p:nvPr/>
            </p:nvSpPr>
            <p:spPr>
              <a:xfrm>
                <a:off x="2392894" y="1957610"/>
                <a:ext cx="542220" cy="503800"/>
              </a:xfrm>
              <a:custGeom>
                <a:avLst/>
                <a:gdLst/>
                <a:ahLst/>
                <a:cxnLst/>
                <a:rect l="l" t="t" r="r" b="b"/>
                <a:pathLst>
                  <a:path w="12137" h="11277" extrusionOk="0">
                    <a:moveTo>
                      <a:pt x="5113" y="7452"/>
                    </a:moveTo>
                    <a:cubicBezTo>
                      <a:pt x="5507" y="7452"/>
                      <a:pt x="5901" y="7539"/>
                      <a:pt x="6200" y="7712"/>
                    </a:cubicBezTo>
                    <a:cubicBezTo>
                      <a:pt x="6799" y="8059"/>
                      <a:pt x="6799" y="8626"/>
                      <a:pt x="6190" y="8973"/>
                    </a:cubicBezTo>
                    <a:cubicBezTo>
                      <a:pt x="5890" y="9146"/>
                      <a:pt x="5496" y="9233"/>
                      <a:pt x="5102" y="9233"/>
                    </a:cubicBezTo>
                    <a:cubicBezTo>
                      <a:pt x="4708" y="9233"/>
                      <a:pt x="4314" y="9146"/>
                      <a:pt x="4015" y="8973"/>
                    </a:cubicBezTo>
                    <a:cubicBezTo>
                      <a:pt x="3416" y="8626"/>
                      <a:pt x="3426" y="8059"/>
                      <a:pt x="4025" y="7712"/>
                    </a:cubicBezTo>
                    <a:cubicBezTo>
                      <a:pt x="4325" y="7539"/>
                      <a:pt x="4719" y="7452"/>
                      <a:pt x="5113" y="7452"/>
                    </a:cubicBezTo>
                    <a:close/>
                    <a:moveTo>
                      <a:pt x="11705" y="0"/>
                    </a:moveTo>
                    <a:lnTo>
                      <a:pt x="180" y="6651"/>
                    </a:lnTo>
                    <a:cubicBezTo>
                      <a:pt x="75" y="6714"/>
                      <a:pt x="54" y="6798"/>
                      <a:pt x="117" y="6861"/>
                    </a:cubicBezTo>
                    <a:cubicBezTo>
                      <a:pt x="127" y="6872"/>
                      <a:pt x="127" y="6882"/>
                      <a:pt x="138" y="6893"/>
                    </a:cubicBezTo>
                    <a:cubicBezTo>
                      <a:pt x="180" y="6924"/>
                      <a:pt x="222" y="6956"/>
                      <a:pt x="253" y="6987"/>
                    </a:cubicBezTo>
                    <a:cubicBezTo>
                      <a:pt x="295" y="7029"/>
                      <a:pt x="337" y="7071"/>
                      <a:pt x="369" y="7124"/>
                    </a:cubicBezTo>
                    <a:cubicBezTo>
                      <a:pt x="652" y="7491"/>
                      <a:pt x="579" y="7933"/>
                      <a:pt x="138" y="8259"/>
                    </a:cubicBezTo>
                    <a:cubicBezTo>
                      <a:pt x="1" y="8374"/>
                      <a:pt x="43" y="8427"/>
                      <a:pt x="180" y="8511"/>
                    </a:cubicBezTo>
                    <a:lnTo>
                      <a:pt x="4813" y="11201"/>
                    </a:lnTo>
                    <a:cubicBezTo>
                      <a:pt x="4893" y="11249"/>
                      <a:pt x="4954" y="11277"/>
                      <a:pt x="5031" y="11277"/>
                    </a:cubicBezTo>
                    <a:cubicBezTo>
                      <a:pt x="5087" y="11277"/>
                      <a:pt x="5150" y="11263"/>
                      <a:pt x="5233" y="11232"/>
                    </a:cubicBezTo>
                    <a:cubicBezTo>
                      <a:pt x="5585" y="11074"/>
                      <a:pt x="6003" y="10995"/>
                      <a:pt x="6420" y="10995"/>
                    </a:cubicBezTo>
                    <a:cubicBezTo>
                      <a:pt x="6836" y="10995"/>
                      <a:pt x="7251" y="11074"/>
                      <a:pt x="7598" y="11232"/>
                    </a:cubicBezTo>
                    <a:cubicBezTo>
                      <a:pt x="7654" y="11254"/>
                      <a:pt x="7715" y="11265"/>
                      <a:pt x="7775" y="11265"/>
                    </a:cubicBezTo>
                    <a:cubicBezTo>
                      <a:pt x="7860" y="11265"/>
                      <a:pt x="7944" y="11243"/>
                      <a:pt x="8018" y="11201"/>
                    </a:cubicBezTo>
                    <a:lnTo>
                      <a:pt x="12137" y="8826"/>
                    </a:lnTo>
                    <a:lnTo>
                      <a:pt x="12137" y="7271"/>
                    </a:lnTo>
                    <a:cubicBezTo>
                      <a:pt x="11786" y="7323"/>
                      <a:pt x="11426" y="7350"/>
                      <a:pt x="11066" y="7350"/>
                    </a:cubicBezTo>
                    <a:cubicBezTo>
                      <a:pt x="9982" y="7350"/>
                      <a:pt x="8901" y="7111"/>
                      <a:pt x="8081" y="6630"/>
                    </a:cubicBezTo>
                    <a:cubicBezTo>
                      <a:pt x="7692" y="6409"/>
                      <a:pt x="7409" y="6157"/>
                      <a:pt x="7198" y="5884"/>
                    </a:cubicBezTo>
                    <a:cubicBezTo>
                      <a:pt x="7167" y="5831"/>
                      <a:pt x="7135" y="5789"/>
                      <a:pt x="7104" y="5747"/>
                    </a:cubicBezTo>
                    <a:cubicBezTo>
                      <a:pt x="7082" y="5705"/>
                      <a:pt x="7051" y="5653"/>
                      <a:pt x="7030" y="5611"/>
                    </a:cubicBezTo>
                    <a:cubicBezTo>
                      <a:pt x="6589" y="4770"/>
                      <a:pt x="6946" y="3825"/>
                      <a:pt x="8102" y="3162"/>
                    </a:cubicBezTo>
                    <a:cubicBezTo>
                      <a:pt x="8935" y="2682"/>
                      <a:pt x="10029" y="2440"/>
                      <a:pt x="11121" y="2440"/>
                    </a:cubicBezTo>
                    <a:cubicBezTo>
                      <a:pt x="11463" y="2440"/>
                      <a:pt x="11804" y="2464"/>
                      <a:pt x="12137" y="2511"/>
                    </a:cubicBezTo>
                    <a:lnTo>
                      <a:pt x="12137" y="1061"/>
                    </a:lnTo>
                    <a:cubicBezTo>
                      <a:pt x="12137" y="715"/>
                      <a:pt x="11969" y="305"/>
                      <a:pt x="11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80"/>
              <p:cNvSpPr/>
              <p:nvPr/>
            </p:nvSpPr>
            <p:spPr>
              <a:xfrm>
                <a:off x="2545507" y="2290490"/>
                <a:ext cx="151180" cy="79611"/>
              </a:xfrm>
              <a:custGeom>
                <a:avLst/>
                <a:gdLst/>
                <a:ahLst/>
                <a:cxnLst/>
                <a:rect l="l" t="t" r="r" b="b"/>
                <a:pathLst>
                  <a:path w="3384" h="1782" extrusionOk="0">
                    <a:moveTo>
                      <a:pt x="1697" y="1"/>
                    </a:moveTo>
                    <a:cubicBezTo>
                      <a:pt x="1303" y="1"/>
                      <a:pt x="909" y="88"/>
                      <a:pt x="609" y="261"/>
                    </a:cubicBezTo>
                    <a:cubicBezTo>
                      <a:pt x="10" y="608"/>
                      <a:pt x="0" y="1175"/>
                      <a:pt x="599" y="1522"/>
                    </a:cubicBezTo>
                    <a:cubicBezTo>
                      <a:pt x="898" y="1695"/>
                      <a:pt x="1292" y="1782"/>
                      <a:pt x="1686" y="1782"/>
                    </a:cubicBezTo>
                    <a:cubicBezTo>
                      <a:pt x="2080" y="1782"/>
                      <a:pt x="2474" y="1695"/>
                      <a:pt x="2774" y="1522"/>
                    </a:cubicBezTo>
                    <a:cubicBezTo>
                      <a:pt x="3383" y="1175"/>
                      <a:pt x="3383" y="608"/>
                      <a:pt x="2784" y="261"/>
                    </a:cubicBezTo>
                    <a:cubicBezTo>
                      <a:pt x="2485" y="88"/>
                      <a:pt x="2091"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80"/>
              <p:cNvSpPr/>
              <p:nvPr/>
            </p:nvSpPr>
            <p:spPr>
              <a:xfrm>
                <a:off x="2794263" y="2107811"/>
                <a:ext cx="140860" cy="77020"/>
              </a:xfrm>
              <a:custGeom>
                <a:avLst/>
                <a:gdLst/>
                <a:ahLst/>
                <a:cxnLst/>
                <a:rect l="l" t="t" r="r" b="b"/>
                <a:pathLst>
                  <a:path w="3153" h="1724" extrusionOk="0">
                    <a:moveTo>
                      <a:pt x="1166" y="872"/>
                    </a:moveTo>
                    <a:lnTo>
                      <a:pt x="1671" y="1250"/>
                    </a:lnTo>
                    <a:cubicBezTo>
                      <a:pt x="1502" y="1294"/>
                      <a:pt x="1385" y="1315"/>
                      <a:pt x="1293" y="1315"/>
                    </a:cubicBezTo>
                    <a:cubicBezTo>
                      <a:pt x="1207" y="1315"/>
                      <a:pt x="1143" y="1297"/>
                      <a:pt x="1082" y="1261"/>
                    </a:cubicBezTo>
                    <a:cubicBezTo>
                      <a:pt x="914" y="1166"/>
                      <a:pt x="925" y="1030"/>
                      <a:pt x="1166" y="872"/>
                    </a:cubicBezTo>
                    <a:close/>
                    <a:moveTo>
                      <a:pt x="547" y="1"/>
                    </a:moveTo>
                    <a:lnTo>
                      <a:pt x="242" y="179"/>
                    </a:lnTo>
                    <a:lnTo>
                      <a:pt x="736" y="557"/>
                    </a:lnTo>
                    <a:lnTo>
                      <a:pt x="683" y="589"/>
                    </a:lnTo>
                    <a:cubicBezTo>
                      <a:pt x="127" y="914"/>
                      <a:pt x="1" y="1271"/>
                      <a:pt x="568" y="1598"/>
                    </a:cubicBezTo>
                    <a:cubicBezTo>
                      <a:pt x="662" y="1661"/>
                      <a:pt x="757" y="1703"/>
                      <a:pt x="862" y="1724"/>
                    </a:cubicBezTo>
                    <a:cubicBezTo>
                      <a:pt x="1619" y="1587"/>
                      <a:pt x="2385" y="1440"/>
                      <a:pt x="3153" y="1303"/>
                    </a:cubicBezTo>
                    <a:lnTo>
                      <a:pt x="3153" y="998"/>
                    </a:lnTo>
                    <a:cubicBezTo>
                      <a:pt x="3075" y="984"/>
                      <a:pt x="2996" y="977"/>
                      <a:pt x="2911" y="977"/>
                    </a:cubicBezTo>
                    <a:cubicBezTo>
                      <a:pt x="2684" y="977"/>
                      <a:pt x="2422" y="1028"/>
                      <a:pt x="2070" y="1135"/>
                    </a:cubicBezTo>
                    <a:lnTo>
                      <a:pt x="1482" y="704"/>
                    </a:lnTo>
                    <a:cubicBezTo>
                      <a:pt x="1755" y="568"/>
                      <a:pt x="2070" y="410"/>
                      <a:pt x="2091" y="410"/>
                    </a:cubicBezTo>
                    <a:lnTo>
                      <a:pt x="1692" y="127"/>
                    </a:lnTo>
                    <a:cubicBezTo>
                      <a:pt x="1682" y="137"/>
                      <a:pt x="1377" y="242"/>
                      <a:pt x="1061" y="389"/>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80"/>
              <p:cNvSpPr/>
              <p:nvPr/>
            </p:nvSpPr>
            <p:spPr>
              <a:xfrm>
                <a:off x="2832774" y="2166023"/>
                <a:ext cx="107979" cy="61517"/>
              </a:xfrm>
              <a:custGeom>
                <a:avLst/>
                <a:gdLst/>
                <a:ahLst/>
                <a:cxnLst/>
                <a:rect l="l" t="t" r="r" b="b"/>
                <a:pathLst>
                  <a:path w="2417" h="1377" extrusionOk="0">
                    <a:moveTo>
                      <a:pt x="2291" y="0"/>
                    </a:moveTo>
                    <a:cubicBezTo>
                      <a:pt x="1523" y="137"/>
                      <a:pt x="757" y="284"/>
                      <a:pt x="0" y="421"/>
                    </a:cubicBezTo>
                    <a:cubicBezTo>
                      <a:pt x="125" y="459"/>
                      <a:pt x="255" y="481"/>
                      <a:pt x="395" y="481"/>
                    </a:cubicBezTo>
                    <a:cubicBezTo>
                      <a:pt x="444" y="481"/>
                      <a:pt x="495" y="478"/>
                      <a:pt x="547" y="473"/>
                    </a:cubicBezTo>
                    <a:cubicBezTo>
                      <a:pt x="704" y="463"/>
                      <a:pt x="872" y="431"/>
                      <a:pt x="1061" y="379"/>
                    </a:cubicBezTo>
                    <a:cubicBezTo>
                      <a:pt x="1145" y="368"/>
                      <a:pt x="1240" y="347"/>
                      <a:pt x="1324" y="326"/>
                    </a:cubicBezTo>
                    <a:lnTo>
                      <a:pt x="1481" y="452"/>
                    </a:lnTo>
                    <a:lnTo>
                      <a:pt x="1933" y="778"/>
                    </a:lnTo>
                    <a:cubicBezTo>
                      <a:pt x="1639" y="935"/>
                      <a:pt x="1282" y="1082"/>
                      <a:pt x="1261" y="1093"/>
                    </a:cubicBezTo>
                    <a:lnTo>
                      <a:pt x="1649" y="1376"/>
                    </a:lnTo>
                    <a:cubicBezTo>
                      <a:pt x="1660" y="1366"/>
                      <a:pt x="1975" y="1261"/>
                      <a:pt x="2291" y="1114"/>
                    </a:cubicBezTo>
                    <a:lnTo>
                      <a:pt x="2291" y="568"/>
                    </a:lnTo>
                    <a:cubicBezTo>
                      <a:pt x="2406" y="473"/>
                      <a:pt x="2417" y="379"/>
                      <a:pt x="2343" y="295"/>
                    </a:cubicBezTo>
                    <a:cubicBezTo>
                      <a:pt x="2322" y="274"/>
                      <a:pt x="2312" y="263"/>
                      <a:pt x="2291" y="253"/>
                    </a:cubicBezTo>
                    <a:lnTo>
                      <a:pt x="2291" y="147"/>
                    </a:lnTo>
                    <a:lnTo>
                      <a:pt x="22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80"/>
              <p:cNvSpPr/>
              <p:nvPr/>
            </p:nvSpPr>
            <p:spPr>
              <a:xfrm>
                <a:off x="2835097" y="2146768"/>
                <a:ext cx="33819" cy="19791"/>
              </a:xfrm>
              <a:custGeom>
                <a:avLst/>
                <a:gdLst/>
                <a:ahLst/>
                <a:cxnLst/>
                <a:rect l="l" t="t" r="r" b="b"/>
                <a:pathLst>
                  <a:path w="757" h="443" extrusionOk="0">
                    <a:moveTo>
                      <a:pt x="252" y="0"/>
                    </a:moveTo>
                    <a:cubicBezTo>
                      <a:pt x="11" y="158"/>
                      <a:pt x="0" y="294"/>
                      <a:pt x="168" y="389"/>
                    </a:cubicBezTo>
                    <a:cubicBezTo>
                      <a:pt x="229" y="425"/>
                      <a:pt x="293" y="443"/>
                      <a:pt x="379" y="443"/>
                    </a:cubicBezTo>
                    <a:cubicBezTo>
                      <a:pt x="471" y="443"/>
                      <a:pt x="588" y="422"/>
                      <a:pt x="757" y="378"/>
                    </a:cubicBezTo>
                    <a:lnTo>
                      <a:pt x="2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80"/>
              <p:cNvSpPr/>
              <p:nvPr/>
            </p:nvSpPr>
            <p:spPr>
              <a:xfrm>
                <a:off x="2270884" y="2178220"/>
                <a:ext cx="664228" cy="323447"/>
              </a:xfrm>
              <a:custGeom>
                <a:avLst/>
                <a:gdLst/>
                <a:ahLst/>
                <a:cxnLst/>
                <a:rect l="l" t="t" r="r" b="b"/>
                <a:pathLst>
                  <a:path w="14868" h="7240" extrusionOk="0">
                    <a:moveTo>
                      <a:pt x="0" y="1"/>
                    </a:moveTo>
                    <a:lnTo>
                      <a:pt x="0" y="1608"/>
                    </a:lnTo>
                    <a:lnTo>
                      <a:pt x="0" y="1724"/>
                    </a:lnTo>
                    <a:cubicBezTo>
                      <a:pt x="0" y="1829"/>
                      <a:pt x="84" y="1934"/>
                      <a:pt x="231" y="2018"/>
                    </a:cubicBezTo>
                    <a:lnTo>
                      <a:pt x="8952" y="7082"/>
                    </a:lnTo>
                    <a:cubicBezTo>
                      <a:pt x="9131" y="7187"/>
                      <a:pt x="9372" y="7240"/>
                      <a:pt x="9615" y="7240"/>
                    </a:cubicBezTo>
                    <a:cubicBezTo>
                      <a:pt x="9858" y="7240"/>
                      <a:pt x="10103" y="7187"/>
                      <a:pt x="10287" y="7082"/>
                    </a:cubicBezTo>
                    <a:lnTo>
                      <a:pt x="14868" y="4434"/>
                    </a:lnTo>
                    <a:lnTo>
                      <a:pt x="14868" y="2553"/>
                    </a:lnTo>
                    <a:lnTo>
                      <a:pt x="10423" y="5117"/>
                    </a:lnTo>
                    <a:cubicBezTo>
                      <a:pt x="10203" y="5254"/>
                      <a:pt x="9908" y="5317"/>
                      <a:pt x="9603" y="5317"/>
                    </a:cubicBezTo>
                    <a:cubicBezTo>
                      <a:pt x="9309" y="5317"/>
                      <a:pt x="9015" y="5254"/>
                      <a:pt x="8795" y="5117"/>
                    </a:cubicBezTo>
                    <a:lnTo>
                      <a:pt x="74" y="53"/>
                    </a:lnTo>
                    <a:cubicBezTo>
                      <a:pt x="53" y="32"/>
                      <a:pt x="21" y="2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80"/>
              <p:cNvSpPr/>
              <p:nvPr/>
            </p:nvSpPr>
            <p:spPr>
              <a:xfrm>
                <a:off x="2856229" y="2006441"/>
                <a:ext cx="33819" cy="19746"/>
              </a:xfrm>
              <a:custGeom>
                <a:avLst/>
                <a:gdLst/>
                <a:ahLst/>
                <a:cxnLst/>
                <a:rect l="l" t="t" r="r" b="b"/>
                <a:pathLst>
                  <a:path w="757" h="442" extrusionOk="0">
                    <a:moveTo>
                      <a:pt x="253" y="0"/>
                    </a:moveTo>
                    <a:cubicBezTo>
                      <a:pt x="11" y="157"/>
                      <a:pt x="1" y="283"/>
                      <a:pt x="169" y="378"/>
                    </a:cubicBezTo>
                    <a:cubicBezTo>
                      <a:pt x="232" y="420"/>
                      <a:pt x="297" y="441"/>
                      <a:pt x="388" y="441"/>
                    </a:cubicBezTo>
                    <a:cubicBezTo>
                      <a:pt x="478" y="441"/>
                      <a:pt x="594" y="420"/>
                      <a:pt x="757" y="378"/>
                    </a:cubicBezTo>
                    <a:lnTo>
                      <a:pt x="2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80"/>
              <p:cNvSpPr/>
              <p:nvPr/>
            </p:nvSpPr>
            <p:spPr>
              <a:xfrm>
                <a:off x="2708351" y="1928035"/>
                <a:ext cx="226770" cy="217523"/>
              </a:xfrm>
              <a:custGeom>
                <a:avLst/>
                <a:gdLst/>
                <a:ahLst/>
                <a:cxnLst/>
                <a:rect l="l" t="t" r="r" b="b"/>
                <a:pathLst>
                  <a:path w="5076" h="4869" extrusionOk="0">
                    <a:moveTo>
                      <a:pt x="3710" y="0"/>
                    </a:moveTo>
                    <a:cubicBezTo>
                      <a:pt x="2900" y="95"/>
                      <a:pt x="2134" y="315"/>
                      <a:pt x="1513" y="683"/>
                    </a:cubicBezTo>
                    <a:cubicBezTo>
                      <a:pt x="358" y="1345"/>
                      <a:pt x="0" y="2290"/>
                      <a:pt x="442" y="3131"/>
                    </a:cubicBezTo>
                    <a:cubicBezTo>
                      <a:pt x="463" y="3173"/>
                      <a:pt x="495" y="3215"/>
                      <a:pt x="516" y="3268"/>
                    </a:cubicBezTo>
                    <a:lnTo>
                      <a:pt x="610" y="3394"/>
                    </a:lnTo>
                    <a:cubicBezTo>
                      <a:pt x="820" y="3667"/>
                      <a:pt x="1104" y="3930"/>
                      <a:pt x="1492" y="4151"/>
                    </a:cubicBezTo>
                    <a:cubicBezTo>
                      <a:pt x="2317" y="4629"/>
                      <a:pt x="3396" y="4869"/>
                      <a:pt x="4477" y="4869"/>
                    </a:cubicBezTo>
                    <a:cubicBezTo>
                      <a:pt x="4677" y="4869"/>
                      <a:pt x="4877" y="4860"/>
                      <a:pt x="5076" y="4844"/>
                    </a:cubicBezTo>
                    <a:lnTo>
                      <a:pt x="5076" y="3499"/>
                    </a:lnTo>
                    <a:cubicBezTo>
                      <a:pt x="4981" y="3530"/>
                      <a:pt x="4908" y="3562"/>
                      <a:pt x="4897" y="3562"/>
                    </a:cubicBezTo>
                    <a:lnTo>
                      <a:pt x="4518" y="3278"/>
                    </a:lnTo>
                    <a:cubicBezTo>
                      <a:pt x="4539" y="3268"/>
                      <a:pt x="4813" y="3152"/>
                      <a:pt x="5076" y="3026"/>
                    </a:cubicBezTo>
                    <a:lnTo>
                      <a:pt x="5076" y="2879"/>
                    </a:lnTo>
                    <a:lnTo>
                      <a:pt x="4739" y="2638"/>
                    </a:lnTo>
                    <a:lnTo>
                      <a:pt x="4581" y="2512"/>
                    </a:lnTo>
                    <a:cubicBezTo>
                      <a:pt x="4497" y="2533"/>
                      <a:pt x="4413" y="2543"/>
                      <a:pt x="4319" y="2564"/>
                    </a:cubicBezTo>
                    <a:cubicBezTo>
                      <a:pt x="4130" y="2617"/>
                      <a:pt x="3962" y="2648"/>
                      <a:pt x="3804" y="2659"/>
                    </a:cubicBezTo>
                    <a:cubicBezTo>
                      <a:pt x="3753" y="2664"/>
                      <a:pt x="3702" y="2667"/>
                      <a:pt x="3654" y="2667"/>
                    </a:cubicBezTo>
                    <a:cubicBezTo>
                      <a:pt x="3513" y="2667"/>
                      <a:pt x="3382" y="2645"/>
                      <a:pt x="3258" y="2606"/>
                    </a:cubicBezTo>
                    <a:cubicBezTo>
                      <a:pt x="3152" y="2575"/>
                      <a:pt x="3058" y="2533"/>
                      <a:pt x="2963" y="2480"/>
                    </a:cubicBezTo>
                    <a:cubicBezTo>
                      <a:pt x="2396" y="2154"/>
                      <a:pt x="2522" y="1786"/>
                      <a:pt x="3079" y="1471"/>
                    </a:cubicBezTo>
                    <a:lnTo>
                      <a:pt x="3131" y="1440"/>
                    </a:lnTo>
                    <a:lnTo>
                      <a:pt x="2627" y="1062"/>
                    </a:lnTo>
                    <a:lnTo>
                      <a:pt x="2932" y="883"/>
                    </a:lnTo>
                    <a:lnTo>
                      <a:pt x="3458" y="1272"/>
                    </a:lnTo>
                    <a:cubicBezTo>
                      <a:pt x="3773" y="1125"/>
                      <a:pt x="4077" y="1009"/>
                      <a:pt x="4088" y="1009"/>
                    </a:cubicBezTo>
                    <a:lnTo>
                      <a:pt x="4487" y="1293"/>
                    </a:lnTo>
                    <a:cubicBezTo>
                      <a:pt x="4466" y="1293"/>
                      <a:pt x="4151" y="1450"/>
                      <a:pt x="3878" y="1587"/>
                    </a:cubicBezTo>
                    <a:lnTo>
                      <a:pt x="4466" y="2017"/>
                    </a:lnTo>
                    <a:cubicBezTo>
                      <a:pt x="4697" y="1944"/>
                      <a:pt x="4897" y="1902"/>
                      <a:pt x="5076" y="1870"/>
                    </a:cubicBezTo>
                    <a:lnTo>
                      <a:pt x="5076" y="1723"/>
                    </a:lnTo>
                    <a:cubicBezTo>
                      <a:pt x="5076" y="1219"/>
                      <a:pt x="4707" y="588"/>
                      <a:pt x="4266" y="326"/>
                    </a:cubicBezTo>
                    <a:lnTo>
                      <a:pt x="37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80"/>
              <p:cNvSpPr/>
              <p:nvPr/>
            </p:nvSpPr>
            <p:spPr>
              <a:xfrm>
                <a:off x="2270884" y="1864193"/>
                <a:ext cx="664228" cy="538423"/>
              </a:xfrm>
              <a:custGeom>
                <a:avLst/>
                <a:gdLst/>
                <a:ahLst/>
                <a:cxnLst/>
                <a:rect l="l" t="t" r="r" b="b"/>
                <a:pathLst>
                  <a:path w="14868" h="12052" extrusionOk="0">
                    <a:moveTo>
                      <a:pt x="11011" y="0"/>
                    </a:moveTo>
                    <a:lnTo>
                      <a:pt x="231" y="6220"/>
                    </a:lnTo>
                    <a:cubicBezTo>
                      <a:pt x="158" y="6262"/>
                      <a:pt x="105" y="6315"/>
                      <a:pt x="63" y="6367"/>
                    </a:cubicBezTo>
                    <a:cubicBezTo>
                      <a:pt x="21" y="6409"/>
                      <a:pt x="0" y="6472"/>
                      <a:pt x="0" y="6514"/>
                    </a:cubicBezTo>
                    <a:lnTo>
                      <a:pt x="0" y="6525"/>
                    </a:lnTo>
                    <a:cubicBezTo>
                      <a:pt x="0" y="6567"/>
                      <a:pt x="11" y="6619"/>
                      <a:pt x="42" y="6661"/>
                    </a:cubicBezTo>
                    <a:cubicBezTo>
                      <a:pt x="74" y="6724"/>
                      <a:pt x="137" y="6777"/>
                      <a:pt x="221" y="6829"/>
                    </a:cubicBezTo>
                    <a:lnTo>
                      <a:pt x="8942" y="11894"/>
                    </a:lnTo>
                    <a:cubicBezTo>
                      <a:pt x="9120" y="11999"/>
                      <a:pt x="9365" y="12051"/>
                      <a:pt x="9609" y="12051"/>
                    </a:cubicBezTo>
                    <a:cubicBezTo>
                      <a:pt x="9853" y="12051"/>
                      <a:pt x="10097" y="11999"/>
                      <a:pt x="10276" y="11894"/>
                    </a:cubicBezTo>
                    <a:lnTo>
                      <a:pt x="14868" y="9246"/>
                    </a:lnTo>
                    <a:lnTo>
                      <a:pt x="14868" y="8038"/>
                    </a:lnTo>
                    <a:lnTo>
                      <a:pt x="11221" y="10150"/>
                    </a:lnTo>
                    <a:cubicBezTo>
                      <a:pt x="11153" y="10190"/>
                      <a:pt x="11076" y="10208"/>
                      <a:pt x="10997" y="10208"/>
                    </a:cubicBezTo>
                    <a:cubicBezTo>
                      <a:pt x="10931" y="10208"/>
                      <a:pt x="10864" y="10195"/>
                      <a:pt x="10801" y="10171"/>
                    </a:cubicBezTo>
                    <a:cubicBezTo>
                      <a:pt x="10454" y="10019"/>
                      <a:pt x="10039" y="9942"/>
                      <a:pt x="9623" y="9942"/>
                    </a:cubicBezTo>
                    <a:cubicBezTo>
                      <a:pt x="9207" y="9942"/>
                      <a:pt x="8789" y="10019"/>
                      <a:pt x="8438" y="10171"/>
                    </a:cubicBezTo>
                    <a:cubicBezTo>
                      <a:pt x="8353" y="10206"/>
                      <a:pt x="8290" y="10221"/>
                      <a:pt x="8234" y="10221"/>
                    </a:cubicBezTo>
                    <a:cubicBezTo>
                      <a:pt x="8158" y="10221"/>
                      <a:pt x="8096" y="10192"/>
                      <a:pt x="8017" y="10150"/>
                    </a:cubicBezTo>
                    <a:lnTo>
                      <a:pt x="3383" y="7450"/>
                    </a:lnTo>
                    <a:cubicBezTo>
                      <a:pt x="3247" y="7376"/>
                      <a:pt x="3205" y="7324"/>
                      <a:pt x="3341" y="7208"/>
                    </a:cubicBezTo>
                    <a:cubicBezTo>
                      <a:pt x="3773" y="6882"/>
                      <a:pt x="3857" y="6441"/>
                      <a:pt x="3573" y="6063"/>
                    </a:cubicBezTo>
                    <a:cubicBezTo>
                      <a:pt x="3541" y="6021"/>
                      <a:pt x="3499" y="5979"/>
                      <a:pt x="3457" y="5937"/>
                    </a:cubicBezTo>
                    <a:cubicBezTo>
                      <a:pt x="3425" y="5905"/>
                      <a:pt x="3383" y="5874"/>
                      <a:pt x="3341" y="5842"/>
                    </a:cubicBezTo>
                    <a:cubicBezTo>
                      <a:pt x="3331" y="5832"/>
                      <a:pt x="3331" y="5821"/>
                      <a:pt x="3320" y="5811"/>
                    </a:cubicBezTo>
                    <a:cubicBezTo>
                      <a:pt x="3257" y="5737"/>
                      <a:pt x="3278" y="5664"/>
                      <a:pt x="3383" y="5601"/>
                    </a:cubicBezTo>
                    <a:lnTo>
                      <a:pt x="12052" y="599"/>
                    </a:lnTo>
                    <a:lnTo>
                      <a:pt x="11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80"/>
              <p:cNvSpPr/>
              <p:nvPr/>
            </p:nvSpPr>
            <p:spPr>
              <a:xfrm>
                <a:off x="2257749" y="1856643"/>
                <a:ext cx="677362" cy="658152"/>
              </a:xfrm>
              <a:custGeom>
                <a:avLst/>
                <a:gdLst/>
                <a:ahLst/>
                <a:cxnLst/>
                <a:rect l="l" t="t" r="r" b="b"/>
                <a:pathLst>
                  <a:path w="15162" h="14732" extrusionOk="0">
                    <a:moveTo>
                      <a:pt x="11011" y="1"/>
                    </a:moveTo>
                    <a:lnTo>
                      <a:pt x="378" y="6137"/>
                    </a:lnTo>
                    <a:cubicBezTo>
                      <a:pt x="126" y="6284"/>
                      <a:pt x="0" y="6473"/>
                      <a:pt x="0" y="6694"/>
                    </a:cubicBezTo>
                    <a:lnTo>
                      <a:pt x="0" y="6704"/>
                    </a:lnTo>
                    <a:lnTo>
                      <a:pt x="0" y="8806"/>
                    </a:lnTo>
                    <a:lnTo>
                      <a:pt x="0" y="8922"/>
                    </a:lnTo>
                    <a:cubicBezTo>
                      <a:pt x="0" y="9132"/>
                      <a:pt x="137" y="9331"/>
                      <a:pt x="378" y="9468"/>
                    </a:cubicBezTo>
                    <a:lnTo>
                      <a:pt x="9099" y="14542"/>
                    </a:lnTo>
                    <a:cubicBezTo>
                      <a:pt x="9320" y="14668"/>
                      <a:pt x="9614" y="14731"/>
                      <a:pt x="9908" y="14731"/>
                    </a:cubicBezTo>
                    <a:cubicBezTo>
                      <a:pt x="10202" y="14731"/>
                      <a:pt x="10497" y="14668"/>
                      <a:pt x="10728" y="14542"/>
                    </a:cubicBezTo>
                    <a:lnTo>
                      <a:pt x="15162" y="11979"/>
                    </a:lnTo>
                    <a:lnTo>
                      <a:pt x="15162" y="11801"/>
                    </a:lnTo>
                    <a:lnTo>
                      <a:pt x="15162" y="11632"/>
                    </a:lnTo>
                    <a:lnTo>
                      <a:pt x="10581" y="14280"/>
                    </a:lnTo>
                    <a:cubicBezTo>
                      <a:pt x="10397" y="14385"/>
                      <a:pt x="10152" y="14438"/>
                      <a:pt x="9909" y="14438"/>
                    </a:cubicBezTo>
                    <a:cubicBezTo>
                      <a:pt x="9666" y="14438"/>
                      <a:pt x="9425" y="14385"/>
                      <a:pt x="9246" y="14280"/>
                    </a:cubicBezTo>
                    <a:lnTo>
                      <a:pt x="525" y="9216"/>
                    </a:lnTo>
                    <a:cubicBezTo>
                      <a:pt x="378" y="9132"/>
                      <a:pt x="294" y="9027"/>
                      <a:pt x="294" y="8922"/>
                    </a:cubicBezTo>
                    <a:lnTo>
                      <a:pt x="294" y="8806"/>
                    </a:lnTo>
                    <a:lnTo>
                      <a:pt x="294" y="7199"/>
                    </a:lnTo>
                    <a:cubicBezTo>
                      <a:pt x="315" y="7220"/>
                      <a:pt x="347" y="7230"/>
                      <a:pt x="368" y="7251"/>
                    </a:cubicBezTo>
                    <a:lnTo>
                      <a:pt x="9089" y="12315"/>
                    </a:lnTo>
                    <a:cubicBezTo>
                      <a:pt x="9309" y="12452"/>
                      <a:pt x="9603" y="12515"/>
                      <a:pt x="9897" y="12515"/>
                    </a:cubicBezTo>
                    <a:cubicBezTo>
                      <a:pt x="10202" y="12515"/>
                      <a:pt x="10497" y="12452"/>
                      <a:pt x="10717" y="12315"/>
                    </a:cubicBezTo>
                    <a:lnTo>
                      <a:pt x="15162" y="9751"/>
                    </a:lnTo>
                    <a:lnTo>
                      <a:pt x="15162" y="9583"/>
                    </a:lnTo>
                    <a:lnTo>
                      <a:pt x="15162" y="9415"/>
                    </a:lnTo>
                    <a:lnTo>
                      <a:pt x="10570" y="12063"/>
                    </a:lnTo>
                    <a:cubicBezTo>
                      <a:pt x="10391" y="12168"/>
                      <a:pt x="10147" y="12220"/>
                      <a:pt x="9903" y="12220"/>
                    </a:cubicBezTo>
                    <a:cubicBezTo>
                      <a:pt x="9659" y="12220"/>
                      <a:pt x="9414" y="12168"/>
                      <a:pt x="9236" y="12063"/>
                    </a:cubicBezTo>
                    <a:lnTo>
                      <a:pt x="515" y="6998"/>
                    </a:lnTo>
                    <a:cubicBezTo>
                      <a:pt x="431" y="6946"/>
                      <a:pt x="368" y="6893"/>
                      <a:pt x="336" y="6830"/>
                    </a:cubicBezTo>
                    <a:cubicBezTo>
                      <a:pt x="305" y="6788"/>
                      <a:pt x="294" y="6736"/>
                      <a:pt x="294" y="6694"/>
                    </a:cubicBezTo>
                    <a:lnTo>
                      <a:pt x="294" y="6683"/>
                    </a:lnTo>
                    <a:cubicBezTo>
                      <a:pt x="294" y="6641"/>
                      <a:pt x="315" y="6578"/>
                      <a:pt x="357" y="6536"/>
                    </a:cubicBezTo>
                    <a:cubicBezTo>
                      <a:pt x="399" y="6484"/>
                      <a:pt x="452" y="6431"/>
                      <a:pt x="525" y="6389"/>
                    </a:cubicBezTo>
                    <a:lnTo>
                      <a:pt x="11305" y="169"/>
                    </a:lnTo>
                    <a:lnTo>
                      <a:pt x="11158" y="85"/>
                    </a:lnTo>
                    <a:lnTo>
                      <a:pt x="110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80"/>
              <p:cNvSpPr/>
              <p:nvPr/>
            </p:nvSpPr>
            <p:spPr>
              <a:xfrm>
                <a:off x="2414070" y="1890954"/>
                <a:ext cx="521045" cy="429863"/>
              </a:xfrm>
              <a:custGeom>
                <a:avLst/>
                <a:gdLst/>
                <a:ahLst/>
                <a:cxnLst/>
                <a:rect l="l" t="t" r="r" b="b"/>
                <a:pathLst>
                  <a:path w="11663" h="9622" extrusionOk="0">
                    <a:moveTo>
                      <a:pt x="5111" y="5803"/>
                    </a:moveTo>
                    <a:cubicBezTo>
                      <a:pt x="5506" y="5803"/>
                      <a:pt x="5900" y="5889"/>
                      <a:pt x="6199" y="6062"/>
                    </a:cubicBezTo>
                    <a:cubicBezTo>
                      <a:pt x="6798" y="6410"/>
                      <a:pt x="6788" y="6977"/>
                      <a:pt x="6188" y="7323"/>
                    </a:cubicBezTo>
                    <a:cubicBezTo>
                      <a:pt x="5889" y="7497"/>
                      <a:pt x="5495" y="7584"/>
                      <a:pt x="5101" y="7584"/>
                    </a:cubicBezTo>
                    <a:cubicBezTo>
                      <a:pt x="4707" y="7584"/>
                      <a:pt x="4313" y="7497"/>
                      <a:pt x="4014" y="7323"/>
                    </a:cubicBezTo>
                    <a:cubicBezTo>
                      <a:pt x="3414" y="6977"/>
                      <a:pt x="3414" y="6410"/>
                      <a:pt x="4024" y="6062"/>
                    </a:cubicBezTo>
                    <a:cubicBezTo>
                      <a:pt x="4323" y="5889"/>
                      <a:pt x="4717" y="5803"/>
                      <a:pt x="5111" y="5803"/>
                    </a:cubicBezTo>
                    <a:close/>
                    <a:moveTo>
                      <a:pt x="8847" y="0"/>
                    </a:moveTo>
                    <a:lnTo>
                      <a:pt x="178" y="5002"/>
                    </a:lnTo>
                    <a:cubicBezTo>
                      <a:pt x="73" y="5065"/>
                      <a:pt x="52" y="5138"/>
                      <a:pt x="115" y="5212"/>
                    </a:cubicBezTo>
                    <a:cubicBezTo>
                      <a:pt x="126" y="5222"/>
                      <a:pt x="126" y="5233"/>
                      <a:pt x="136" y="5243"/>
                    </a:cubicBezTo>
                    <a:cubicBezTo>
                      <a:pt x="178" y="5275"/>
                      <a:pt x="220" y="5306"/>
                      <a:pt x="252" y="5338"/>
                    </a:cubicBezTo>
                    <a:cubicBezTo>
                      <a:pt x="294" y="5380"/>
                      <a:pt x="336" y="5422"/>
                      <a:pt x="368" y="5464"/>
                    </a:cubicBezTo>
                    <a:cubicBezTo>
                      <a:pt x="652" y="5842"/>
                      <a:pt x="568" y="6283"/>
                      <a:pt x="136" y="6609"/>
                    </a:cubicBezTo>
                    <a:cubicBezTo>
                      <a:pt x="0" y="6725"/>
                      <a:pt x="42" y="6777"/>
                      <a:pt x="178" y="6851"/>
                    </a:cubicBezTo>
                    <a:lnTo>
                      <a:pt x="4812" y="9551"/>
                    </a:lnTo>
                    <a:cubicBezTo>
                      <a:pt x="4891" y="9593"/>
                      <a:pt x="4953" y="9622"/>
                      <a:pt x="5029" y="9622"/>
                    </a:cubicBezTo>
                    <a:cubicBezTo>
                      <a:pt x="5085" y="9622"/>
                      <a:pt x="5148" y="9607"/>
                      <a:pt x="5233" y="9572"/>
                    </a:cubicBezTo>
                    <a:cubicBezTo>
                      <a:pt x="5584" y="9420"/>
                      <a:pt x="6002" y="9343"/>
                      <a:pt x="6418" y="9343"/>
                    </a:cubicBezTo>
                    <a:cubicBezTo>
                      <a:pt x="6834" y="9343"/>
                      <a:pt x="7249" y="9420"/>
                      <a:pt x="7596" y="9572"/>
                    </a:cubicBezTo>
                    <a:cubicBezTo>
                      <a:pt x="7659" y="9596"/>
                      <a:pt x="7726" y="9609"/>
                      <a:pt x="7792" y="9609"/>
                    </a:cubicBezTo>
                    <a:cubicBezTo>
                      <a:pt x="7871" y="9609"/>
                      <a:pt x="7948" y="9591"/>
                      <a:pt x="8016" y="9551"/>
                    </a:cubicBezTo>
                    <a:lnTo>
                      <a:pt x="11663" y="7439"/>
                    </a:lnTo>
                    <a:lnTo>
                      <a:pt x="11663" y="5674"/>
                    </a:lnTo>
                    <a:cubicBezTo>
                      <a:pt x="11464" y="5690"/>
                      <a:pt x="11264" y="5699"/>
                      <a:pt x="11064" y="5699"/>
                    </a:cubicBezTo>
                    <a:cubicBezTo>
                      <a:pt x="9983" y="5699"/>
                      <a:pt x="8904" y="5459"/>
                      <a:pt x="8079" y="4981"/>
                    </a:cubicBezTo>
                    <a:cubicBezTo>
                      <a:pt x="7691" y="4760"/>
                      <a:pt x="7407" y="4497"/>
                      <a:pt x="7197" y="4224"/>
                    </a:cubicBezTo>
                    <a:lnTo>
                      <a:pt x="7103" y="4098"/>
                    </a:lnTo>
                    <a:cubicBezTo>
                      <a:pt x="7082" y="4045"/>
                      <a:pt x="7050" y="4003"/>
                      <a:pt x="7029" y="3961"/>
                    </a:cubicBezTo>
                    <a:cubicBezTo>
                      <a:pt x="6587" y="3120"/>
                      <a:pt x="6945" y="2175"/>
                      <a:pt x="8100" y="1513"/>
                    </a:cubicBezTo>
                    <a:cubicBezTo>
                      <a:pt x="8721" y="1145"/>
                      <a:pt x="9487" y="925"/>
                      <a:pt x="10297" y="830"/>
                    </a:cubicBezTo>
                    <a:lnTo>
                      <a:pt x="88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80"/>
              <p:cNvSpPr/>
              <p:nvPr/>
            </p:nvSpPr>
            <p:spPr>
              <a:xfrm>
                <a:off x="2566594" y="2150164"/>
                <a:ext cx="151180" cy="79611"/>
              </a:xfrm>
              <a:custGeom>
                <a:avLst/>
                <a:gdLst/>
                <a:ahLst/>
                <a:cxnLst/>
                <a:rect l="l" t="t" r="r" b="b"/>
                <a:pathLst>
                  <a:path w="3384" h="1782" extrusionOk="0">
                    <a:moveTo>
                      <a:pt x="1697" y="1"/>
                    </a:moveTo>
                    <a:cubicBezTo>
                      <a:pt x="1303" y="1"/>
                      <a:pt x="909" y="87"/>
                      <a:pt x="610" y="260"/>
                    </a:cubicBezTo>
                    <a:cubicBezTo>
                      <a:pt x="0" y="608"/>
                      <a:pt x="0" y="1175"/>
                      <a:pt x="600" y="1521"/>
                    </a:cubicBezTo>
                    <a:cubicBezTo>
                      <a:pt x="899" y="1695"/>
                      <a:pt x="1293" y="1782"/>
                      <a:pt x="1687" y="1782"/>
                    </a:cubicBezTo>
                    <a:cubicBezTo>
                      <a:pt x="2081" y="1782"/>
                      <a:pt x="2475" y="1695"/>
                      <a:pt x="2774" y="1521"/>
                    </a:cubicBezTo>
                    <a:cubicBezTo>
                      <a:pt x="3374" y="1175"/>
                      <a:pt x="3384" y="608"/>
                      <a:pt x="2785" y="260"/>
                    </a:cubicBezTo>
                    <a:cubicBezTo>
                      <a:pt x="2486" y="87"/>
                      <a:pt x="2092"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80"/>
              <p:cNvSpPr/>
              <p:nvPr/>
            </p:nvSpPr>
            <p:spPr>
              <a:xfrm>
                <a:off x="2935082" y="2056612"/>
                <a:ext cx="5182" cy="6612"/>
              </a:xfrm>
              <a:custGeom>
                <a:avLst/>
                <a:gdLst/>
                <a:ahLst/>
                <a:cxnLst/>
                <a:rect l="l" t="t" r="r" b="b"/>
                <a:pathLst>
                  <a:path w="116" h="148" extrusionOk="0">
                    <a:moveTo>
                      <a:pt x="1" y="1"/>
                    </a:moveTo>
                    <a:lnTo>
                      <a:pt x="1" y="148"/>
                    </a:lnTo>
                    <a:cubicBezTo>
                      <a:pt x="43" y="127"/>
                      <a:pt x="74" y="106"/>
                      <a:pt x="116" y="85"/>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80"/>
              <p:cNvSpPr/>
              <p:nvPr/>
            </p:nvSpPr>
            <p:spPr>
              <a:xfrm>
                <a:off x="2815395" y="1967439"/>
                <a:ext cx="124420" cy="89216"/>
              </a:xfrm>
              <a:custGeom>
                <a:avLst/>
                <a:gdLst/>
                <a:ahLst/>
                <a:cxnLst/>
                <a:rect l="l" t="t" r="r" b="b"/>
                <a:pathLst>
                  <a:path w="2785" h="1997" extrusionOk="0">
                    <a:moveTo>
                      <a:pt x="1167" y="873"/>
                    </a:moveTo>
                    <a:lnTo>
                      <a:pt x="1671" y="1251"/>
                    </a:lnTo>
                    <a:cubicBezTo>
                      <a:pt x="1508" y="1293"/>
                      <a:pt x="1392" y="1314"/>
                      <a:pt x="1302" y="1314"/>
                    </a:cubicBezTo>
                    <a:cubicBezTo>
                      <a:pt x="1211" y="1314"/>
                      <a:pt x="1146" y="1293"/>
                      <a:pt x="1083" y="1251"/>
                    </a:cubicBezTo>
                    <a:cubicBezTo>
                      <a:pt x="915" y="1156"/>
                      <a:pt x="925" y="1030"/>
                      <a:pt x="1167" y="873"/>
                    </a:cubicBezTo>
                    <a:close/>
                    <a:moveTo>
                      <a:pt x="536" y="1"/>
                    </a:moveTo>
                    <a:lnTo>
                      <a:pt x="231" y="180"/>
                    </a:lnTo>
                    <a:lnTo>
                      <a:pt x="735" y="558"/>
                    </a:lnTo>
                    <a:lnTo>
                      <a:pt x="683" y="589"/>
                    </a:lnTo>
                    <a:cubicBezTo>
                      <a:pt x="126" y="904"/>
                      <a:pt x="0" y="1272"/>
                      <a:pt x="567" y="1598"/>
                    </a:cubicBezTo>
                    <a:cubicBezTo>
                      <a:pt x="662" y="1651"/>
                      <a:pt x="756" y="1693"/>
                      <a:pt x="862" y="1724"/>
                    </a:cubicBezTo>
                    <a:cubicBezTo>
                      <a:pt x="986" y="1763"/>
                      <a:pt x="1117" y="1785"/>
                      <a:pt x="1258" y="1785"/>
                    </a:cubicBezTo>
                    <a:cubicBezTo>
                      <a:pt x="1306" y="1785"/>
                      <a:pt x="1357" y="1782"/>
                      <a:pt x="1408" y="1777"/>
                    </a:cubicBezTo>
                    <a:cubicBezTo>
                      <a:pt x="1566" y="1766"/>
                      <a:pt x="1734" y="1735"/>
                      <a:pt x="1923" y="1682"/>
                    </a:cubicBezTo>
                    <a:cubicBezTo>
                      <a:pt x="2017" y="1661"/>
                      <a:pt x="2101" y="1651"/>
                      <a:pt x="2185" y="1630"/>
                    </a:cubicBezTo>
                    <a:lnTo>
                      <a:pt x="2343" y="1756"/>
                    </a:lnTo>
                    <a:lnTo>
                      <a:pt x="2680" y="1997"/>
                    </a:lnTo>
                    <a:lnTo>
                      <a:pt x="2680" y="1693"/>
                    </a:lnTo>
                    <a:cubicBezTo>
                      <a:pt x="2711" y="1682"/>
                      <a:pt x="2753" y="1672"/>
                      <a:pt x="2785" y="1672"/>
                    </a:cubicBezTo>
                    <a:lnTo>
                      <a:pt x="2680" y="1588"/>
                    </a:lnTo>
                    <a:lnTo>
                      <a:pt x="2680" y="1546"/>
                    </a:lnTo>
                    <a:lnTo>
                      <a:pt x="2680" y="1461"/>
                    </a:lnTo>
                    <a:lnTo>
                      <a:pt x="2680" y="1387"/>
                    </a:lnTo>
                    <a:lnTo>
                      <a:pt x="2680" y="988"/>
                    </a:lnTo>
                    <a:cubicBezTo>
                      <a:pt x="2501" y="1020"/>
                      <a:pt x="2301" y="1062"/>
                      <a:pt x="2070" y="1135"/>
                    </a:cubicBezTo>
                    <a:lnTo>
                      <a:pt x="1482" y="705"/>
                    </a:lnTo>
                    <a:cubicBezTo>
                      <a:pt x="1755" y="568"/>
                      <a:pt x="2070" y="411"/>
                      <a:pt x="2091" y="411"/>
                    </a:cubicBezTo>
                    <a:lnTo>
                      <a:pt x="1692" y="127"/>
                    </a:lnTo>
                    <a:cubicBezTo>
                      <a:pt x="1681" y="127"/>
                      <a:pt x="1377" y="243"/>
                      <a:pt x="1062" y="390"/>
                    </a:cubicBezTo>
                    <a:lnTo>
                      <a:pt x="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80"/>
              <p:cNvSpPr/>
              <p:nvPr/>
            </p:nvSpPr>
            <p:spPr>
              <a:xfrm>
                <a:off x="2910197" y="2063180"/>
                <a:ext cx="24929" cy="24035"/>
              </a:xfrm>
              <a:custGeom>
                <a:avLst/>
                <a:gdLst/>
                <a:ahLst/>
                <a:cxnLst/>
                <a:rect l="l" t="t" r="r" b="b"/>
                <a:pathLst>
                  <a:path w="558" h="538" extrusionOk="0">
                    <a:moveTo>
                      <a:pt x="558" y="1"/>
                    </a:moveTo>
                    <a:cubicBezTo>
                      <a:pt x="295" y="127"/>
                      <a:pt x="21" y="243"/>
                      <a:pt x="0" y="253"/>
                    </a:cubicBezTo>
                    <a:lnTo>
                      <a:pt x="379" y="537"/>
                    </a:lnTo>
                    <a:cubicBezTo>
                      <a:pt x="390" y="537"/>
                      <a:pt x="463" y="505"/>
                      <a:pt x="558" y="474"/>
                    </a:cubicBezTo>
                    <a:lnTo>
                      <a:pt x="5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80"/>
              <p:cNvSpPr/>
              <p:nvPr/>
            </p:nvSpPr>
            <p:spPr>
              <a:xfrm>
                <a:off x="2206595" y="2065547"/>
                <a:ext cx="728515" cy="323492"/>
              </a:xfrm>
              <a:custGeom>
                <a:avLst/>
                <a:gdLst/>
                <a:ahLst/>
                <a:cxnLst/>
                <a:rect l="l" t="t" r="r" b="b"/>
                <a:pathLst>
                  <a:path w="16307" h="7241" extrusionOk="0">
                    <a:moveTo>
                      <a:pt x="0" y="1"/>
                    </a:moveTo>
                    <a:cubicBezTo>
                      <a:pt x="0" y="568"/>
                      <a:pt x="10" y="1146"/>
                      <a:pt x="10" y="1713"/>
                    </a:cubicBezTo>
                    <a:cubicBezTo>
                      <a:pt x="10" y="1818"/>
                      <a:pt x="94" y="1923"/>
                      <a:pt x="241" y="2018"/>
                    </a:cubicBezTo>
                    <a:lnTo>
                      <a:pt x="8952" y="7082"/>
                    </a:lnTo>
                    <a:cubicBezTo>
                      <a:pt x="9136" y="7188"/>
                      <a:pt x="9380" y="7240"/>
                      <a:pt x="9623" y="7240"/>
                    </a:cubicBezTo>
                    <a:cubicBezTo>
                      <a:pt x="9866" y="7240"/>
                      <a:pt x="10107" y="7188"/>
                      <a:pt x="10286" y="7082"/>
                    </a:cubicBezTo>
                    <a:lnTo>
                      <a:pt x="16307" y="3604"/>
                    </a:lnTo>
                    <a:lnTo>
                      <a:pt x="16307" y="1724"/>
                    </a:lnTo>
                    <a:lnTo>
                      <a:pt x="10433" y="5117"/>
                    </a:lnTo>
                    <a:cubicBezTo>
                      <a:pt x="10202" y="5243"/>
                      <a:pt x="9908" y="5306"/>
                      <a:pt x="9613" y="5306"/>
                    </a:cubicBezTo>
                    <a:cubicBezTo>
                      <a:pt x="9319" y="5306"/>
                      <a:pt x="9025" y="5243"/>
                      <a:pt x="8805" y="5117"/>
                    </a:cubicBezTo>
                    <a:lnTo>
                      <a:pt x="84" y="43"/>
                    </a:lnTo>
                    <a:cubicBezTo>
                      <a:pt x="52" y="32"/>
                      <a:pt x="31" y="1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80"/>
              <p:cNvSpPr/>
              <p:nvPr/>
            </p:nvSpPr>
            <p:spPr>
              <a:xfrm>
                <a:off x="2791895" y="1893769"/>
                <a:ext cx="34355" cy="19344"/>
              </a:xfrm>
              <a:custGeom>
                <a:avLst/>
                <a:gdLst/>
                <a:ahLst/>
                <a:cxnLst/>
                <a:rect l="l" t="t" r="r" b="b"/>
                <a:pathLst>
                  <a:path w="769" h="433" extrusionOk="0">
                    <a:moveTo>
                      <a:pt x="253" y="0"/>
                    </a:moveTo>
                    <a:cubicBezTo>
                      <a:pt x="22" y="148"/>
                      <a:pt x="1" y="284"/>
                      <a:pt x="169" y="379"/>
                    </a:cubicBezTo>
                    <a:cubicBezTo>
                      <a:pt x="235" y="414"/>
                      <a:pt x="298" y="432"/>
                      <a:pt x="384" y="432"/>
                    </a:cubicBezTo>
                    <a:cubicBezTo>
                      <a:pt x="476" y="432"/>
                      <a:pt x="594" y="411"/>
                      <a:pt x="768" y="368"/>
                    </a:cubicBezTo>
                    <a:lnTo>
                      <a:pt x="2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80"/>
              <p:cNvSpPr/>
              <p:nvPr/>
            </p:nvSpPr>
            <p:spPr>
              <a:xfrm>
                <a:off x="2206595" y="1789093"/>
                <a:ext cx="728515" cy="500405"/>
              </a:xfrm>
              <a:custGeom>
                <a:avLst/>
                <a:gdLst/>
                <a:ahLst/>
                <a:cxnLst/>
                <a:rect l="l" t="t" r="r" b="b"/>
                <a:pathLst>
                  <a:path w="16307" h="11201" extrusionOk="0">
                    <a:moveTo>
                      <a:pt x="9550" y="0"/>
                    </a:moveTo>
                    <a:lnTo>
                      <a:pt x="241" y="5379"/>
                    </a:lnTo>
                    <a:cubicBezTo>
                      <a:pt x="168" y="5422"/>
                      <a:pt x="105" y="5464"/>
                      <a:pt x="63" y="5516"/>
                    </a:cubicBezTo>
                    <a:cubicBezTo>
                      <a:pt x="31" y="5569"/>
                      <a:pt x="0" y="5622"/>
                      <a:pt x="0" y="5674"/>
                    </a:cubicBezTo>
                    <a:lnTo>
                      <a:pt x="0" y="5685"/>
                    </a:lnTo>
                    <a:cubicBezTo>
                      <a:pt x="0" y="5727"/>
                      <a:pt x="21" y="5769"/>
                      <a:pt x="42" y="5811"/>
                    </a:cubicBezTo>
                    <a:cubicBezTo>
                      <a:pt x="84" y="5874"/>
                      <a:pt x="147" y="5937"/>
                      <a:pt x="231" y="5979"/>
                    </a:cubicBezTo>
                    <a:lnTo>
                      <a:pt x="8952" y="11043"/>
                    </a:lnTo>
                    <a:cubicBezTo>
                      <a:pt x="9131" y="11148"/>
                      <a:pt x="9372" y="11201"/>
                      <a:pt x="9615" y="11201"/>
                    </a:cubicBezTo>
                    <a:cubicBezTo>
                      <a:pt x="9858" y="11201"/>
                      <a:pt x="10102" y="11148"/>
                      <a:pt x="10286" y="11043"/>
                    </a:cubicBezTo>
                    <a:lnTo>
                      <a:pt x="16307" y="7565"/>
                    </a:lnTo>
                    <a:lnTo>
                      <a:pt x="16307" y="6367"/>
                    </a:lnTo>
                    <a:lnTo>
                      <a:pt x="11221" y="9309"/>
                    </a:lnTo>
                    <a:cubicBezTo>
                      <a:pt x="11155" y="9345"/>
                      <a:pt x="11076" y="9364"/>
                      <a:pt x="10995" y="9364"/>
                    </a:cubicBezTo>
                    <a:cubicBezTo>
                      <a:pt x="10933" y="9364"/>
                      <a:pt x="10870" y="9353"/>
                      <a:pt x="10811" y="9330"/>
                    </a:cubicBezTo>
                    <a:cubicBezTo>
                      <a:pt x="10464" y="9172"/>
                      <a:pt x="10047" y="9094"/>
                      <a:pt x="9628" y="9094"/>
                    </a:cubicBezTo>
                    <a:cubicBezTo>
                      <a:pt x="9209" y="9094"/>
                      <a:pt x="8789" y="9172"/>
                      <a:pt x="8437" y="9330"/>
                    </a:cubicBezTo>
                    <a:cubicBezTo>
                      <a:pt x="8357" y="9361"/>
                      <a:pt x="8297" y="9375"/>
                      <a:pt x="8243" y="9375"/>
                    </a:cubicBezTo>
                    <a:cubicBezTo>
                      <a:pt x="8168" y="9375"/>
                      <a:pt x="8106" y="9348"/>
                      <a:pt x="8027" y="9299"/>
                    </a:cubicBezTo>
                    <a:lnTo>
                      <a:pt x="3393" y="6609"/>
                    </a:lnTo>
                    <a:cubicBezTo>
                      <a:pt x="3246" y="6525"/>
                      <a:pt x="3215" y="6483"/>
                      <a:pt x="3341" y="6367"/>
                    </a:cubicBezTo>
                    <a:cubicBezTo>
                      <a:pt x="3783" y="6031"/>
                      <a:pt x="3867" y="5590"/>
                      <a:pt x="3583" y="5222"/>
                    </a:cubicBezTo>
                    <a:cubicBezTo>
                      <a:pt x="3551" y="5180"/>
                      <a:pt x="3509" y="5127"/>
                      <a:pt x="3467" y="5085"/>
                    </a:cubicBezTo>
                    <a:cubicBezTo>
                      <a:pt x="3425" y="5054"/>
                      <a:pt x="3393" y="5022"/>
                      <a:pt x="3351" y="4991"/>
                    </a:cubicBezTo>
                    <a:cubicBezTo>
                      <a:pt x="3341" y="4980"/>
                      <a:pt x="3330" y="4970"/>
                      <a:pt x="3320" y="4970"/>
                    </a:cubicBezTo>
                    <a:cubicBezTo>
                      <a:pt x="3267" y="4896"/>
                      <a:pt x="3288" y="4812"/>
                      <a:pt x="3393" y="4749"/>
                    </a:cubicBezTo>
                    <a:lnTo>
                      <a:pt x="10580" y="599"/>
                    </a:lnTo>
                    <a:lnTo>
                      <a:pt x="95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80"/>
              <p:cNvSpPr/>
              <p:nvPr/>
            </p:nvSpPr>
            <p:spPr>
              <a:xfrm>
                <a:off x="2644509" y="1840247"/>
                <a:ext cx="290611" cy="192147"/>
              </a:xfrm>
              <a:custGeom>
                <a:avLst/>
                <a:gdLst/>
                <a:ahLst/>
                <a:cxnLst/>
                <a:rect l="l" t="t" r="r" b="b"/>
                <a:pathLst>
                  <a:path w="6505" h="4301" extrusionOk="0">
                    <a:moveTo>
                      <a:pt x="1724" y="1"/>
                    </a:moveTo>
                    <a:cubicBezTo>
                      <a:pt x="1651" y="32"/>
                      <a:pt x="1577" y="74"/>
                      <a:pt x="1503" y="116"/>
                    </a:cubicBezTo>
                    <a:cubicBezTo>
                      <a:pt x="358" y="778"/>
                      <a:pt x="1" y="1724"/>
                      <a:pt x="432" y="2564"/>
                    </a:cubicBezTo>
                    <a:cubicBezTo>
                      <a:pt x="463" y="2616"/>
                      <a:pt x="484" y="2658"/>
                      <a:pt x="516" y="2700"/>
                    </a:cubicBezTo>
                    <a:cubicBezTo>
                      <a:pt x="547" y="2753"/>
                      <a:pt x="579" y="2795"/>
                      <a:pt x="610" y="2838"/>
                    </a:cubicBezTo>
                    <a:cubicBezTo>
                      <a:pt x="810" y="3111"/>
                      <a:pt x="1104" y="3363"/>
                      <a:pt x="1482" y="3583"/>
                    </a:cubicBezTo>
                    <a:cubicBezTo>
                      <a:pt x="2306" y="4062"/>
                      <a:pt x="3389" y="4300"/>
                      <a:pt x="4474" y="4300"/>
                    </a:cubicBezTo>
                    <a:cubicBezTo>
                      <a:pt x="5174" y="4300"/>
                      <a:pt x="5874" y="4201"/>
                      <a:pt x="6505" y="4003"/>
                    </a:cubicBezTo>
                    <a:lnTo>
                      <a:pt x="6505" y="3688"/>
                    </a:lnTo>
                    <a:cubicBezTo>
                      <a:pt x="6505" y="3436"/>
                      <a:pt x="6410" y="3153"/>
                      <a:pt x="6273" y="2901"/>
                    </a:cubicBezTo>
                    <a:lnTo>
                      <a:pt x="6021" y="3027"/>
                    </a:lnTo>
                    <a:lnTo>
                      <a:pt x="5601" y="2711"/>
                    </a:lnTo>
                    <a:cubicBezTo>
                      <a:pt x="5265" y="2869"/>
                      <a:pt x="4918" y="2995"/>
                      <a:pt x="4897" y="2995"/>
                    </a:cubicBezTo>
                    <a:lnTo>
                      <a:pt x="4518" y="2711"/>
                    </a:lnTo>
                    <a:cubicBezTo>
                      <a:pt x="4539" y="2711"/>
                      <a:pt x="4887" y="2553"/>
                      <a:pt x="5181" y="2406"/>
                    </a:cubicBezTo>
                    <a:lnTo>
                      <a:pt x="4740" y="2070"/>
                    </a:lnTo>
                    <a:lnTo>
                      <a:pt x="4581" y="1955"/>
                    </a:lnTo>
                    <a:cubicBezTo>
                      <a:pt x="4487" y="1965"/>
                      <a:pt x="4403" y="1986"/>
                      <a:pt x="4319" y="1997"/>
                    </a:cubicBezTo>
                    <a:cubicBezTo>
                      <a:pt x="4119" y="2049"/>
                      <a:pt x="3951" y="2081"/>
                      <a:pt x="3804" y="2091"/>
                    </a:cubicBezTo>
                    <a:cubicBezTo>
                      <a:pt x="3737" y="2098"/>
                      <a:pt x="3673" y="2101"/>
                      <a:pt x="3612" y="2101"/>
                    </a:cubicBezTo>
                    <a:cubicBezTo>
                      <a:pt x="3481" y="2101"/>
                      <a:pt x="3362" y="2085"/>
                      <a:pt x="3248" y="2049"/>
                    </a:cubicBezTo>
                    <a:cubicBezTo>
                      <a:pt x="3153" y="2018"/>
                      <a:pt x="3058" y="1976"/>
                      <a:pt x="2963" y="1913"/>
                    </a:cubicBezTo>
                    <a:cubicBezTo>
                      <a:pt x="2386" y="1587"/>
                      <a:pt x="2522" y="1230"/>
                      <a:pt x="3069" y="904"/>
                    </a:cubicBezTo>
                    <a:lnTo>
                      <a:pt x="3132" y="872"/>
                    </a:lnTo>
                    <a:lnTo>
                      <a:pt x="2753" y="599"/>
                    </a:lnTo>
                    <a:lnTo>
                      <a:pt x="17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80"/>
              <p:cNvSpPr/>
              <p:nvPr/>
            </p:nvSpPr>
            <p:spPr>
              <a:xfrm>
                <a:off x="2193460" y="1781543"/>
                <a:ext cx="741650" cy="620580"/>
              </a:xfrm>
              <a:custGeom>
                <a:avLst/>
                <a:gdLst/>
                <a:ahLst/>
                <a:cxnLst/>
                <a:rect l="l" t="t" r="r" b="b"/>
                <a:pathLst>
                  <a:path w="16601" h="13891" extrusionOk="0">
                    <a:moveTo>
                      <a:pt x="9550" y="1"/>
                    </a:moveTo>
                    <a:lnTo>
                      <a:pt x="388" y="5286"/>
                    </a:lnTo>
                    <a:cubicBezTo>
                      <a:pt x="136" y="5433"/>
                      <a:pt x="0" y="5633"/>
                      <a:pt x="0" y="5854"/>
                    </a:cubicBezTo>
                    <a:cubicBezTo>
                      <a:pt x="0" y="6589"/>
                      <a:pt x="10" y="7335"/>
                      <a:pt x="10" y="8070"/>
                    </a:cubicBezTo>
                    <a:cubicBezTo>
                      <a:pt x="10" y="8291"/>
                      <a:pt x="136" y="8480"/>
                      <a:pt x="388" y="8627"/>
                    </a:cubicBezTo>
                    <a:lnTo>
                      <a:pt x="9099" y="13692"/>
                    </a:lnTo>
                    <a:cubicBezTo>
                      <a:pt x="9330" y="13818"/>
                      <a:pt x="9624" y="13891"/>
                      <a:pt x="9918" y="13891"/>
                    </a:cubicBezTo>
                    <a:cubicBezTo>
                      <a:pt x="10213" y="13891"/>
                      <a:pt x="10507" y="13818"/>
                      <a:pt x="10727" y="13692"/>
                    </a:cubicBezTo>
                    <a:lnTo>
                      <a:pt x="16601" y="10298"/>
                    </a:lnTo>
                    <a:lnTo>
                      <a:pt x="16601" y="10129"/>
                    </a:lnTo>
                    <a:lnTo>
                      <a:pt x="16601" y="9961"/>
                    </a:lnTo>
                    <a:lnTo>
                      <a:pt x="10580" y="13439"/>
                    </a:lnTo>
                    <a:cubicBezTo>
                      <a:pt x="10401" y="13545"/>
                      <a:pt x="10160" y="13597"/>
                      <a:pt x="9917" y="13597"/>
                    </a:cubicBezTo>
                    <a:cubicBezTo>
                      <a:pt x="9674" y="13597"/>
                      <a:pt x="9430" y="13545"/>
                      <a:pt x="9246" y="13439"/>
                    </a:cubicBezTo>
                    <a:lnTo>
                      <a:pt x="535" y="8375"/>
                    </a:lnTo>
                    <a:cubicBezTo>
                      <a:pt x="388" y="8280"/>
                      <a:pt x="304" y="8175"/>
                      <a:pt x="304" y="8070"/>
                    </a:cubicBezTo>
                    <a:cubicBezTo>
                      <a:pt x="304" y="7503"/>
                      <a:pt x="294" y="6925"/>
                      <a:pt x="294" y="6358"/>
                    </a:cubicBezTo>
                    <a:lnTo>
                      <a:pt x="294" y="6358"/>
                    </a:lnTo>
                    <a:cubicBezTo>
                      <a:pt x="325" y="6368"/>
                      <a:pt x="346" y="6389"/>
                      <a:pt x="378" y="6400"/>
                    </a:cubicBezTo>
                    <a:lnTo>
                      <a:pt x="9099" y="11474"/>
                    </a:lnTo>
                    <a:cubicBezTo>
                      <a:pt x="9319" y="11600"/>
                      <a:pt x="9613" y="11663"/>
                      <a:pt x="9907" y="11663"/>
                    </a:cubicBezTo>
                    <a:cubicBezTo>
                      <a:pt x="10202" y="11663"/>
                      <a:pt x="10496" y="11600"/>
                      <a:pt x="10727" y="11474"/>
                    </a:cubicBezTo>
                    <a:lnTo>
                      <a:pt x="16601" y="8081"/>
                    </a:lnTo>
                    <a:lnTo>
                      <a:pt x="16601" y="7913"/>
                    </a:lnTo>
                    <a:lnTo>
                      <a:pt x="16601" y="7734"/>
                    </a:lnTo>
                    <a:lnTo>
                      <a:pt x="10580" y="11212"/>
                    </a:lnTo>
                    <a:cubicBezTo>
                      <a:pt x="10396" y="11317"/>
                      <a:pt x="10152" y="11370"/>
                      <a:pt x="9909" y="11370"/>
                    </a:cubicBezTo>
                    <a:cubicBezTo>
                      <a:pt x="9666" y="11370"/>
                      <a:pt x="9425" y="11317"/>
                      <a:pt x="9246" y="11212"/>
                    </a:cubicBezTo>
                    <a:lnTo>
                      <a:pt x="525" y="6148"/>
                    </a:lnTo>
                    <a:cubicBezTo>
                      <a:pt x="441" y="6106"/>
                      <a:pt x="378" y="6043"/>
                      <a:pt x="336" y="5980"/>
                    </a:cubicBezTo>
                    <a:cubicBezTo>
                      <a:pt x="315" y="5938"/>
                      <a:pt x="294" y="5896"/>
                      <a:pt x="294" y="5854"/>
                    </a:cubicBezTo>
                    <a:lnTo>
                      <a:pt x="294" y="5843"/>
                    </a:lnTo>
                    <a:cubicBezTo>
                      <a:pt x="294" y="5791"/>
                      <a:pt x="325" y="5738"/>
                      <a:pt x="357" y="5685"/>
                    </a:cubicBezTo>
                    <a:cubicBezTo>
                      <a:pt x="399" y="5633"/>
                      <a:pt x="462" y="5591"/>
                      <a:pt x="535" y="5548"/>
                    </a:cubicBezTo>
                    <a:lnTo>
                      <a:pt x="9844" y="169"/>
                    </a:lnTo>
                    <a:lnTo>
                      <a:pt x="9697" y="85"/>
                    </a:lnTo>
                    <a:lnTo>
                      <a:pt x="95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80"/>
              <p:cNvSpPr/>
              <p:nvPr/>
            </p:nvSpPr>
            <p:spPr>
              <a:xfrm>
                <a:off x="2350228" y="1815854"/>
                <a:ext cx="584885" cy="392112"/>
              </a:xfrm>
              <a:custGeom>
                <a:avLst/>
                <a:gdLst/>
                <a:ahLst/>
                <a:cxnLst/>
                <a:rect l="l" t="t" r="r" b="b"/>
                <a:pathLst>
                  <a:path w="13092" h="8777" extrusionOk="0">
                    <a:moveTo>
                      <a:pt x="5105" y="4962"/>
                    </a:moveTo>
                    <a:cubicBezTo>
                      <a:pt x="5498" y="4962"/>
                      <a:pt x="5889" y="5049"/>
                      <a:pt x="6188" y="5222"/>
                    </a:cubicBezTo>
                    <a:cubicBezTo>
                      <a:pt x="6788" y="5569"/>
                      <a:pt x="6788" y="6125"/>
                      <a:pt x="6188" y="6472"/>
                    </a:cubicBezTo>
                    <a:cubicBezTo>
                      <a:pt x="5884" y="6651"/>
                      <a:pt x="5490" y="6740"/>
                      <a:pt x="5097" y="6740"/>
                    </a:cubicBezTo>
                    <a:cubicBezTo>
                      <a:pt x="4704" y="6740"/>
                      <a:pt x="4313" y="6651"/>
                      <a:pt x="4014" y="6472"/>
                    </a:cubicBezTo>
                    <a:cubicBezTo>
                      <a:pt x="3415" y="6125"/>
                      <a:pt x="3415" y="5569"/>
                      <a:pt x="4014" y="5222"/>
                    </a:cubicBezTo>
                    <a:cubicBezTo>
                      <a:pt x="4319" y="5049"/>
                      <a:pt x="4713" y="4962"/>
                      <a:pt x="5105" y="4962"/>
                    </a:cubicBezTo>
                    <a:close/>
                    <a:moveTo>
                      <a:pt x="7365" y="0"/>
                    </a:moveTo>
                    <a:lnTo>
                      <a:pt x="178" y="4150"/>
                    </a:lnTo>
                    <a:cubicBezTo>
                      <a:pt x="73" y="4213"/>
                      <a:pt x="52" y="4297"/>
                      <a:pt x="105" y="4371"/>
                    </a:cubicBezTo>
                    <a:cubicBezTo>
                      <a:pt x="115" y="4371"/>
                      <a:pt x="126" y="4381"/>
                      <a:pt x="136" y="4392"/>
                    </a:cubicBezTo>
                    <a:cubicBezTo>
                      <a:pt x="178" y="4423"/>
                      <a:pt x="210" y="4455"/>
                      <a:pt x="252" y="4486"/>
                    </a:cubicBezTo>
                    <a:cubicBezTo>
                      <a:pt x="294" y="4528"/>
                      <a:pt x="336" y="4581"/>
                      <a:pt x="368" y="4623"/>
                    </a:cubicBezTo>
                    <a:cubicBezTo>
                      <a:pt x="652" y="4991"/>
                      <a:pt x="568" y="5432"/>
                      <a:pt x="126" y="5768"/>
                    </a:cubicBezTo>
                    <a:cubicBezTo>
                      <a:pt x="0" y="5884"/>
                      <a:pt x="31" y="5926"/>
                      <a:pt x="178" y="6010"/>
                    </a:cubicBezTo>
                    <a:lnTo>
                      <a:pt x="4812" y="8700"/>
                    </a:lnTo>
                    <a:cubicBezTo>
                      <a:pt x="4891" y="8749"/>
                      <a:pt x="4953" y="8776"/>
                      <a:pt x="5028" y="8776"/>
                    </a:cubicBezTo>
                    <a:cubicBezTo>
                      <a:pt x="5082" y="8776"/>
                      <a:pt x="5142" y="8762"/>
                      <a:pt x="5222" y="8731"/>
                    </a:cubicBezTo>
                    <a:cubicBezTo>
                      <a:pt x="5574" y="8573"/>
                      <a:pt x="5994" y="8495"/>
                      <a:pt x="6413" y="8495"/>
                    </a:cubicBezTo>
                    <a:cubicBezTo>
                      <a:pt x="6832" y="8495"/>
                      <a:pt x="7249" y="8573"/>
                      <a:pt x="7596" y="8731"/>
                    </a:cubicBezTo>
                    <a:cubicBezTo>
                      <a:pt x="7655" y="8754"/>
                      <a:pt x="7718" y="8765"/>
                      <a:pt x="7780" y="8765"/>
                    </a:cubicBezTo>
                    <a:cubicBezTo>
                      <a:pt x="7861" y="8765"/>
                      <a:pt x="7940" y="8746"/>
                      <a:pt x="8006" y="8710"/>
                    </a:cubicBezTo>
                    <a:lnTo>
                      <a:pt x="13092" y="5768"/>
                    </a:lnTo>
                    <a:lnTo>
                      <a:pt x="13092" y="4549"/>
                    </a:lnTo>
                    <a:cubicBezTo>
                      <a:pt x="12461" y="4747"/>
                      <a:pt x="11761" y="4846"/>
                      <a:pt x="11061" y="4846"/>
                    </a:cubicBezTo>
                    <a:cubicBezTo>
                      <a:pt x="9976" y="4846"/>
                      <a:pt x="8893" y="4608"/>
                      <a:pt x="8069" y="4129"/>
                    </a:cubicBezTo>
                    <a:cubicBezTo>
                      <a:pt x="7691" y="3909"/>
                      <a:pt x="7397" y="3657"/>
                      <a:pt x="7197" y="3384"/>
                    </a:cubicBezTo>
                    <a:cubicBezTo>
                      <a:pt x="7166" y="3341"/>
                      <a:pt x="7134" y="3299"/>
                      <a:pt x="7103" y="3246"/>
                    </a:cubicBezTo>
                    <a:cubicBezTo>
                      <a:pt x="7071" y="3204"/>
                      <a:pt x="7050" y="3162"/>
                      <a:pt x="7019" y="3110"/>
                    </a:cubicBezTo>
                    <a:cubicBezTo>
                      <a:pt x="6588" y="2270"/>
                      <a:pt x="6945" y="1324"/>
                      <a:pt x="8090" y="662"/>
                    </a:cubicBezTo>
                    <a:cubicBezTo>
                      <a:pt x="8164" y="620"/>
                      <a:pt x="8238" y="578"/>
                      <a:pt x="8311" y="547"/>
                    </a:cubicBezTo>
                    <a:lnTo>
                      <a:pt x="73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80"/>
              <p:cNvSpPr/>
              <p:nvPr/>
            </p:nvSpPr>
            <p:spPr>
              <a:xfrm>
                <a:off x="2502752" y="2037536"/>
                <a:ext cx="150733" cy="79477"/>
              </a:xfrm>
              <a:custGeom>
                <a:avLst/>
                <a:gdLst/>
                <a:ahLst/>
                <a:cxnLst/>
                <a:rect l="l" t="t" r="r" b="b"/>
                <a:pathLst>
                  <a:path w="3374" h="1779" extrusionOk="0">
                    <a:moveTo>
                      <a:pt x="1691" y="0"/>
                    </a:moveTo>
                    <a:cubicBezTo>
                      <a:pt x="1299" y="0"/>
                      <a:pt x="905" y="87"/>
                      <a:pt x="600" y="260"/>
                    </a:cubicBezTo>
                    <a:cubicBezTo>
                      <a:pt x="1" y="607"/>
                      <a:pt x="1" y="1163"/>
                      <a:pt x="600" y="1510"/>
                    </a:cubicBezTo>
                    <a:cubicBezTo>
                      <a:pt x="899" y="1689"/>
                      <a:pt x="1290" y="1778"/>
                      <a:pt x="1683" y="1778"/>
                    </a:cubicBezTo>
                    <a:cubicBezTo>
                      <a:pt x="2076" y="1778"/>
                      <a:pt x="2470" y="1689"/>
                      <a:pt x="2774" y="1510"/>
                    </a:cubicBezTo>
                    <a:cubicBezTo>
                      <a:pt x="3374" y="1163"/>
                      <a:pt x="3374" y="607"/>
                      <a:pt x="2774" y="260"/>
                    </a:cubicBezTo>
                    <a:cubicBezTo>
                      <a:pt x="2475" y="87"/>
                      <a:pt x="2084" y="0"/>
                      <a:pt x="1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80"/>
              <p:cNvSpPr/>
              <p:nvPr/>
            </p:nvSpPr>
            <p:spPr>
              <a:xfrm>
                <a:off x="2751106" y="1867008"/>
                <a:ext cx="177449" cy="108471"/>
              </a:xfrm>
              <a:custGeom>
                <a:avLst/>
                <a:gdLst/>
                <a:ahLst/>
                <a:cxnLst/>
                <a:rect l="l" t="t" r="r" b="b"/>
                <a:pathLst>
                  <a:path w="3972" h="2428" extrusionOk="0">
                    <a:moveTo>
                      <a:pt x="1166" y="599"/>
                    </a:moveTo>
                    <a:lnTo>
                      <a:pt x="1681" y="967"/>
                    </a:lnTo>
                    <a:cubicBezTo>
                      <a:pt x="1507" y="1010"/>
                      <a:pt x="1389" y="1031"/>
                      <a:pt x="1297" y="1031"/>
                    </a:cubicBezTo>
                    <a:cubicBezTo>
                      <a:pt x="1211" y="1031"/>
                      <a:pt x="1148" y="1013"/>
                      <a:pt x="1082" y="978"/>
                    </a:cubicBezTo>
                    <a:cubicBezTo>
                      <a:pt x="914" y="883"/>
                      <a:pt x="935" y="747"/>
                      <a:pt x="1166" y="599"/>
                    </a:cubicBezTo>
                    <a:close/>
                    <a:moveTo>
                      <a:pt x="367" y="0"/>
                    </a:moveTo>
                    <a:lnTo>
                      <a:pt x="746" y="273"/>
                    </a:lnTo>
                    <a:lnTo>
                      <a:pt x="683" y="305"/>
                    </a:lnTo>
                    <a:cubicBezTo>
                      <a:pt x="136" y="631"/>
                      <a:pt x="0" y="988"/>
                      <a:pt x="577" y="1314"/>
                    </a:cubicBezTo>
                    <a:cubicBezTo>
                      <a:pt x="672" y="1377"/>
                      <a:pt x="767" y="1419"/>
                      <a:pt x="862" y="1450"/>
                    </a:cubicBezTo>
                    <a:cubicBezTo>
                      <a:pt x="976" y="1486"/>
                      <a:pt x="1095" y="1502"/>
                      <a:pt x="1226" y="1502"/>
                    </a:cubicBezTo>
                    <a:cubicBezTo>
                      <a:pt x="1287" y="1502"/>
                      <a:pt x="1351" y="1499"/>
                      <a:pt x="1418" y="1492"/>
                    </a:cubicBezTo>
                    <a:cubicBezTo>
                      <a:pt x="1565" y="1482"/>
                      <a:pt x="1733" y="1450"/>
                      <a:pt x="1933" y="1398"/>
                    </a:cubicBezTo>
                    <a:cubicBezTo>
                      <a:pt x="2017" y="1387"/>
                      <a:pt x="2101" y="1366"/>
                      <a:pt x="2195" y="1356"/>
                    </a:cubicBezTo>
                    <a:lnTo>
                      <a:pt x="2354" y="1471"/>
                    </a:lnTo>
                    <a:lnTo>
                      <a:pt x="2795" y="1807"/>
                    </a:lnTo>
                    <a:cubicBezTo>
                      <a:pt x="2501" y="1954"/>
                      <a:pt x="2153" y="2112"/>
                      <a:pt x="2132" y="2112"/>
                    </a:cubicBezTo>
                    <a:lnTo>
                      <a:pt x="2511" y="2396"/>
                    </a:lnTo>
                    <a:cubicBezTo>
                      <a:pt x="2532" y="2396"/>
                      <a:pt x="2879" y="2270"/>
                      <a:pt x="3215" y="2112"/>
                    </a:cubicBezTo>
                    <a:lnTo>
                      <a:pt x="3635" y="2428"/>
                    </a:lnTo>
                    <a:lnTo>
                      <a:pt x="3887" y="2302"/>
                    </a:lnTo>
                    <a:lnTo>
                      <a:pt x="3972" y="2260"/>
                    </a:lnTo>
                    <a:lnTo>
                      <a:pt x="3740" y="2091"/>
                    </a:lnTo>
                    <a:cubicBezTo>
                      <a:pt x="3698" y="2028"/>
                      <a:pt x="3645" y="1975"/>
                      <a:pt x="3593" y="1912"/>
                    </a:cubicBezTo>
                    <a:cubicBezTo>
                      <a:pt x="3498" y="1828"/>
                      <a:pt x="3404" y="1755"/>
                      <a:pt x="3309" y="1692"/>
                    </a:cubicBezTo>
                    <a:lnTo>
                      <a:pt x="3152" y="1597"/>
                    </a:lnTo>
                    <a:lnTo>
                      <a:pt x="2826" y="1419"/>
                    </a:lnTo>
                    <a:lnTo>
                      <a:pt x="2795" y="1387"/>
                    </a:lnTo>
                    <a:lnTo>
                      <a:pt x="2637" y="1272"/>
                    </a:lnTo>
                    <a:cubicBezTo>
                      <a:pt x="2616" y="1272"/>
                      <a:pt x="2606" y="1272"/>
                      <a:pt x="2595" y="1282"/>
                    </a:cubicBezTo>
                    <a:lnTo>
                      <a:pt x="2396" y="1167"/>
                    </a:lnTo>
                    <a:lnTo>
                      <a:pt x="3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80"/>
              <p:cNvSpPr/>
              <p:nvPr/>
            </p:nvSpPr>
            <p:spPr>
              <a:xfrm>
                <a:off x="2750123" y="1854767"/>
                <a:ext cx="13224" cy="7103"/>
              </a:xfrm>
              <a:custGeom>
                <a:avLst/>
                <a:gdLst/>
                <a:ahLst/>
                <a:cxnLst/>
                <a:rect l="l" t="t" r="r" b="b"/>
                <a:pathLst>
                  <a:path w="296" h="159" extrusionOk="0">
                    <a:moveTo>
                      <a:pt x="211" y="1"/>
                    </a:moveTo>
                    <a:cubicBezTo>
                      <a:pt x="137" y="22"/>
                      <a:pt x="74" y="33"/>
                      <a:pt x="1" y="43"/>
                    </a:cubicBezTo>
                    <a:lnTo>
                      <a:pt x="200" y="159"/>
                    </a:lnTo>
                    <a:cubicBezTo>
                      <a:pt x="232" y="148"/>
                      <a:pt x="263" y="148"/>
                      <a:pt x="295" y="138"/>
                    </a:cubicBezTo>
                    <a:cubicBezTo>
                      <a:pt x="263" y="96"/>
                      <a:pt x="242" y="54"/>
                      <a:pt x="2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80"/>
              <p:cNvSpPr/>
              <p:nvPr/>
            </p:nvSpPr>
            <p:spPr>
              <a:xfrm>
                <a:off x="2759058" y="1860887"/>
                <a:ext cx="8042" cy="5718"/>
              </a:xfrm>
              <a:custGeom>
                <a:avLst/>
                <a:gdLst/>
                <a:ahLst/>
                <a:cxnLst/>
                <a:rect l="l" t="t" r="r" b="b"/>
                <a:pathLst>
                  <a:path w="180" h="128" extrusionOk="0">
                    <a:moveTo>
                      <a:pt x="95" y="1"/>
                    </a:moveTo>
                    <a:cubicBezTo>
                      <a:pt x="63" y="11"/>
                      <a:pt x="32" y="11"/>
                      <a:pt x="0" y="22"/>
                    </a:cubicBezTo>
                    <a:lnTo>
                      <a:pt x="179" y="127"/>
                    </a:lnTo>
                    <a:cubicBezTo>
                      <a:pt x="147" y="85"/>
                      <a:pt x="116" y="43"/>
                      <a:pt x="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80"/>
              <p:cNvSpPr/>
              <p:nvPr/>
            </p:nvSpPr>
            <p:spPr>
              <a:xfrm>
                <a:off x="2767502" y="1867008"/>
                <a:ext cx="99089" cy="56827"/>
              </a:xfrm>
              <a:custGeom>
                <a:avLst/>
                <a:gdLst/>
                <a:ahLst/>
                <a:cxnLst/>
                <a:rect l="l" t="t" r="r" b="b"/>
                <a:pathLst>
                  <a:path w="2218" h="1272" extrusionOk="0">
                    <a:moveTo>
                      <a:pt x="0" y="0"/>
                    </a:moveTo>
                    <a:cubicBezTo>
                      <a:pt x="200" y="273"/>
                      <a:pt x="495" y="525"/>
                      <a:pt x="873" y="747"/>
                    </a:cubicBezTo>
                    <a:cubicBezTo>
                      <a:pt x="1272" y="978"/>
                      <a:pt x="1723" y="1156"/>
                      <a:pt x="2218" y="1272"/>
                    </a:cubicBezTo>
                    <a:lnTo>
                      <a:pt x="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80"/>
              <p:cNvSpPr/>
              <p:nvPr/>
            </p:nvSpPr>
            <p:spPr>
              <a:xfrm>
                <a:off x="2767055" y="1866561"/>
                <a:ext cx="983" cy="491"/>
              </a:xfrm>
              <a:custGeom>
                <a:avLst/>
                <a:gdLst/>
                <a:ahLst/>
                <a:cxnLst/>
                <a:rect l="l" t="t" r="r" b="b"/>
                <a:pathLst>
                  <a:path w="22" h="11" extrusionOk="0">
                    <a:moveTo>
                      <a:pt x="0" y="0"/>
                    </a:moveTo>
                    <a:cubicBezTo>
                      <a:pt x="0" y="0"/>
                      <a:pt x="0" y="10"/>
                      <a:pt x="10" y="10"/>
                    </a:cubicBezTo>
                    <a:lnTo>
                      <a:pt x="21" y="1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69" name="Google Shape;2869;p80"/>
          <p:cNvGrpSpPr/>
          <p:nvPr/>
        </p:nvGrpSpPr>
        <p:grpSpPr>
          <a:xfrm>
            <a:off x="4251779" y="3166576"/>
            <a:ext cx="1513649" cy="1300818"/>
            <a:chOff x="1455055" y="2629044"/>
            <a:chExt cx="1395068" cy="1198910"/>
          </a:xfrm>
        </p:grpSpPr>
        <p:sp>
          <p:nvSpPr>
            <p:cNvPr id="2870" name="Google Shape;2870;p80"/>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80"/>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80"/>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80"/>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80"/>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80"/>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80"/>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80"/>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80"/>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80"/>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80"/>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80"/>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80"/>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80"/>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80"/>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80"/>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80"/>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80"/>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80"/>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11"/>
        <p:cNvGrpSpPr/>
        <p:nvPr/>
      </p:nvGrpSpPr>
      <p:grpSpPr>
        <a:xfrm>
          <a:off x="0" y="0"/>
          <a:ext cx="0" cy="0"/>
          <a:chOff x="0" y="0"/>
          <a:chExt cx="0" cy="0"/>
        </a:xfrm>
      </p:grpSpPr>
      <p:sp>
        <p:nvSpPr>
          <p:cNvPr id="3112" name="Google Shape;3112;p83"/>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Sparformen und ihre Vor- und Nachteile</a:t>
            </a:r>
            <a:endParaRPr dirty="0"/>
          </a:p>
        </p:txBody>
      </p:sp>
      <p:sp>
        <p:nvSpPr>
          <p:cNvPr id="3113" name="Google Shape;3113;p83"/>
          <p:cNvSpPr txBox="1">
            <a:spLocks noGrp="1"/>
          </p:cNvSpPr>
          <p:nvPr>
            <p:ph type="title"/>
          </p:nvPr>
        </p:nvSpPr>
        <p:spPr>
          <a:xfrm>
            <a:off x="720000" y="1586300"/>
            <a:ext cx="22647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AT" i="0" dirty="0">
                <a:solidFill>
                  <a:srgbClr val="111111"/>
                </a:solidFill>
                <a:effectLst/>
                <a:latin typeface="-apple-system"/>
              </a:rPr>
              <a:t>Tagesgeldkonto</a:t>
            </a:r>
            <a:endParaRPr dirty="0"/>
          </a:p>
        </p:txBody>
      </p:sp>
      <p:sp>
        <p:nvSpPr>
          <p:cNvPr id="3114" name="Google Shape;3114;p83"/>
          <p:cNvSpPr txBox="1">
            <a:spLocks noGrp="1"/>
          </p:cNvSpPr>
          <p:nvPr>
            <p:ph type="subTitle" idx="1"/>
          </p:nvPr>
        </p:nvSpPr>
        <p:spPr>
          <a:xfrm>
            <a:off x="720000" y="2049000"/>
            <a:ext cx="2264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DE" sz="1800" b="0" i="0" dirty="0">
                <a:solidFill>
                  <a:srgbClr val="111111"/>
                </a:solidFill>
                <a:effectLst/>
                <a:latin typeface="-apple-system"/>
              </a:rPr>
              <a:t>Flexibel und sicher, aber niedrige Zinsen.</a:t>
            </a:r>
            <a:endParaRPr sz="1800" dirty="0"/>
          </a:p>
        </p:txBody>
      </p:sp>
      <p:sp>
        <p:nvSpPr>
          <p:cNvPr id="3115" name="Google Shape;3115;p83"/>
          <p:cNvSpPr txBox="1">
            <a:spLocks noGrp="1"/>
          </p:cNvSpPr>
          <p:nvPr>
            <p:ph type="title" idx="2"/>
          </p:nvPr>
        </p:nvSpPr>
        <p:spPr>
          <a:xfrm>
            <a:off x="6159289" y="1586300"/>
            <a:ext cx="22647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AT" i="0" dirty="0">
                <a:solidFill>
                  <a:srgbClr val="111111"/>
                </a:solidFill>
                <a:effectLst/>
                <a:latin typeface="-apple-system"/>
              </a:rPr>
              <a:t>Sparbuch</a:t>
            </a:r>
            <a:endParaRPr dirty="0"/>
          </a:p>
        </p:txBody>
      </p:sp>
      <p:sp>
        <p:nvSpPr>
          <p:cNvPr id="3116" name="Google Shape;3116;p83"/>
          <p:cNvSpPr txBox="1">
            <a:spLocks noGrp="1"/>
          </p:cNvSpPr>
          <p:nvPr>
            <p:ph type="subTitle" idx="3"/>
          </p:nvPr>
        </p:nvSpPr>
        <p:spPr>
          <a:xfrm>
            <a:off x="6072677" y="2003116"/>
            <a:ext cx="2825855" cy="73884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DE" sz="1800" b="0" i="0" dirty="0">
                <a:solidFill>
                  <a:srgbClr val="111111"/>
                </a:solidFill>
                <a:effectLst/>
                <a:latin typeface="-apple-system"/>
              </a:rPr>
              <a:t>Sicher und einfach zu bedienen, aber niedrige Zinsen.</a:t>
            </a:r>
            <a:endParaRPr sz="1800" dirty="0"/>
          </a:p>
        </p:txBody>
      </p:sp>
      <p:sp>
        <p:nvSpPr>
          <p:cNvPr id="3117" name="Google Shape;3117;p83"/>
          <p:cNvSpPr txBox="1">
            <a:spLocks noGrp="1"/>
          </p:cNvSpPr>
          <p:nvPr>
            <p:ph type="title" idx="4"/>
          </p:nvPr>
        </p:nvSpPr>
        <p:spPr>
          <a:xfrm>
            <a:off x="720000" y="3182850"/>
            <a:ext cx="22647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AT" i="0" dirty="0">
                <a:solidFill>
                  <a:srgbClr val="111111"/>
                </a:solidFill>
                <a:effectLst/>
                <a:latin typeface="-apple-system"/>
              </a:rPr>
              <a:t>Festgeldkonto</a:t>
            </a:r>
            <a:endParaRPr dirty="0"/>
          </a:p>
        </p:txBody>
      </p:sp>
      <p:sp>
        <p:nvSpPr>
          <p:cNvPr id="3118" name="Google Shape;3118;p83"/>
          <p:cNvSpPr txBox="1">
            <a:spLocks noGrp="1"/>
          </p:cNvSpPr>
          <p:nvPr>
            <p:ph type="subTitle" idx="5"/>
          </p:nvPr>
        </p:nvSpPr>
        <p:spPr>
          <a:xfrm>
            <a:off x="720000" y="3645550"/>
            <a:ext cx="2264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AT" sz="1800" b="0" i="0" dirty="0">
                <a:solidFill>
                  <a:srgbClr val="111111"/>
                </a:solidFill>
                <a:effectLst/>
                <a:latin typeface="-apple-system"/>
              </a:rPr>
              <a:t>Höhere Zinsen, aber unflexibel.</a:t>
            </a:r>
            <a:endParaRPr sz="1800" dirty="0"/>
          </a:p>
        </p:txBody>
      </p:sp>
      <p:sp>
        <p:nvSpPr>
          <p:cNvPr id="3119" name="Google Shape;3119;p83"/>
          <p:cNvSpPr txBox="1">
            <a:spLocks noGrp="1"/>
          </p:cNvSpPr>
          <p:nvPr>
            <p:ph type="title" idx="6"/>
          </p:nvPr>
        </p:nvSpPr>
        <p:spPr>
          <a:xfrm>
            <a:off x="6159289" y="3182850"/>
            <a:ext cx="22647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AT" i="0" dirty="0">
                <a:solidFill>
                  <a:srgbClr val="111111"/>
                </a:solidFill>
                <a:effectLst/>
                <a:latin typeface="-apple-system"/>
              </a:rPr>
              <a:t>Aktienfonds</a:t>
            </a:r>
            <a:endParaRPr dirty="0"/>
          </a:p>
        </p:txBody>
      </p:sp>
      <p:sp>
        <p:nvSpPr>
          <p:cNvPr id="3120" name="Google Shape;3120;p83"/>
          <p:cNvSpPr txBox="1">
            <a:spLocks noGrp="1"/>
          </p:cNvSpPr>
          <p:nvPr>
            <p:ph type="subTitle" idx="7"/>
          </p:nvPr>
        </p:nvSpPr>
        <p:spPr>
          <a:xfrm>
            <a:off x="6159288" y="3645550"/>
            <a:ext cx="2702213"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DE" sz="1800" b="0" i="0" dirty="0">
                <a:solidFill>
                  <a:srgbClr val="111111"/>
                </a:solidFill>
                <a:effectLst/>
                <a:latin typeface="-apple-system"/>
              </a:rPr>
              <a:t>Potenziell hohe Renditen, aber auch höhere Risiken.</a:t>
            </a:r>
            <a:endParaRPr sz="1800" dirty="0"/>
          </a:p>
        </p:txBody>
      </p:sp>
      <p:grpSp>
        <p:nvGrpSpPr>
          <p:cNvPr id="3121" name="Google Shape;3121;p83"/>
          <p:cNvGrpSpPr/>
          <p:nvPr/>
        </p:nvGrpSpPr>
        <p:grpSpPr>
          <a:xfrm>
            <a:off x="3749402" y="1557986"/>
            <a:ext cx="2354664" cy="1748445"/>
            <a:chOff x="3749402" y="1557986"/>
            <a:chExt cx="2354664" cy="1748445"/>
          </a:xfrm>
        </p:grpSpPr>
        <p:grpSp>
          <p:nvGrpSpPr>
            <p:cNvPr id="3122" name="Google Shape;3122;p83"/>
            <p:cNvGrpSpPr/>
            <p:nvPr/>
          </p:nvGrpSpPr>
          <p:grpSpPr>
            <a:xfrm>
              <a:off x="4846469" y="1557986"/>
              <a:ext cx="1257597" cy="1748445"/>
              <a:chOff x="2542470" y="1698811"/>
              <a:chExt cx="1257597" cy="1748445"/>
            </a:xfrm>
          </p:grpSpPr>
          <p:sp>
            <p:nvSpPr>
              <p:cNvPr id="3123" name="Google Shape;3123;p83"/>
              <p:cNvSpPr/>
              <p:nvPr/>
            </p:nvSpPr>
            <p:spPr>
              <a:xfrm>
                <a:off x="2542470" y="1703976"/>
                <a:ext cx="741208" cy="1604770"/>
              </a:xfrm>
              <a:custGeom>
                <a:avLst/>
                <a:gdLst/>
                <a:ahLst/>
                <a:cxnLst/>
                <a:rect l="l" t="t" r="r" b="b"/>
                <a:pathLst>
                  <a:path w="23105" h="50024" extrusionOk="0">
                    <a:moveTo>
                      <a:pt x="18870" y="0"/>
                    </a:moveTo>
                    <a:cubicBezTo>
                      <a:pt x="16317" y="2312"/>
                      <a:pt x="14321" y="2816"/>
                      <a:pt x="11873" y="5338"/>
                    </a:cubicBezTo>
                    <a:cubicBezTo>
                      <a:pt x="9551" y="7965"/>
                      <a:pt x="10633" y="8469"/>
                      <a:pt x="8826" y="11275"/>
                    </a:cubicBezTo>
                    <a:cubicBezTo>
                      <a:pt x="7156" y="14163"/>
                      <a:pt x="5779" y="13691"/>
                      <a:pt x="4235" y="16748"/>
                    </a:cubicBezTo>
                    <a:cubicBezTo>
                      <a:pt x="2848" y="19879"/>
                      <a:pt x="4508" y="20299"/>
                      <a:pt x="3625" y="23493"/>
                    </a:cubicBezTo>
                    <a:cubicBezTo>
                      <a:pt x="2900" y="26719"/>
                      <a:pt x="967" y="26404"/>
                      <a:pt x="399" y="29777"/>
                    </a:cubicBezTo>
                    <a:cubicBezTo>
                      <a:pt x="0" y="33181"/>
                      <a:pt x="2196" y="33370"/>
                      <a:pt x="2312" y="36711"/>
                    </a:cubicBezTo>
                    <a:cubicBezTo>
                      <a:pt x="2575" y="40052"/>
                      <a:pt x="147" y="40031"/>
                      <a:pt x="641" y="43488"/>
                    </a:cubicBezTo>
                    <a:cubicBezTo>
                      <a:pt x="1303" y="46924"/>
                      <a:pt x="3930" y="46766"/>
                      <a:pt x="5096" y="50023"/>
                    </a:cubicBezTo>
                    <a:cubicBezTo>
                      <a:pt x="7765" y="47817"/>
                      <a:pt x="9939" y="49298"/>
                      <a:pt x="12272" y="46682"/>
                    </a:cubicBezTo>
                    <a:cubicBezTo>
                      <a:pt x="14457" y="43972"/>
                      <a:pt x="12367" y="42742"/>
                      <a:pt x="14310" y="40010"/>
                    </a:cubicBezTo>
                    <a:cubicBezTo>
                      <a:pt x="16117" y="37205"/>
                      <a:pt x="18093" y="38161"/>
                      <a:pt x="19490" y="35030"/>
                    </a:cubicBezTo>
                    <a:cubicBezTo>
                      <a:pt x="20740" y="31847"/>
                      <a:pt x="18912" y="31121"/>
                      <a:pt x="19942" y="27980"/>
                    </a:cubicBezTo>
                    <a:cubicBezTo>
                      <a:pt x="20814" y="24796"/>
                      <a:pt x="22463" y="25280"/>
                      <a:pt x="22863" y="21886"/>
                    </a:cubicBezTo>
                    <a:cubicBezTo>
                      <a:pt x="23105" y="18461"/>
                      <a:pt x="21686" y="18167"/>
                      <a:pt x="21728" y="14836"/>
                    </a:cubicBezTo>
                    <a:cubicBezTo>
                      <a:pt x="21613" y="11495"/>
                      <a:pt x="22800" y="11611"/>
                      <a:pt x="22148" y="8175"/>
                    </a:cubicBezTo>
                    <a:cubicBezTo>
                      <a:pt x="21329" y="4749"/>
                      <a:pt x="19879" y="3300"/>
                      <a:pt x="18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83"/>
              <p:cNvSpPr/>
              <p:nvPr/>
            </p:nvSpPr>
            <p:spPr>
              <a:xfrm>
                <a:off x="2951323" y="2147219"/>
                <a:ext cx="77537" cy="260554"/>
              </a:xfrm>
              <a:custGeom>
                <a:avLst/>
                <a:gdLst/>
                <a:ahLst/>
                <a:cxnLst/>
                <a:rect l="l" t="t" r="r" b="b"/>
                <a:pathLst>
                  <a:path w="2417" h="8122" extrusionOk="0">
                    <a:moveTo>
                      <a:pt x="2207" y="0"/>
                    </a:moveTo>
                    <a:lnTo>
                      <a:pt x="0" y="8006"/>
                    </a:lnTo>
                    <a:lnTo>
                      <a:pt x="84" y="8121"/>
                    </a:lnTo>
                    <a:lnTo>
                      <a:pt x="220" y="8069"/>
                    </a:lnTo>
                    <a:lnTo>
                      <a:pt x="2417" y="52"/>
                    </a:lnTo>
                    <a:lnTo>
                      <a:pt x="2375" y="73"/>
                    </a:lnTo>
                    <a:cubicBezTo>
                      <a:pt x="2354" y="84"/>
                      <a:pt x="2343" y="84"/>
                      <a:pt x="2333" y="84"/>
                    </a:cubicBezTo>
                    <a:cubicBezTo>
                      <a:pt x="2291" y="84"/>
                      <a:pt x="2259" y="63"/>
                      <a:pt x="2238" y="42"/>
                    </a:cubicBezTo>
                    <a:lnTo>
                      <a:pt x="22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83"/>
              <p:cNvSpPr/>
              <p:nvPr/>
            </p:nvSpPr>
            <p:spPr>
              <a:xfrm>
                <a:off x="2878150" y="2412806"/>
                <a:ext cx="77569" cy="260554"/>
              </a:xfrm>
              <a:custGeom>
                <a:avLst/>
                <a:gdLst/>
                <a:ahLst/>
                <a:cxnLst/>
                <a:rect l="l" t="t" r="r" b="b"/>
                <a:pathLst>
                  <a:path w="2418" h="8122" extrusionOk="0">
                    <a:moveTo>
                      <a:pt x="2207" y="1"/>
                    </a:moveTo>
                    <a:lnTo>
                      <a:pt x="1" y="8017"/>
                    </a:lnTo>
                    <a:lnTo>
                      <a:pt x="85" y="8122"/>
                    </a:lnTo>
                    <a:lnTo>
                      <a:pt x="211" y="8070"/>
                    </a:lnTo>
                    <a:lnTo>
                      <a:pt x="2417" y="64"/>
                    </a:lnTo>
                    <a:lnTo>
                      <a:pt x="2375" y="85"/>
                    </a:lnTo>
                    <a:lnTo>
                      <a:pt x="2333" y="85"/>
                    </a:lnTo>
                    <a:cubicBezTo>
                      <a:pt x="2291" y="85"/>
                      <a:pt x="2260" y="74"/>
                      <a:pt x="2239" y="4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83"/>
              <p:cNvSpPr/>
              <p:nvPr/>
            </p:nvSpPr>
            <p:spPr>
              <a:xfrm>
                <a:off x="3024432" y="1881247"/>
                <a:ext cx="77922" cy="260618"/>
              </a:xfrm>
              <a:custGeom>
                <a:avLst/>
                <a:gdLst/>
                <a:ahLst/>
                <a:cxnLst/>
                <a:rect l="l" t="t" r="r" b="b"/>
                <a:pathLst>
                  <a:path w="2429" h="8124" extrusionOk="0">
                    <a:moveTo>
                      <a:pt x="2207" y="1"/>
                    </a:moveTo>
                    <a:lnTo>
                      <a:pt x="1" y="8018"/>
                    </a:lnTo>
                    <a:lnTo>
                      <a:pt x="85" y="8123"/>
                    </a:lnTo>
                    <a:lnTo>
                      <a:pt x="222" y="8070"/>
                    </a:lnTo>
                    <a:lnTo>
                      <a:pt x="2428" y="64"/>
                    </a:lnTo>
                    <a:lnTo>
                      <a:pt x="2375" y="85"/>
                    </a:lnTo>
                    <a:cubicBezTo>
                      <a:pt x="2354" y="85"/>
                      <a:pt x="2344" y="96"/>
                      <a:pt x="2333" y="96"/>
                    </a:cubicBezTo>
                    <a:cubicBezTo>
                      <a:pt x="2291" y="96"/>
                      <a:pt x="2260" y="75"/>
                      <a:pt x="2239" y="4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83"/>
              <p:cNvSpPr/>
              <p:nvPr/>
            </p:nvSpPr>
            <p:spPr>
              <a:xfrm>
                <a:off x="3097605" y="1703976"/>
                <a:ext cx="52258" cy="172270"/>
              </a:xfrm>
              <a:custGeom>
                <a:avLst/>
                <a:gdLst/>
                <a:ahLst/>
                <a:cxnLst/>
                <a:rect l="l" t="t" r="r" b="b"/>
                <a:pathLst>
                  <a:path w="1629" h="5370" extrusionOk="0">
                    <a:moveTo>
                      <a:pt x="1565" y="0"/>
                    </a:moveTo>
                    <a:cubicBezTo>
                      <a:pt x="1513" y="53"/>
                      <a:pt x="1460" y="95"/>
                      <a:pt x="1408" y="137"/>
                    </a:cubicBezTo>
                    <a:lnTo>
                      <a:pt x="0" y="5254"/>
                    </a:lnTo>
                    <a:lnTo>
                      <a:pt x="84" y="5370"/>
                    </a:lnTo>
                    <a:lnTo>
                      <a:pt x="220" y="5317"/>
                    </a:lnTo>
                    <a:lnTo>
                      <a:pt x="1628" y="200"/>
                    </a:lnTo>
                    <a:cubicBezTo>
                      <a:pt x="1607" y="137"/>
                      <a:pt x="1586" y="74"/>
                      <a:pt x="1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83"/>
              <p:cNvSpPr/>
              <p:nvPr/>
            </p:nvSpPr>
            <p:spPr>
              <a:xfrm>
                <a:off x="2805040" y="2678393"/>
                <a:ext cx="77537" cy="260939"/>
              </a:xfrm>
              <a:custGeom>
                <a:avLst/>
                <a:gdLst/>
                <a:ahLst/>
                <a:cxnLst/>
                <a:rect l="l" t="t" r="r" b="b"/>
                <a:pathLst>
                  <a:path w="2417" h="8134" extrusionOk="0">
                    <a:moveTo>
                      <a:pt x="2207" y="1"/>
                    </a:moveTo>
                    <a:lnTo>
                      <a:pt x="0" y="8017"/>
                    </a:lnTo>
                    <a:lnTo>
                      <a:pt x="84" y="8133"/>
                    </a:lnTo>
                    <a:lnTo>
                      <a:pt x="210" y="8080"/>
                    </a:lnTo>
                    <a:lnTo>
                      <a:pt x="2417" y="64"/>
                    </a:lnTo>
                    <a:lnTo>
                      <a:pt x="2364" y="85"/>
                    </a:lnTo>
                    <a:cubicBezTo>
                      <a:pt x="2354" y="85"/>
                      <a:pt x="2343" y="95"/>
                      <a:pt x="2322" y="95"/>
                    </a:cubicBezTo>
                    <a:cubicBezTo>
                      <a:pt x="2291" y="95"/>
                      <a:pt x="2259" y="74"/>
                      <a:pt x="2238" y="5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83"/>
              <p:cNvSpPr/>
              <p:nvPr/>
            </p:nvSpPr>
            <p:spPr>
              <a:xfrm>
                <a:off x="2563033" y="2619078"/>
                <a:ext cx="242044" cy="325291"/>
              </a:xfrm>
              <a:custGeom>
                <a:avLst/>
                <a:gdLst/>
                <a:ahLst/>
                <a:cxnLst/>
                <a:rect l="l" t="t" r="r" b="b"/>
                <a:pathLst>
                  <a:path w="7545" h="10140" extrusionOk="0">
                    <a:moveTo>
                      <a:pt x="84" y="1"/>
                    </a:moveTo>
                    <a:cubicBezTo>
                      <a:pt x="53" y="85"/>
                      <a:pt x="21" y="169"/>
                      <a:pt x="0" y="253"/>
                    </a:cubicBezTo>
                    <a:lnTo>
                      <a:pt x="7470" y="10139"/>
                    </a:lnTo>
                    <a:lnTo>
                      <a:pt x="7544" y="9866"/>
                    </a:lnTo>
                    <a:lnTo>
                      <a:pt x="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83"/>
              <p:cNvSpPr/>
              <p:nvPr/>
            </p:nvSpPr>
            <p:spPr>
              <a:xfrm>
                <a:off x="2809403" y="2787944"/>
                <a:ext cx="370107" cy="158122"/>
              </a:xfrm>
              <a:custGeom>
                <a:avLst/>
                <a:gdLst/>
                <a:ahLst/>
                <a:cxnLst/>
                <a:rect l="l" t="t" r="r" b="b"/>
                <a:pathLst>
                  <a:path w="11537" h="4929" extrusionOk="0">
                    <a:moveTo>
                      <a:pt x="11537" y="0"/>
                    </a:moveTo>
                    <a:lnTo>
                      <a:pt x="74" y="4665"/>
                    </a:lnTo>
                    <a:lnTo>
                      <a:pt x="0" y="4928"/>
                    </a:lnTo>
                    <a:lnTo>
                      <a:pt x="11474" y="273"/>
                    </a:lnTo>
                    <a:cubicBezTo>
                      <a:pt x="11495" y="179"/>
                      <a:pt x="11516" y="95"/>
                      <a:pt x="115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83"/>
              <p:cNvSpPr/>
              <p:nvPr/>
            </p:nvSpPr>
            <p:spPr>
              <a:xfrm>
                <a:off x="2667516" y="2391248"/>
                <a:ext cx="210669" cy="287180"/>
              </a:xfrm>
              <a:custGeom>
                <a:avLst/>
                <a:gdLst/>
                <a:ahLst/>
                <a:cxnLst/>
                <a:rect l="l" t="t" r="r" b="b"/>
                <a:pathLst>
                  <a:path w="6567" h="8952" extrusionOk="0">
                    <a:moveTo>
                      <a:pt x="1" y="0"/>
                    </a:moveTo>
                    <a:lnTo>
                      <a:pt x="1" y="367"/>
                    </a:lnTo>
                    <a:lnTo>
                      <a:pt x="6494" y="8952"/>
                    </a:lnTo>
                    <a:lnTo>
                      <a:pt x="6567" y="868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83"/>
              <p:cNvSpPr/>
              <p:nvPr/>
            </p:nvSpPr>
            <p:spPr>
              <a:xfrm>
                <a:off x="2882544" y="2540226"/>
                <a:ext cx="326318" cy="140222"/>
              </a:xfrm>
              <a:custGeom>
                <a:avLst/>
                <a:gdLst/>
                <a:ahLst/>
                <a:cxnLst/>
                <a:rect l="l" t="t" r="r" b="b"/>
                <a:pathLst>
                  <a:path w="10172" h="4371" extrusionOk="0">
                    <a:moveTo>
                      <a:pt x="10171" y="0"/>
                    </a:moveTo>
                    <a:lnTo>
                      <a:pt x="74" y="4098"/>
                    </a:lnTo>
                    <a:lnTo>
                      <a:pt x="1" y="4371"/>
                    </a:lnTo>
                    <a:lnTo>
                      <a:pt x="9971" y="315"/>
                    </a:lnTo>
                    <a:cubicBezTo>
                      <a:pt x="10045" y="210"/>
                      <a:pt x="10108" y="94"/>
                      <a:pt x="10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83"/>
              <p:cNvSpPr/>
              <p:nvPr/>
            </p:nvSpPr>
            <p:spPr>
              <a:xfrm>
                <a:off x="2875808" y="2669956"/>
                <a:ext cx="9111" cy="11485"/>
              </a:xfrm>
              <a:custGeom>
                <a:avLst/>
                <a:gdLst/>
                <a:ahLst/>
                <a:cxnLst/>
                <a:rect l="l" t="t" r="r" b="b"/>
                <a:pathLst>
                  <a:path w="284" h="358" extrusionOk="0">
                    <a:moveTo>
                      <a:pt x="74" y="1"/>
                    </a:moveTo>
                    <a:lnTo>
                      <a:pt x="1" y="264"/>
                    </a:lnTo>
                    <a:lnTo>
                      <a:pt x="32" y="316"/>
                    </a:lnTo>
                    <a:cubicBezTo>
                      <a:pt x="53" y="337"/>
                      <a:pt x="85" y="358"/>
                      <a:pt x="116" y="358"/>
                    </a:cubicBezTo>
                    <a:cubicBezTo>
                      <a:pt x="137" y="358"/>
                      <a:pt x="148" y="348"/>
                      <a:pt x="158" y="348"/>
                    </a:cubicBezTo>
                    <a:lnTo>
                      <a:pt x="211" y="327"/>
                    </a:lnTo>
                    <a:lnTo>
                      <a:pt x="284" y="54"/>
                    </a:lnTo>
                    <a:lnTo>
                      <a:pt x="284" y="54"/>
                    </a:lnTo>
                    <a:lnTo>
                      <a:pt x="158" y="106"/>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83"/>
              <p:cNvSpPr/>
              <p:nvPr/>
            </p:nvSpPr>
            <p:spPr>
              <a:xfrm>
                <a:off x="2750762" y="2146545"/>
                <a:ext cx="200596" cy="266296"/>
              </a:xfrm>
              <a:custGeom>
                <a:avLst/>
                <a:gdLst/>
                <a:ahLst/>
                <a:cxnLst/>
                <a:rect l="l" t="t" r="r" b="b"/>
                <a:pathLst>
                  <a:path w="6253" h="8301" extrusionOk="0">
                    <a:moveTo>
                      <a:pt x="179" y="0"/>
                    </a:moveTo>
                    <a:cubicBezTo>
                      <a:pt x="116" y="42"/>
                      <a:pt x="63" y="94"/>
                      <a:pt x="0" y="136"/>
                    </a:cubicBezTo>
                    <a:lnTo>
                      <a:pt x="6178" y="8301"/>
                    </a:lnTo>
                    <a:lnTo>
                      <a:pt x="6252" y="8027"/>
                    </a:lnTo>
                    <a:lnTo>
                      <a:pt x="1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83"/>
              <p:cNvSpPr/>
              <p:nvPr/>
            </p:nvSpPr>
            <p:spPr>
              <a:xfrm>
                <a:off x="2955686" y="2284391"/>
                <a:ext cx="304407" cy="130469"/>
              </a:xfrm>
              <a:custGeom>
                <a:avLst/>
                <a:gdLst/>
                <a:ahLst/>
                <a:cxnLst/>
                <a:rect l="l" t="t" r="r" b="b"/>
                <a:pathLst>
                  <a:path w="9489" h="4067" extrusionOk="0">
                    <a:moveTo>
                      <a:pt x="9414" y="0"/>
                    </a:moveTo>
                    <a:lnTo>
                      <a:pt x="84" y="3793"/>
                    </a:lnTo>
                    <a:lnTo>
                      <a:pt x="0" y="4067"/>
                    </a:lnTo>
                    <a:lnTo>
                      <a:pt x="9488" y="210"/>
                    </a:lnTo>
                    <a:cubicBezTo>
                      <a:pt x="9456" y="137"/>
                      <a:pt x="9435" y="74"/>
                      <a:pt x="94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83"/>
              <p:cNvSpPr/>
              <p:nvPr/>
            </p:nvSpPr>
            <p:spPr>
              <a:xfrm>
                <a:off x="2948949" y="2404048"/>
                <a:ext cx="9464" cy="11485"/>
              </a:xfrm>
              <a:custGeom>
                <a:avLst/>
                <a:gdLst/>
                <a:ahLst/>
                <a:cxnLst/>
                <a:rect l="l" t="t" r="r" b="b"/>
                <a:pathLst>
                  <a:path w="295" h="358" extrusionOk="0">
                    <a:moveTo>
                      <a:pt x="74" y="0"/>
                    </a:moveTo>
                    <a:lnTo>
                      <a:pt x="0" y="274"/>
                    </a:lnTo>
                    <a:lnTo>
                      <a:pt x="32" y="316"/>
                    </a:lnTo>
                    <a:cubicBezTo>
                      <a:pt x="53" y="347"/>
                      <a:pt x="84" y="358"/>
                      <a:pt x="126" y="358"/>
                    </a:cubicBezTo>
                    <a:lnTo>
                      <a:pt x="168" y="358"/>
                    </a:lnTo>
                    <a:lnTo>
                      <a:pt x="210" y="337"/>
                    </a:lnTo>
                    <a:lnTo>
                      <a:pt x="294" y="63"/>
                    </a:lnTo>
                    <a:lnTo>
                      <a:pt x="294" y="63"/>
                    </a:lnTo>
                    <a:lnTo>
                      <a:pt x="158" y="115"/>
                    </a:lnTo>
                    <a:lnTo>
                      <a:pt x="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83"/>
              <p:cNvSpPr/>
              <p:nvPr/>
            </p:nvSpPr>
            <p:spPr>
              <a:xfrm>
                <a:off x="2874108" y="1943642"/>
                <a:ext cx="150359" cy="203612"/>
              </a:xfrm>
              <a:custGeom>
                <a:avLst/>
                <a:gdLst/>
                <a:ahLst/>
                <a:cxnLst/>
                <a:rect l="l" t="t" r="r" b="b"/>
                <a:pathLst>
                  <a:path w="4687" h="6347" extrusionOk="0">
                    <a:moveTo>
                      <a:pt x="96" y="0"/>
                    </a:moveTo>
                    <a:cubicBezTo>
                      <a:pt x="64" y="84"/>
                      <a:pt x="33" y="157"/>
                      <a:pt x="1" y="241"/>
                    </a:cubicBezTo>
                    <a:lnTo>
                      <a:pt x="4614" y="6346"/>
                    </a:lnTo>
                    <a:lnTo>
                      <a:pt x="4687" y="6073"/>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83"/>
              <p:cNvSpPr/>
              <p:nvPr/>
            </p:nvSpPr>
            <p:spPr>
              <a:xfrm>
                <a:off x="3028827" y="2048446"/>
                <a:ext cx="228891" cy="100475"/>
              </a:xfrm>
              <a:custGeom>
                <a:avLst/>
                <a:gdLst/>
                <a:ahLst/>
                <a:cxnLst/>
                <a:rect l="l" t="t" r="r" b="b"/>
                <a:pathLst>
                  <a:path w="7135" h="3132" extrusionOk="0">
                    <a:moveTo>
                      <a:pt x="7134" y="0"/>
                    </a:moveTo>
                    <a:lnTo>
                      <a:pt x="85" y="2858"/>
                    </a:lnTo>
                    <a:lnTo>
                      <a:pt x="1" y="3131"/>
                    </a:lnTo>
                    <a:lnTo>
                      <a:pt x="7092" y="252"/>
                    </a:lnTo>
                    <a:cubicBezTo>
                      <a:pt x="7113" y="168"/>
                      <a:pt x="7124" y="84"/>
                      <a:pt x="7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83"/>
              <p:cNvSpPr/>
              <p:nvPr/>
            </p:nvSpPr>
            <p:spPr>
              <a:xfrm>
                <a:off x="3022090" y="2138461"/>
                <a:ext cx="9464" cy="11485"/>
              </a:xfrm>
              <a:custGeom>
                <a:avLst/>
                <a:gdLst/>
                <a:ahLst/>
                <a:cxnLst/>
                <a:rect l="l" t="t" r="r" b="b"/>
                <a:pathLst>
                  <a:path w="295" h="358" extrusionOk="0">
                    <a:moveTo>
                      <a:pt x="74" y="0"/>
                    </a:moveTo>
                    <a:lnTo>
                      <a:pt x="1" y="273"/>
                    </a:lnTo>
                    <a:lnTo>
                      <a:pt x="32" y="315"/>
                    </a:lnTo>
                    <a:cubicBezTo>
                      <a:pt x="53" y="336"/>
                      <a:pt x="85" y="357"/>
                      <a:pt x="127" y="357"/>
                    </a:cubicBezTo>
                    <a:cubicBezTo>
                      <a:pt x="137" y="357"/>
                      <a:pt x="148" y="357"/>
                      <a:pt x="169" y="346"/>
                    </a:cubicBezTo>
                    <a:lnTo>
                      <a:pt x="211" y="325"/>
                    </a:lnTo>
                    <a:lnTo>
                      <a:pt x="295" y="52"/>
                    </a:lnTo>
                    <a:lnTo>
                      <a:pt x="158" y="105"/>
                    </a:lnTo>
                    <a:lnTo>
                      <a:pt x="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83"/>
              <p:cNvSpPr/>
              <p:nvPr/>
            </p:nvSpPr>
            <p:spPr>
              <a:xfrm>
                <a:off x="3102321" y="1834411"/>
                <a:ext cx="103843" cy="48890"/>
              </a:xfrm>
              <a:custGeom>
                <a:avLst/>
                <a:gdLst/>
                <a:ahLst/>
                <a:cxnLst/>
                <a:rect l="l" t="t" r="r" b="b"/>
                <a:pathLst>
                  <a:path w="3237" h="1524" extrusionOk="0">
                    <a:moveTo>
                      <a:pt x="3141" y="1"/>
                    </a:moveTo>
                    <a:lnTo>
                      <a:pt x="73" y="1251"/>
                    </a:lnTo>
                    <a:lnTo>
                      <a:pt x="0" y="1524"/>
                    </a:lnTo>
                    <a:lnTo>
                      <a:pt x="3236" y="200"/>
                    </a:lnTo>
                    <a:cubicBezTo>
                      <a:pt x="3204" y="137"/>
                      <a:pt x="3173" y="74"/>
                      <a:pt x="3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83"/>
              <p:cNvSpPr/>
              <p:nvPr/>
            </p:nvSpPr>
            <p:spPr>
              <a:xfrm>
                <a:off x="3027480" y="1787896"/>
                <a:ext cx="70159" cy="93385"/>
              </a:xfrm>
              <a:custGeom>
                <a:avLst/>
                <a:gdLst/>
                <a:ahLst/>
                <a:cxnLst/>
                <a:rect l="l" t="t" r="r" b="b"/>
                <a:pathLst>
                  <a:path w="2187" h="2911" extrusionOk="0">
                    <a:moveTo>
                      <a:pt x="190" y="1"/>
                    </a:moveTo>
                    <a:cubicBezTo>
                      <a:pt x="127" y="32"/>
                      <a:pt x="64" y="74"/>
                      <a:pt x="1" y="116"/>
                    </a:cubicBezTo>
                    <a:lnTo>
                      <a:pt x="2112" y="2911"/>
                    </a:lnTo>
                    <a:lnTo>
                      <a:pt x="2186" y="2638"/>
                    </a:lnTo>
                    <a:lnTo>
                      <a:pt x="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83"/>
              <p:cNvSpPr/>
              <p:nvPr/>
            </p:nvSpPr>
            <p:spPr>
              <a:xfrm>
                <a:off x="3095231" y="1872490"/>
                <a:ext cx="9464" cy="11838"/>
              </a:xfrm>
              <a:custGeom>
                <a:avLst/>
                <a:gdLst/>
                <a:ahLst/>
                <a:cxnLst/>
                <a:rect l="l" t="t" r="r" b="b"/>
                <a:pathLst>
                  <a:path w="295" h="369" extrusionOk="0">
                    <a:moveTo>
                      <a:pt x="74" y="1"/>
                    </a:moveTo>
                    <a:lnTo>
                      <a:pt x="0" y="274"/>
                    </a:lnTo>
                    <a:lnTo>
                      <a:pt x="32" y="316"/>
                    </a:lnTo>
                    <a:cubicBezTo>
                      <a:pt x="53" y="348"/>
                      <a:pt x="84" y="369"/>
                      <a:pt x="126" y="369"/>
                    </a:cubicBezTo>
                    <a:cubicBezTo>
                      <a:pt x="137" y="369"/>
                      <a:pt x="147" y="358"/>
                      <a:pt x="168" y="358"/>
                    </a:cubicBezTo>
                    <a:lnTo>
                      <a:pt x="221" y="337"/>
                    </a:lnTo>
                    <a:lnTo>
                      <a:pt x="294" y="64"/>
                    </a:lnTo>
                    <a:lnTo>
                      <a:pt x="158" y="117"/>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83"/>
              <p:cNvSpPr/>
              <p:nvPr/>
            </p:nvSpPr>
            <p:spPr>
              <a:xfrm>
                <a:off x="2543143" y="1698811"/>
                <a:ext cx="742203" cy="1615324"/>
              </a:xfrm>
              <a:custGeom>
                <a:avLst/>
                <a:gdLst/>
                <a:ahLst/>
                <a:cxnLst/>
                <a:rect l="l" t="t" r="r" b="b"/>
                <a:pathLst>
                  <a:path w="23136" h="50353" extrusionOk="0">
                    <a:moveTo>
                      <a:pt x="18765" y="467"/>
                    </a:moveTo>
                    <a:cubicBezTo>
                      <a:pt x="19217" y="1853"/>
                      <a:pt x="19743" y="2925"/>
                      <a:pt x="20257" y="3965"/>
                    </a:cubicBezTo>
                    <a:cubicBezTo>
                      <a:pt x="20908" y="5279"/>
                      <a:pt x="21518" y="6528"/>
                      <a:pt x="21959" y="8368"/>
                    </a:cubicBezTo>
                    <a:cubicBezTo>
                      <a:pt x="22316" y="10238"/>
                      <a:pt x="22117" y="11025"/>
                      <a:pt x="21886" y="11940"/>
                    </a:cubicBezTo>
                    <a:cubicBezTo>
                      <a:pt x="21697" y="12664"/>
                      <a:pt x="21487" y="13495"/>
                      <a:pt x="21539" y="14987"/>
                    </a:cubicBezTo>
                    <a:cubicBezTo>
                      <a:pt x="21518" y="16615"/>
                      <a:pt x="21844" y="17529"/>
                      <a:pt x="22148" y="18412"/>
                    </a:cubicBezTo>
                    <a:cubicBezTo>
                      <a:pt x="22484" y="19379"/>
                      <a:pt x="22800" y="20282"/>
                      <a:pt x="22674" y="22026"/>
                    </a:cubicBezTo>
                    <a:cubicBezTo>
                      <a:pt x="22463" y="23813"/>
                      <a:pt x="21917" y="24464"/>
                      <a:pt x="21298" y="25231"/>
                    </a:cubicBezTo>
                    <a:cubicBezTo>
                      <a:pt x="20772" y="25872"/>
                      <a:pt x="20173" y="26596"/>
                      <a:pt x="19764" y="28088"/>
                    </a:cubicBezTo>
                    <a:cubicBezTo>
                      <a:pt x="19248" y="29643"/>
                      <a:pt x="19427" y="30631"/>
                      <a:pt x="19596" y="31588"/>
                    </a:cubicBezTo>
                    <a:cubicBezTo>
                      <a:pt x="19774" y="32585"/>
                      <a:pt x="19942" y="33531"/>
                      <a:pt x="19311" y="35128"/>
                    </a:cubicBezTo>
                    <a:cubicBezTo>
                      <a:pt x="18597" y="36746"/>
                      <a:pt x="17714" y="37240"/>
                      <a:pt x="16769" y="37755"/>
                    </a:cubicBezTo>
                    <a:cubicBezTo>
                      <a:pt x="15907" y="38238"/>
                      <a:pt x="15015" y="38732"/>
                      <a:pt x="14153" y="40077"/>
                    </a:cubicBezTo>
                    <a:cubicBezTo>
                      <a:pt x="13176" y="41443"/>
                      <a:pt x="13186" y="42451"/>
                      <a:pt x="13197" y="43428"/>
                    </a:cubicBezTo>
                    <a:cubicBezTo>
                      <a:pt x="13197" y="44437"/>
                      <a:pt x="13207" y="45393"/>
                      <a:pt x="12125" y="46738"/>
                    </a:cubicBezTo>
                    <a:cubicBezTo>
                      <a:pt x="10917" y="48083"/>
                      <a:pt x="9761" y="48314"/>
                      <a:pt x="8532" y="48545"/>
                    </a:cubicBezTo>
                    <a:cubicBezTo>
                      <a:pt x="7471" y="48756"/>
                      <a:pt x="6367" y="48976"/>
                      <a:pt x="5148" y="49911"/>
                    </a:cubicBezTo>
                    <a:cubicBezTo>
                      <a:pt x="4592" y="48482"/>
                      <a:pt x="3751" y="47736"/>
                      <a:pt x="2942" y="47011"/>
                    </a:cubicBezTo>
                    <a:cubicBezTo>
                      <a:pt x="2007" y="46171"/>
                      <a:pt x="1125" y="45382"/>
                      <a:pt x="789" y="43617"/>
                    </a:cubicBezTo>
                    <a:cubicBezTo>
                      <a:pt x="546" y="41905"/>
                      <a:pt x="1041" y="41086"/>
                      <a:pt x="1555" y="40224"/>
                    </a:cubicBezTo>
                    <a:cubicBezTo>
                      <a:pt x="2070" y="39394"/>
                      <a:pt x="2585" y="38532"/>
                      <a:pt x="2449" y="36862"/>
                    </a:cubicBezTo>
                    <a:cubicBezTo>
                      <a:pt x="2396" y="35265"/>
                      <a:pt x="1881" y="34382"/>
                      <a:pt x="1387" y="33521"/>
                    </a:cubicBezTo>
                    <a:cubicBezTo>
                      <a:pt x="852" y="32596"/>
                      <a:pt x="347" y="31714"/>
                      <a:pt x="546" y="29969"/>
                    </a:cubicBezTo>
                    <a:cubicBezTo>
                      <a:pt x="831" y="28267"/>
                      <a:pt x="1461" y="27542"/>
                      <a:pt x="2122" y="26775"/>
                    </a:cubicBezTo>
                    <a:cubicBezTo>
                      <a:pt x="2753" y="26040"/>
                      <a:pt x="3415" y="25283"/>
                      <a:pt x="3772" y="23697"/>
                    </a:cubicBezTo>
                    <a:cubicBezTo>
                      <a:pt x="4182" y="22194"/>
                      <a:pt x="4046" y="21270"/>
                      <a:pt x="3920" y="20450"/>
                    </a:cubicBezTo>
                    <a:cubicBezTo>
                      <a:pt x="3772" y="19473"/>
                      <a:pt x="3635" y="18622"/>
                      <a:pt x="4371" y="16993"/>
                    </a:cubicBezTo>
                    <a:cubicBezTo>
                      <a:pt x="5159" y="15417"/>
                      <a:pt x="5895" y="14808"/>
                      <a:pt x="6672" y="14156"/>
                    </a:cubicBezTo>
                    <a:cubicBezTo>
                      <a:pt x="7387" y="13547"/>
                      <a:pt x="8132" y="12928"/>
                      <a:pt x="8942" y="11530"/>
                    </a:cubicBezTo>
                    <a:cubicBezTo>
                      <a:pt x="9750" y="10269"/>
                      <a:pt x="10003" y="9449"/>
                      <a:pt x="10213" y="8725"/>
                    </a:cubicBezTo>
                    <a:cubicBezTo>
                      <a:pt x="10476" y="7821"/>
                      <a:pt x="10707" y="7044"/>
                      <a:pt x="11968" y="5625"/>
                    </a:cubicBezTo>
                    <a:cubicBezTo>
                      <a:pt x="13292" y="4259"/>
                      <a:pt x="14457" y="3503"/>
                      <a:pt x="15697" y="2704"/>
                    </a:cubicBezTo>
                    <a:cubicBezTo>
                      <a:pt x="16664" y="2074"/>
                      <a:pt x="17662" y="1433"/>
                      <a:pt x="18765" y="467"/>
                    </a:cubicBezTo>
                    <a:close/>
                    <a:moveTo>
                      <a:pt x="18853" y="0"/>
                    </a:moveTo>
                    <a:cubicBezTo>
                      <a:pt x="18810" y="0"/>
                      <a:pt x="18766" y="14"/>
                      <a:pt x="18734" y="46"/>
                    </a:cubicBezTo>
                    <a:cubicBezTo>
                      <a:pt x="17578" y="1086"/>
                      <a:pt x="16528" y="1769"/>
                      <a:pt x="15519" y="2421"/>
                    </a:cubicBezTo>
                    <a:cubicBezTo>
                      <a:pt x="14258" y="3240"/>
                      <a:pt x="13081" y="4007"/>
                      <a:pt x="11726" y="5394"/>
                    </a:cubicBezTo>
                    <a:cubicBezTo>
                      <a:pt x="10413" y="6876"/>
                      <a:pt x="10171" y="7695"/>
                      <a:pt x="9887" y="8630"/>
                    </a:cubicBezTo>
                    <a:cubicBezTo>
                      <a:pt x="9677" y="9365"/>
                      <a:pt x="9446" y="10122"/>
                      <a:pt x="8658" y="11352"/>
                    </a:cubicBezTo>
                    <a:cubicBezTo>
                      <a:pt x="7870" y="12706"/>
                      <a:pt x="7156" y="13316"/>
                      <a:pt x="6451" y="13894"/>
                    </a:cubicBezTo>
                    <a:cubicBezTo>
                      <a:pt x="5685" y="14546"/>
                      <a:pt x="4886" y="15207"/>
                      <a:pt x="4067" y="16846"/>
                    </a:cubicBezTo>
                    <a:cubicBezTo>
                      <a:pt x="3289" y="18580"/>
                      <a:pt x="3436" y="19515"/>
                      <a:pt x="3583" y="20502"/>
                    </a:cubicBezTo>
                    <a:cubicBezTo>
                      <a:pt x="3709" y="21322"/>
                      <a:pt x="3835" y="22173"/>
                      <a:pt x="3446" y="23612"/>
                    </a:cubicBezTo>
                    <a:cubicBezTo>
                      <a:pt x="3100" y="25125"/>
                      <a:pt x="2480" y="25851"/>
                      <a:pt x="1870" y="26554"/>
                    </a:cubicBezTo>
                    <a:cubicBezTo>
                      <a:pt x="1209" y="27322"/>
                      <a:pt x="515" y="28120"/>
                      <a:pt x="221" y="29917"/>
                    </a:cubicBezTo>
                    <a:cubicBezTo>
                      <a:pt x="0" y="31787"/>
                      <a:pt x="536" y="32711"/>
                      <a:pt x="1093" y="33689"/>
                    </a:cubicBezTo>
                    <a:cubicBezTo>
                      <a:pt x="1576" y="34508"/>
                      <a:pt x="2070" y="35359"/>
                      <a:pt x="2122" y="36883"/>
                    </a:cubicBezTo>
                    <a:cubicBezTo>
                      <a:pt x="2249" y="38448"/>
                      <a:pt x="1776" y="39225"/>
                      <a:pt x="1272" y="40056"/>
                    </a:cubicBezTo>
                    <a:cubicBezTo>
                      <a:pt x="747" y="40928"/>
                      <a:pt x="200" y="41831"/>
                      <a:pt x="462" y="43680"/>
                    </a:cubicBezTo>
                    <a:cubicBezTo>
                      <a:pt x="820" y="45561"/>
                      <a:pt x="1744" y="46381"/>
                      <a:pt x="2722" y="47264"/>
                    </a:cubicBezTo>
                    <a:cubicBezTo>
                      <a:pt x="3541" y="47988"/>
                      <a:pt x="4392" y="48756"/>
                      <a:pt x="4917" y="50237"/>
                    </a:cubicBezTo>
                    <a:cubicBezTo>
                      <a:pt x="4938" y="50290"/>
                      <a:pt x="4980" y="50332"/>
                      <a:pt x="5033" y="50342"/>
                    </a:cubicBezTo>
                    <a:cubicBezTo>
                      <a:pt x="5043" y="50353"/>
                      <a:pt x="5064" y="50353"/>
                      <a:pt x="5075" y="50353"/>
                    </a:cubicBezTo>
                    <a:cubicBezTo>
                      <a:pt x="5117" y="50353"/>
                      <a:pt x="5148" y="50342"/>
                      <a:pt x="5180" y="50311"/>
                    </a:cubicBezTo>
                    <a:cubicBezTo>
                      <a:pt x="6399" y="49312"/>
                      <a:pt x="7523" y="49092"/>
                      <a:pt x="8606" y="48882"/>
                    </a:cubicBezTo>
                    <a:cubicBezTo>
                      <a:pt x="9887" y="48629"/>
                      <a:pt x="11095" y="48387"/>
                      <a:pt x="12377" y="46948"/>
                    </a:cubicBezTo>
                    <a:cubicBezTo>
                      <a:pt x="13544" y="45509"/>
                      <a:pt x="13533" y="44448"/>
                      <a:pt x="13533" y="43428"/>
                    </a:cubicBezTo>
                    <a:cubicBezTo>
                      <a:pt x="13523" y="42462"/>
                      <a:pt x="13512" y="41548"/>
                      <a:pt x="14426" y="40266"/>
                    </a:cubicBezTo>
                    <a:cubicBezTo>
                      <a:pt x="15246" y="38984"/>
                      <a:pt x="16107" y="38511"/>
                      <a:pt x="16937" y="38049"/>
                    </a:cubicBezTo>
                    <a:cubicBezTo>
                      <a:pt x="17925" y="37502"/>
                      <a:pt x="18860" y="36977"/>
                      <a:pt x="19627" y="35254"/>
                    </a:cubicBezTo>
                    <a:cubicBezTo>
                      <a:pt x="20289" y="33563"/>
                      <a:pt x="20100" y="32533"/>
                      <a:pt x="19921" y="31524"/>
                    </a:cubicBezTo>
                    <a:cubicBezTo>
                      <a:pt x="19764" y="30610"/>
                      <a:pt x="19596" y="29675"/>
                      <a:pt x="20079" y="28183"/>
                    </a:cubicBezTo>
                    <a:cubicBezTo>
                      <a:pt x="20478" y="26754"/>
                      <a:pt x="21024" y="26092"/>
                      <a:pt x="21550" y="25441"/>
                    </a:cubicBezTo>
                    <a:cubicBezTo>
                      <a:pt x="22190" y="24674"/>
                      <a:pt x="22790" y="23949"/>
                      <a:pt x="23010" y="22057"/>
                    </a:cubicBezTo>
                    <a:cubicBezTo>
                      <a:pt x="23136" y="20229"/>
                      <a:pt x="22800" y="19253"/>
                      <a:pt x="22463" y="18307"/>
                    </a:cubicBezTo>
                    <a:cubicBezTo>
                      <a:pt x="22169" y="17445"/>
                      <a:pt x="21854" y="16552"/>
                      <a:pt x="21875" y="14987"/>
                    </a:cubicBezTo>
                    <a:cubicBezTo>
                      <a:pt x="21823" y="13537"/>
                      <a:pt x="22022" y="12759"/>
                      <a:pt x="22211" y="12024"/>
                    </a:cubicBezTo>
                    <a:cubicBezTo>
                      <a:pt x="22453" y="11067"/>
                      <a:pt x="22664" y="10248"/>
                      <a:pt x="22285" y="8294"/>
                    </a:cubicBezTo>
                    <a:cubicBezTo>
                      <a:pt x="21844" y="6413"/>
                      <a:pt x="21214" y="5153"/>
                      <a:pt x="20551" y="3808"/>
                    </a:cubicBezTo>
                    <a:cubicBezTo>
                      <a:pt x="20016" y="2725"/>
                      <a:pt x="19459" y="1601"/>
                      <a:pt x="19007" y="119"/>
                    </a:cubicBezTo>
                    <a:cubicBezTo>
                      <a:pt x="18986" y="56"/>
                      <a:pt x="18944" y="14"/>
                      <a:pt x="18891" y="4"/>
                    </a:cubicBezTo>
                    <a:cubicBezTo>
                      <a:pt x="18879" y="2"/>
                      <a:pt x="18866" y="0"/>
                      <a:pt x="18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83"/>
              <p:cNvSpPr/>
              <p:nvPr/>
            </p:nvSpPr>
            <p:spPr>
              <a:xfrm>
                <a:off x="2734915" y="2577278"/>
                <a:ext cx="1059410" cy="864748"/>
              </a:xfrm>
              <a:custGeom>
                <a:avLst/>
                <a:gdLst/>
                <a:ahLst/>
                <a:cxnLst/>
                <a:rect l="l" t="t" r="r" b="b"/>
                <a:pathLst>
                  <a:path w="33024" h="26956" extrusionOk="0">
                    <a:moveTo>
                      <a:pt x="28316" y="0"/>
                    </a:moveTo>
                    <a:cubicBezTo>
                      <a:pt x="27636" y="0"/>
                      <a:pt x="26910" y="45"/>
                      <a:pt x="26068" y="190"/>
                    </a:cubicBezTo>
                    <a:cubicBezTo>
                      <a:pt x="23368" y="788"/>
                      <a:pt x="23819" y="1619"/>
                      <a:pt x="21361" y="2575"/>
                    </a:cubicBezTo>
                    <a:cubicBezTo>
                      <a:pt x="18955" y="3646"/>
                      <a:pt x="18293" y="2712"/>
                      <a:pt x="15887" y="3951"/>
                    </a:cubicBezTo>
                    <a:cubicBezTo>
                      <a:pt x="13544" y="5306"/>
                      <a:pt x="14405" y="6347"/>
                      <a:pt x="12367" y="7986"/>
                    </a:cubicBezTo>
                    <a:cubicBezTo>
                      <a:pt x="10402" y="9709"/>
                      <a:pt x="9310" y="8605"/>
                      <a:pt x="7387" y="10508"/>
                    </a:cubicBezTo>
                    <a:cubicBezTo>
                      <a:pt x="5548" y="12504"/>
                      <a:pt x="6861" y="13639"/>
                      <a:pt x="5390" y="15834"/>
                    </a:cubicBezTo>
                    <a:cubicBezTo>
                      <a:pt x="4014" y="18093"/>
                      <a:pt x="2459" y="16959"/>
                      <a:pt x="1178" y="19396"/>
                    </a:cubicBezTo>
                    <a:cubicBezTo>
                      <a:pt x="1" y="21907"/>
                      <a:pt x="1755" y="23021"/>
                      <a:pt x="988" y="25647"/>
                    </a:cubicBezTo>
                    <a:cubicBezTo>
                      <a:pt x="1102" y="25640"/>
                      <a:pt x="1212" y="25637"/>
                      <a:pt x="1318" y="25637"/>
                    </a:cubicBezTo>
                    <a:cubicBezTo>
                      <a:pt x="3444" y="25637"/>
                      <a:pt x="4297" y="26956"/>
                      <a:pt x="6159" y="26956"/>
                    </a:cubicBezTo>
                    <a:cubicBezTo>
                      <a:pt x="6456" y="26956"/>
                      <a:pt x="6778" y="26923"/>
                      <a:pt x="7134" y="26845"/>
                    </a:cubicBezTo>
                    <a:cubicBezTo>
                      <a:pt x="9793" y="26121"/>
                      <a:pt x="9026" y="24366"/>
                      <a:pt x="11537" y="23515"/>
                    </a:cubicBezTo>
                    <a:cubicBezTo>
                      <a:pt x="12206" y="23255"/>
                      <a:pt x="12753" y="23179"/>
                      <a:pt x="13243" y="23179"/>
                    </a:cubicBezTo>
                    <a:cubicBezTo>
                      <a:pt x="13931" y="23179"/>
                      <a:pt x="14507" y="23329"/>
                      <a:pt x="15146" y="23329"/>
                    </a:cubicBezTo>
                    <a:cubicBezTo>
                      <a:pt x="15724" y="23329"/>
                      <a:pt x="16355" y="23206"/>
                      <a:pt x="17169" y="22737"/>
                    </a:cubicBezTo>
                    <a:cubicBezTo>
                      <a:pt x="19438" y="21277"/>
                      <a:pt x="18608" y="19964"/>
                      <a:pt x="20730" y="18430"/>
                    </a:cubicBezTo>
                    <a:cubicBezTo>
                      <a:pt x="22768" y="16801"/>
                      <a:pt x="23588" y="17872"/>
                      <a:pt x="25427" y="15876"/>
                    </a:cubicBezTo>
                    <a:cubicBezTo>
                      <a:pt x="27171" y="13807"/>
                      <a:pt x="26404" y="12955"/>
                      <a:pt x="27970" y="10844"/>
                    </a:cubicBezTo>
                    <a:cubicBezTo>
                      <a:pt x="29451" y="8647"/>
                      <a:pt x="30155" y="9278"/>
                      <a:pt x="31332" y="6767"/>
                    </a:cubicBezTo>
                    <a:cubicBezTo>
                      <a:pt x="32404" y="4204"/>
                      <a:pt x="32140" y="2596"/>
                      <a:pt x="33023" y="22"/>
                    </a:cubicBezTo>
                    <a:lnTo>
                      <a:pt x="33023" y="22"/>
                    </a:lnTo>
                    <a:cubicBezTo>
                      <a:pt x="32440" y="85"/>
                      <a:pt x="31912" y="107"/>
                      <a:pt x="31416" y="107"/>
                    </a:cubicBezTo>
                    <a:cubicBezTo>
                      <a:pt x="30319" y="107"/>
                      <a:pt x="29373" y="0"/>
                      <a:pt x="28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83"/>
              <p:cNvSpPr/>
              <p:nvPr/>
            </p:nvSpPr>
            <p:spPr>
              <a:xfrm>
                <a:off x="3344297" y="2802765"/>
                <a:ext cx="167907" cy="136212"/>
              </a:xfrm>
              <a:custGeom>
                <a:avLst/>
                <a:gdLst/>
                <a:ahLst/>
                <a:cxnLst/>
                <a:rect l="l" t="t" r="r" b="b"/>
                <a:pathLst>
                  <a:path w="5234" h="4246" extrusionOk="0">
                    <a:moveTo>
                      <a:pt x="5086" y="0"/>
                    </a:moveTo>
                    <a:lnTo>
                      <a:pt x="1" y="4067"/>
                    </a:lnTo>
                    <a:lnTo>
                      <a:pt x="11" y="4214"/>
                    </a:lnTo>
                    <a:lnTo>
                      <a:pt x="148" y="4245"/>
                    </a:lnTo>
                    <a:lnTo>
                      <a:pt x="5233" y="179"/>
                    </a:lnTo>
                    <a:lnTo>
                      <a:pt x="5170" y="169"/>
                    </a:lnTo>
                    <a:cubicBezTo>
                      <a:pt x="5128" y="148"/>
                      <a:pt x="5086" y="105"/>
                      <a:pt x="5086" y="53"/>
                    </a:cubicBezTo>
                    <a:lnTo>
                      <a:pt x="5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83"/>
              <p:cNvSpPr/>
              <p:nvPr/>
            </p:nvSpPr>
            <p:spPr>
              <a:xfrm>
                <a:off x="3174083" y="2938943"/>
                <a:ext cx="167907" cy="136180"/>
              </a:xfrm>
              <a:custGeom>
                <a:avLst/>
                <a:gdLst/>
                <a:ahLst/>
                <a:cxnLst/>
                <a:rect l="l" t="t" r="r" b="b"/>
                <a:pathLst>
                  <a:path w="5234" h="4245" extrusionOk="0">
                    <a:moveTo>
                      <a:pt x="5086" y="0"/>
                    </a:moveTo>
                    <a:lnTo>
                      <a:pt x="1" y="4067"/>
                    </a:lnTo>
                    <a:lnTo>
                      <a:pt x="12" y="4214"/>
                    </a:lnTo>
                    <a:lnTo>
                      <a:pt x="148" y="4245"/>
                    </a:lnTo>
                    <a:lnTo>
                      <a:pt x="5233" y="179"/>
                    </a:lnTo>
                    <a:lnTo>
                      <a:pt x="5181" y="168"/>
                    </a:lnTo>
                    <a:cubicBezTo>
                      <a:pt x="5128" y="147"/>
                      <a:pt x="5097" y="105"/>
                      <a:pt x="5097" y="53"/>
                    </a:cubicBezTo>
                    <a:lnTo>
                      <a:pt x="5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83"/>
              <p:cNvSpPr/>
              <p:nvPr/>
            </p:nvSpPr>
            <p:spPr>
              <a:xfrm>
                <a:off x="3514510" y="2666587"/>
                <a:ext cx="167554" cy="136212"/>
              </a:xfrm>
              <a:custGeom>
                <a:avLst/>
                <a:gdLst/>
                <a:ahLst/>
                <a:cxnLst/>
                <a:rect l="l" t="t" r="r" b="b"/>
                <a:pathLst>
                  <a:path w="5223" h="4246" extrusionOk="0">
                    <a:moveTo>
                      <a:pt x="5086" y="1"/>
                    </a:moveTo>
                    <a:lnTo>
                      <a:pt x="0" y="4067"/>
                    </a:lnTo>
                    <a:lnTo>
                      <a:pt x="0" y="4214"/>
                    </a:lnTo>
                    <a:lnTo>
                      <a:pt x="137" y="4245"/>
                    </a:lnTo>
                    <a:lnTo>
                      <a:pt x="5223" y="180"/>
                    </a:lnTo>
                    <a:lnTo>
                      <a:pt x="5170" y="169"/>
                    </a:lnTo>
                    <a:cubicBezTo>
                      <a:pt x="5128" y="148"/>
                      <a:pt x="5086" y="106"/>
                      <a:pt x="5086" y="54"/>
                    </a:cubicBezTo>
                    <a:lnTo>
                      <a:pt x="5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83"/>
              <p:cNvSpPr/>
              <p:nvPr/>
            </p:nvSpPr>
            <p:spPr>
              <a:xfrm>
                <a:off x="3003901" y="3075089"/>
                <a:ext cx="167875" cy="136212"/>
              </a:xfrm>
              <a:custGeom>
                <a:avLst/>
                <a:gdLst/>
                <a:ahLst/>
                <a:cxnLst/>
                <a:rect l="l" t="t" r="r" b="b"/>
                <a:pathLst>
                  <a:path w="5233" h="4246" extrusionOk="0">
                    <a:moveTo>
                      <a:pt x="5085" y="1"/>
                    </a:moveTo>
                    <a:lnTo>
                      <a:pt x="0" y="4067"/>
                    </a:lnTo>
                    <a:lnTo>
                      <a:pt x="10" y="4214"/>
                    </a:lnTo>
                    <a:lnTo>
                      <a:pt x="147" y="4246"/>
                    </a:lnTo>
                    <a:lnTo>
                      <a:pt x="5233" y="180"/>
                    </a:lnTo>
                    <a:lnTo>
                      <a:pt x="5180" y="169"/>
                    </a:lnTo>
                    <a:cubicBezTo>
                      <a:pt x="5127" y="148"/>
                      <a:pt x="5096" y="106"/>
                      <a:pt x="5096" y="54"/>
                    </a:cubicBezTo>
                    <a:lnTo>
                      <a:pt x="50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83"/>
              <p:cNvSpPr/>
              <p:nvPr/>
            </p:nvSpPr>
            <p:spPr>
              <a:xfrm>
                <a:off x="2834008" y="3211267"/>
                <a:ext cx="167554" cy="136212"/>
              </a:xfrm>
              <a:custGeom>
                <a:avLst/>
                <a:gdLst/>
                <a:ahLst/>
                <a:cxnLst/>
                <a:rect l="l" t="t" r="r" b="b"/>
                <a:pathLst>
                  <a:path w="5223" h="4246" extrusionOk="0">
                    <a:moveTo>
                      <a:pt x="5086" y="1"/>
                    </a:moveTo>
                    <a:lnTo>
                      <a:pt x="1" y="4067"/>
                    </a:lnTo>
                    <a:lnTo>
                      <a:pt x="1" y="4214"/>
                    </a:lnTo>
                    <a:lnTo>
                      <a:pt x="137" y="4245"/>
                    </a:lnTo>
                    <a:lnTo>
                      <a:pt x="5222" y="180"/>
                    </a:lnTo>
                    <a:lnTo>
                      <a:pt x="5170" y="159"/>
                    </a:lnTo>
                    <a:cubicBezTo>
                      <a:pt x="5117" y="148"/>
                      <a:pt x="5086" y="106"/>
                      <a:pt x="5086" y="54"/>
                    </a:cubicBezTo>
                    <a:lnTo>
                      <a:pt x="5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83"/>
              <p:cNvSpPr/>
              <p:nvPr/>
            </p:nvSpPr>
            <p:spPr>
              <a:xfrm>
                <a:off x="3684724" y="2583341"/>
                <a:ext cx="107885" cy="83280"/>
              </a:xfrm>
              <a:custGeom>
                <a:avLst/>
                <a:gdLst/>
                <a:ahLst/>
                <a:cxnLst/>
                <a:rect l="l" t="t" r="r" b="b"/>
                <a:pathLst>
                  <a:path w="3363" h="2596" extrusionOk="0">
                    <a:moveTo>
                      <a:pt x="3363" y="1"/>
                    </a:moveTo>
                    <a:lnTo>
                      <a:pt x="3363" y="1"/>
                    </a:lnTo>
                    <a:cubicBezTo>
                      <a:pt x="3226" y="22"/>
                      <a:pt x="3100" y="32"/>
                      <a:pt x="2985" y="43"/>
                    </a:cubicBezTo>
                    <a:lnTo>
                      <a:pt x="1" y="2417"/>
                    </a:lnTo>
                    <a:lnTo>
                      <a:pt x="1" y="2565"/>
                    </a:lnTo>
                    <a:lnTo>
                      <a:pt x="137" y="2596"/>
                    </a:lnTo>
                    <a:lnTo>
                      <a:pt x="3352" y="32"/>
                    </a:lnTo>
                    <a:cubicBezTo>
                      <a:pt x="3352" y="22"/>
                      <a:pt x="3363" y="11"/>
                      <a:pt x="3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83"/>
              <p:cNvSpPr/>
              <p:nvPr/>
            </p:nvSpPr>
            <p:spPr>
              <a:xfrm>
                <a:off x="2831313" y="3347444"/>
                <a:ext cx="200917" cy="53959"/>
              </a:xfrm>
              <a:custGeom>
                <a:avLst/>
                <a:gdLst/>
                <a:ahLst/>
                <a:cxnLst/>
                <a:rect l="l" t="t" r="r" b="b"/>
                <a:pathLst>
                  <a:path w="6263" h="1682" extrusionOk="0">
                    <a:moveTo>
                      <a:pt x="221" y="0"/>
                    </a:moveTo>
                    <a:lnTo>
                      <a:pt x="1" y="179"/>
                    </a:lnTo>
                    <a:lnTo>
                      <a:pt x="6116" y="1681"/>
                    </a:lnTo>
                    <a:cubicBezTo>
                      <a:pt x="6168" y="1618"/>
                      <a:pt x="6210" y="1555"/>
                      <a:pt x="6263" y="1482"/>
                    </a:cubicBez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83"/>
              <p:cNvSpPr/>
              <p:nvPr/>
            </p:nvSpPr>
            <p:spPr>
              <a:xfrm>
                <a:off x="3001527" y="3211267"/>
                <a:ext cx="313486" cy="81291"/>
              </a:xfrm>
              <a:custGeom>
                <a:avLst/>
                <a:gdLst/>
                <a:ahLst/>
                <a:cxnLst/>
                <a:rect l="l" t="t" r="r" b="b"/>
                <a:pathLst>
                  <a:path w="9772" h="2534" extrusionOk="0">
                    <a:moveTo>
                      <a:pt x="221" y="1"/>
                    </a:moveTo>
                    <a:lnTo>
                      <a:pt x="0" y="180"/>
                    </a:lnTo>
                    <a:lnTo>
                      <a:pt x="9582" y="2533"/>
                    </a:lnTo>
                    <a:cubicBezTo>
                      <a:pt x="9656" y="2470"/>
                      <a:pt x="9719" y="2417"/>
                      <a:pt x="9771" y="2354"/>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83"/>
              <p:cNvSpPr/>
              <p:nvPr/>
            </p:nvSpPr>
            <p:spPr>
              <a:xfrm>
                <a:off x="2990749" y="2897143"/>
                <a:ext cx="13185" cy="314159"/>
              </a:xfrm>
              <a:custGeom>
                <a:avLst/>
                <a:gdLst/>
                <a:ahLst/>
                <a:cxnLst/>
                <a:rect l="l" t="t" r="r" b="b"/>
                <a:pathLst>
                  <a:path w="411" h="9793" extrusionOk="0">
                    <a:moveTo>
                      <a:pt x="221" y="0"/>
                    </a:moveTo>
                    <a:lnTo>
                      <a:pt x="0" y="158"/>
                    </a:lnTo>
                    <a:lnTo>
                      <a:pt x="200" y="9793"/>
                    </a:lnTo>
                    <a:lnTo>
                      <a:pt x="410" y="9614"/>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83"/>
              <p:cNvSpPr/>
              <p:nvPr/>
            </p:nvSpPr>
            <p:spPr>
              <a:xfrm>
                <a:off x="2997164" y="3205556"/>
                <a:ext cx="11485" cy="11485"/>
              </a:xfrm>
              <a:custGeom>
                <a:avLst/>
                <a:gdLst/>
                <a:ahLst/>
                <a:cxnLst/>
                <a:rect l="l" t="t" r="r" b="b"/>
                <a:pathLst>
                  <a:path w="358" h="358" extrusionOk="0">
                    <a:moveTo>
                      <a:pt x="210" y="0"/>
                    </a:moveTo>
                    <a:lnTo>
                      <a:pt x="0" y="179"/>
                    </a:lnTo>
                    <a:lnTo>
                      <a:pt x="0" y="232"/>
                    </a:lnTo>
                    <a:cubicBezTo>
                      <a:pt x="0" y="284"/>
                      <a:pt x="31" y="326"/>
                      <a:pt x="84" y="337"/>
                    </a:cubicBezTo>
                    <a:lnTo>
                      <a:pt x="136" y="358"/>
                    </a:lnTo>
                    <a:lnTo>
                      <a:pt x="357" y="179"/>
                    </a:lnTo>
                    <a:lnTo>
                      <a:pt x="220" y="147"/>
                    </a:lnTo>
                    <a:lnTo>
                      <a:pt x="2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83"/>
              <p:cNvSpPr/>
              <p:nvPr/>
            </p:nvSpPr>
            <p:spPr>
              <a:xfrm>
                <a:off x="3171741" y="3075089"/>
                <a:ext cx="283170" cy="72533"/>
              </a:xfrm>
              <a:custGeom>
                <a:avLst/>
                <a:gdLst/>
                <a:ahLst/>
                <a:cxnLst/>
                <a:rect l="l" t="t" r="r" b="b"/>
                <a:pathLst>
                  <a:path w="8827" h="2261" extrusionOk="0">
                    <a:moveTo>
                      <a:pt x="221" y="1"/>
                    </a:moveTo>
                    <a:lnTo>
                      <a:pt x="1" y="180"/>
                    </a:lnTo>
                    <a:lnTo>
                      <a:pt x="8437" y="2260"/>
                    </a:lnTo>
                    <a:cubicBezTo>
                      <a:pt x="8574" y="2207"/>
                      <a:pt x="8700" y="2155"/>
                      <a:pt x="8826" y="2123"/>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83"/>
              <p:cNvSpPr/>
              <p:nvPr/>
            </p:nvSpPr>
            <p:spPr>
              <a:xfrm>
                <a:off x="3161636" y="2796381"/>
                <a:ext cx="12479" cy="278743"/>
              </a:xfrm>
              <a:custGeom>
                <a:avLst/>
                <a:gdLst/>
                <a:ahLst/>
                <a:cxnLst/>
                <a:rect l="l" t="t" r="r" b="b"/>
                <a:pathLst>
                  <a:path w="389" h="8689" extrusionOk="0">
                    <a:moveTo>
                      <a:pt x="221" y="0"/>
                    </a:moveTo>
                    <a:cubicBezTo>
                      <a:pt x="158" y="94"/>
                      <a:pt x="84" y="210"/>
                      <a:pt x="0" y="315"/>
                    </a:cubicBezTo>
                    <a:lnTo>
                      <a:pt x="168" y="8689"/>
                    </a:lnTo>
                    <a:lnTo>
                      <a:pt x="389" y="8511"/>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83"/>
              <p:cNvSpPr/>
              <p:nvPr/>
            </p:nvSpPr>
            <p:spPr>
              <a:xfrm>
                <a:off x="3167025" y="3069379"/>
                <a:ext cx="11805" cy="11485"/>
              </a:xfrm>
              <a:custGeom>
                <a:avLst/>
                <a:gdLst/>
                <a:ahLst/>
                <a:cxnLst/>
                <a:rect l="l" t="t" r="r" b="b"/>
                <a:pathLst>
                  <a:path w="368" h="358" extrusionOk="0">
                    <a:moveTo>
                      <a:pt x="221" y="1"/>
                    </a:moveTo>
                    <a:lnTo>
                      <a:pt x="0" y="179"/>
                    </a:lnTo>
                    <a:lnTo>
                      <a:pt x="11" y="232"/>
                    </a:lnTo>
                    <a:cubicBezTo>
                      <a:pt x="11" y="284"/>
                      <a:pt x="42" y="326"/>
                      <a:pt x="95" y="347"/>
                    </a:cubicBezTo>
                    <a:lnTo>
                      <a:pt x="148" y="358"/>
                    </a:lnTo>
                    <a:lnTo>
                      <a:pt x="368" y="179"/>
                    </a:lnTo>
                    <a:lnTo>
                      <a:pt x="232" y="148"/>
                    </a:ln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83"/>
              <p:cNvSpPr/>
              <p:nvPr/>
            </p:nvSpPr>
            <p:spPr>
              <a:xfrm>
                <a:off x="3332171" y="2684809"/>
                <a:ext cx="12158" cy="254170"/>
              </a:xfrm>
              <a:custGeom>
                <a:avLst/>
                <a:gdLst/>
                <a:ahLst/>
                <a:cxnLst/>
                <a:rect l="l" t="t" r="r" b="b"/>
                <a:pathLst>
                  <a:path w="379" h="7923" extrusionOk="0">
                    <a:moveTo>
                      <a:pt x="221" y="0"/>
                    </a:moveTo>
                    <a:cubicBezTo>
                      <a:pt x="148" y="0"/>
                      <a:pt x="74" y="11"/>
                      <a:pt x="1" y="11"/>
                    </a:cubicBezTo>
                    <a:lnTo>
                      <a:pt x="158" y="7922"/>
                    </a:lnTo>
                    <a:lnTo>
                      <a:pt x="379" y="7744"/>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83"/>
              <p:cNvSpPr/>
              <p:nvPr/>
            </p:nvSpPr>
            <p:spPr>
              <a:xfrm>
                <a:off x="3341955" y="2938943"/>
                <a:ext cx="253496" cy="67432"/>
              </a:xfrm>
              <a:custGeom>
                <a:avLst/>
                <a:gdLst/>
                <a:ahLst/>
                <a:cxnLst/>
                <a:rect l="l" t="t" r="r" b="b"/>
                <a:pathLst>
                  <a:path w="7902" h="2102" extrusionOk="0">
                    <a:moveTo>
                      <a:pt x="221" y="0"/>
                    </a:moveTo>
                    <a:lnTo>
                      <a:pt x="0" y="179"/>
                    </a:lnTo>
                    <a:lnTo>
                      <a:pt x="7838" y="2101"/>
                    </a:lnTo>
                    <a:cubicBezTo>
                      <a:pt x="7859" y="2038"/>
                      <a:pt x="7880" y="1965"/>
                      <a:pt x="7901" y="1891"/>
                    </a:cubicBez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83"/>
              <p:cNvSpPr/>
              <p:nvPr/>
            </p:nvSpPr>
            <p:spPr>
              <a:xfrm>
                <a:off x="3337207" y="2933201"/>
                <a:ext cx="11870" cy="11517"/>
              </a:xfrm>
              <a:custGeom>
                <a:avLst/>
                <a:gdLst/>
                <a:ahLst/>
                <a:cxnLst/>
                <a:rect l="l" t="t" r="r" b="b"/>
                <a:pathLst>
                  <a:path w="370" h="359" extrusionOk="0">
                    <a:moveTo>
                      <a:pt x="222" y="1"/>
                    </a:moveTo>
                    <a:lnTo>
                      <a:pt x="1" y="179"/>
                    </a:lnTo>
                    <a:lnTo>
                      <a:pt x="12" y="232"/>
                    </a:lnTo>
                    <a:cubicBezTo>
                      <a:pt x="12" y="284"/>
                      <a:pt x="43" y="326"/>
                      <a:pt x="96" y="347"/>
                    </a:cubicBezTo>
                    <a:lnTo>
                      <a:pt x="148" y="358"/>
                    </a:lnTo>
                    <a:lnTo>
                      <a:pt x="369" y="179"/>
                    </a:lnTo>
                    <a:lnTo>
                      <a:pt x="232" y="148"/>
                    </a:lnTo>
                    <a:lnTo>
                      <a:pt x="2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83"/>
              <p:cNvSpPr/>
              <p:nvPr/>
            </p:nvSpPr>
            <p:spPr>
              <a:xfrm>
                <a:off x="3512169" y="2802765"/>
                <a:ext cx="195848" cy="52611"/>
              </a:xfrm>
              <a:custGeom>
                <a:avLst/>
                <a:gdLst/>
                <a:ahLst/>
                <a:cxnLst/>
                <a:rect l="l" t="t" r="r" b="b"/>
                <a:pathLst>
                  <a:path w="6105" h="1640" extrusionOk="0">
                    <a:moveTo>
                      <a:pt x="210" y="0"/>
                    </a:moveTo>
                    <a:lnTo>
                      <a:pt x="0" y="179"/>
                    </a:lnTo>
                    <a:lnTo>
                      <a:pt x="5936" y="1639"/>
                    </a:lnTo>
                    <a:cubicBezTo>
                      <a:pt x="5989" y="1576"/>
                      <a:pt x="6052" y="1513"/>
                      <a:pt x="6104" y="1450"/>
                    </a:cubicBezTo>
                    <a:lnTo>
                      <a:pt x="2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83"/>
              <p:cNvSpPr/>
              <p:nvPr/>
            </p:nvSpPr>
            <p:spPr>
              <a:xfrm>
                <a:off x="3503732" y="2609646"/>
                <a:ext cx="10811" cy="193154"/>
              </a:xfrm>
              <a:custGeom>
                <a:avLst/>
                <a:gdLst/>
                <a:ahLst/>
                <a:cxnLst/>
                <a:rect l="l" t="t" r="r" b="b"/>
                <a:pathLst>
                  <a:path w="337" h="6021" extrusionOk="0">
                    <a:moveTo>
                      <a:pt x="221" y="0"/>
                    </a:moveTo>
                    <a:cubicBezTo>
                      <a:pt x="147" y="42"/>
                      <a:pt x="74" y="85"/>
                      <a:pt x="0" y="137"/>
                    </a:cubicBezTo>
                    <a:lnTo>
                      <a:pt x="116" y="6020"/>
                    </a:lnTo>
                    <a:lnTo>
                      <a:pt x="336" y="5842"/>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83"/>
              <p:cNvSpPr/>
              <p:nvPr/>
            </p:nvSpPr>
            <p:spPr>
              <a:xfrm>
                <a:off x="3507453" y="2797055"/>
                <a:ext cx="11485" cy="11485"/>
              </a:xfrm>
              <a:custGeom>
                <a:avLst/>
                <a:gdLst/>
                <a:ahLst/>
                <a:cxnLst/>
                <a:rect l="l" t="t" r="r" b="b"/>
                <a:pathLst>
                  <a:path w="358" h="358" extrusionOk="0">
                    <a:moveTo>
                      <a:pt x="220" y="0"/>
                    </a:moveTo>
                    <a:lnTo>
                      <a:pt x="0" y="178"/>
                    </a:lnTo>
                    <a:lnTo>
                      <a:pt x="0" y="231"/>
                    </a:lnTo>
                    <a:cubicBezTo>
                      <a:pt x="0" y="283"/>
                      <a:pt x="42" y="326"/>
                      <a:pt x="84" y="347"/>
                    </a:cubicBezTo>
                    <a:lnTo>
                      <a:pt x="147" y="357"/>
                    </a:lnTo>
                    <a:lnTo>
                      <a:pt x="357" y="178"/>
                    </a:lnTo>
                    <a:lnTo>
                      <a:pt x="220" y="147"/>
                    </a:lnTo>
                    <a:lnTo>
                      <a:pt x="2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83"/>
              <p:cNvSpPr/>
              <p:nvPr/>
            </p:nvSpPr>
            <p:spPr>
              <a:xfrm>
                <a:off x="3675967" y="2583694"/>
                <a:ext cx="8790" cy="82927"/>
              </a:xfrm>
              <a:custGeom>
                <a:avLst/>
                <a:gdLst/>
                <a:ahLst/>
                <a:cxnLst/>
                <a:rect l="l" t="t" r="r" b="b"/>
                <a:pathLst>
                  <a:path w="274" h="2585" extrusionOk="0">
                    <a:moveTo>
                      <a:pt x="1" y="0"/>
                    </a:moveTo>
                    <a:lnTo>
                      <a:pt x="53" y="2585"/>
                    </a:lnTo>
                    <a:lnTo>
                      <a:pt x="274" y="2406"/>
                    </a:lnTo>
                    <a:lnTo>
                      <a:pt x="221" y="11"/>
                    </a:lnTo>
                    <a:cubicBezTo>
                      <a:pt x="148" y="11"/>
                      <a:pt x="74"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83"/>
              <p:cNvSpPr/>
              <p:nvPr/>
            </p:nvSpPr>
            <p:spPr>
              <a:xfrm>
                <a:off x="3682030" y="2666587"/>
                <a:ext cx="86648" cy="26691"/>
              </a:xfrm>
              <a:custGeom>
                <a:avLst/>
                <a:gdLst/>
                <a:ahLst/>
                <a:cxnLst/>
                <a:rect l="l" t="t" r="r" b="b"/>
                <a:pathLst>
                  <a:path w="2701" h="832" extrusionOk="0">
                    <a:moveTo>
                      <a:pt x="221" y="1"/>
                    </a:moveTo>
                    <a:lnTo>
                      <a:pt x="1" y="180"/>
                    </a:lnTo>
                    <a:lnTo>
                      <a:pt x="2658" y="831"/>
                    </a:lnTo>
                    <a:cubicBezTo>
                      <a:pt x="2669" y="757"/>
                      <a:pt x="2690" y="684"/>
                      <a:pt x="2701" y="610"/>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83"/>
              <p:cNvSpPr/>
              <p:nvPr/>
            </p:nvSpPr>
            <p:spPr>
              <a:xfrm>
                <a:off x="3677635" y="2660877"/>
                <a:ext cx="11485" cy="11485"/>
              </a:xfrm>
              <a:custGeom>
                <a:avLst/>
                <a:gdLst/>
                <a:ahLst/>
                <a:cxnLst/>
                <a:rect l="l" t="t" r="r" b="b"/>
                <a:pathLst>
                  <a:path w="358" h="358" extrusionOk="0">
                    <a:moveTo>
                      <a:pt x="222" y="0"/>
                    </a:moveTo>
                    <a:lnTo>
                      <a:pt x="1" y="179"/>
                    </a:lnTo>
                    <a:lnTo>
                      <a:pt x="1" y="232"/>
                    </a:lnTo>
                    <a:cubicBezTo>
                      <a:pt x="1" y="284"/>
                      <a:pt x="43" y="326"/>
                      <a:pt x="85" y="347"/>
                    </a:cubicBezTo>
                    <a:lnTo>
                      <a:pt x="138" y="358"/>
                    </a:lnTo>
                    <a:lnTo>
                      <a:pt x="358" y="179"/>
                    </a:lnTo>
                    <a:lnTo>
                      <a:pt x="222" y="148"/>
                    </a:lnTo>
                    <a:lnTo>
                      <a:pt x="2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83"/>
              <p:cNvSpPr/>
              <p:nvPr/>
            </p:nvSpPr>
            <p:spPr>
              <a:xfrm>
                <a:off x="2747073" y="2571921"/>
                <a:ext cx="1052994" cy="875335"/>
              </a:xfrm>
              <a:custGeom>
                <a:avLst/>
                <a:gdLst/>
                <a:ahLst/>
                <a:cxnLst/>
                <a:rect l="l" t="t" r="r" b="b"/>
                <a:pathLst>
                  <a:path w="32824" h="27286" extrusionOk="0">
                    <a:moveTo>
                      <a:pt x="27959" y="336"/>
                    </a:moveTo>
                    <a:cubicBezTo>
                      <a:pt x="28466" y="336"/>
                      <a:pt x="28951" y="361"/>
                      <a:pt x="29450" y="388"/>
                    </a:cubicBezTo>
                    <a:cubicBezTo>
                      <a:pt x="29963" y="412"/>
                      <a:pt x="30483" y="439"/>
                      <a:pt x="31042" y="439"/>
                    </a:cubicBezTo>
                    <a:cubicBezTo>
                      <a:pt x="31468" y="439"/>
                      <a:pt x="31916" y="423"/>
                      <a:pt x="32403" y="378"/>
                    </a:cubicBezTo>
                    <a:lnTo>
                      <a:pt x="32403" y="378"/>
                    </a:lnTo>
                    <a:cubicBezTo>
                      <a:pt x="32056" y="1460"/>
                      <a:pt x="31898" y="2374"/>
                      <a:pt x="31751" y="3267"/>
                    </a:cubicBezTo>
                    <a:cubicBezTo>
                      <a:pt x="31551" y="4413"/>
                      <a:pt x="31373" y="5494"/>
                      <a:pt x="30806" y="6871"/>
                    </a:cubicBezTo>
                    <a:cubicBezTo>
                      <a:pt x="30164" y="8226"/>
                      <a:pt x="29671" y="8636"/>
                      <a:pt x="29104" y="9109"/>
                    </a:cubicBezTo>
                    <a:cubicBezTo>
                      <a:pt x="28641" y="9487"/>
                      <a:pt x="28126" y="9928"/>
                      <a:pt x="27465" y="10906"/>
                    </a:cubicBezTo>
                    <a:cubicBezTo>
                      <a:pt x="26687" y="11945"/>
                      <a:pt x="26466" y="12681"/>
                      <a:pt x="26256" y="13395"/>
                    </a:cubicBezTo>
                    <a:cubicBezTo>
                      <a:pt x="26025" y="14163"/>
                      <a:pt x="25815" y="14887"/>
                      <a:pt x="24922" y="15938"/>
                    </a:cubicBezTo>
                    <a:cubicBezTo>
                      <a:pt x="23965" y="16968"/>
                      <a:pt x="23325" y="17136"/>
                      <a:pt x="22569" y="17336"/>
                    </a:cubicBezTo>
                    <a:cubicBezTo>
                      <a:pt x="21938" y="17504"/>
                      <a:pt x="21213" y="17693"/>
                      <a:pt x="20246" y="18460"/>
                    </a:cubicBezTo>
                    <a:cubicBezTo>
                      <a:pt x="19195" y="19227"/>
                      <a:pt x="18849" y="19942"/>
                      <a:pt x="18513" y="20635"/>
                    </a:cubicBezTo>
                    <a:cubicBezTo>
                      <a:pt x="18166" y="21349"/>
                      <a:pt x="17830" y="22032"/>
                      <a:pt x="16706" y="22757"/>
                    </a:cubicBezTo>
                    <a:cubicBezTo>
                      <a:pt x="15916" y="23211"/>
                      <a:pt x="15306" y="23327"/>
                      <a:pt x="14743" y="23327"/>
                    </a:cubicBezTo>
                    <a:cubicBezTo>
                      <a:pt x="14445" y="23327"/>
                      <a:pt x="14160" y="23294"/>
                      <a:pt x="13869" y="23262"/>
                    </a:cubicBezTo>
                    <a:cubicBezTo>
                      <a:pt x="13540" y="23221"/>
                      <a:pt x="13205" y="23179"/>
                      <a:pt x="12839" y="23179"/>
                    </a:cubicBezTo>
                    <a:cubicBezTo>
                      <a:pt x="12340" y="23179"/>
                      <a:pt x="11784" y="23257"/>
                      <a:pt x="11105" y="23524"/>
                    </a:cubicBezTo>
                    <a:cubicBezTo>
                      <a:pt x="9834" y="23955"/>
                      <a:pt x="9372" y="24607"/>
                      <a:pt x="8920" y="25237"/>
                    </a:cubicBezTo>
                    <a:cubicBezTo>
                      <a:pt x="8458" y="25888"/>
                      <a:pt x="8027" y="26487"/>
                      <a:pt x="6713" y="26844"/>
                    </a:cubicBezTo>
                    <a:cubicBezTo>
                      <a:pt x="6370" y="26920"/>
                      <a:pt x="6060" y="26953"/>
                      <a:pt x="5775" y="26953"/>
                    </a:cubicBezTo>
                    <a:cubicBezTo>
                      <a:pt x="4915" y="26953"/>
                      <a:pt x="4274" y="26655"/>
                      <a:pt x="3603" y="26340"/>
                    </a:cubicBezTo>
                    <a:cubicBezTo>
                      <a:pt x="2858" y="25993"/>
                      <a:pt x="2080" y="25636"/>
                      <a:pt x="956" y="25636"/>
                    </a:cubicBezTo>
                    <a:lnTo>
                      <a:pt x="841" y="25636"/>
                    </a:lnTo>
                    <a:cubicBezTo>
                      <a:pt x="1124" y="24480"/>
                      <a:pt x="935" y="23619"/>
                      <a:pt x="757" y="22788"/>
                    </a:cubicBezTo>
                    <a:cubicBezTo>
                      <a:pt x="546" y="21822"/>
                      <a:pt x="346" y="20918"/>
                      <a:pt x="946" y="19647"/>
                    </a:cubicBezTo>
                    <a:cubicBezTo>
                      <a:pt x="1586" y="18439"/>
                      <a:pt x="2270" y="18155"/>
                      <a:pt x="2994" y="17840"/>
                    </a:cubicBezTo>
                    <a:cubicBezTo>
                      <a:pt x="3719" y="17546"/>
                      <a:pt x="4455" y="17231"/>
                      <a:pt x="5148" y="16096"/>
                    </a:cubicBezTo>
                    <a:cubicBezTo>
                      <a:pt x="5863" y="15034"/>
                      <a:pt x="5947" y="14226"/>
                      <a:pt x="6020" y="13437"/>
                    </a:cubicBezTo>
                    <a:cubicBezTo>
                      <a:pt x="6104" y="12608"/>
                      <a:pt x="6188" y="11809"/>
                      <a:pt x="7124" y="10801"/>
                    </a:cubicBezTo>
                    <a:cubicBezTo>
                      <a:pt x="8090" y="9844"/>
                      <a:pt x="8826" y="9676"/>
                      <a:pt x="9603" y="9498"/>
                    </a:cubicBezTo>
                    <a:cubicBezTo>
                      <a:pt x="10349" y="9319"/>
                      <a:pt x="11116" y="9141"/>
                      <a:pt x="12093" y="8279"/>
                    </a:cubicBezTo>
                    <a:cubicBezTo>
                      <a:pt x="13060" y="7502"/>
                      <a:pt x="13407" y="6839"/>
                      <a:pt x="13701" y="6262"/>
                    </a:cubicBezTo>
                    <a:cubicBezTo>
                      <a:pt x="14058" y="5568"/>
                      <a:pt x="14373" y="4969"/>
                      <a:pt x="15581" y="4265"/>
                    </a:cubicBezTo>
                    <a:cubicBezTo>
                      <a:pt x="16811" y="3635"/>
                      <a:pt x="17567" y="3582"/>
                      <a:pt x="18355" y="3530"/>
                    </a:cubicBezTo>
                    <a:cubicBezTo>
                      <a:pt x="19101" y="3477"/>
                      <a:pt x="19879" y="3425"/>
                      <a:pt x="21045" y="2900"/>
                    </a:cubicBezTo>
                    <a:cubicBezTo>
                      <a:pt x="22158" y="2468"/>
                      <a:pt x="22695" y="2048"/>
                      <a:pt x="23167" y="1691"/>
                    </a:cubicBezTo>
                    <a:cubicBezTo>
                      <a:pt x="23755" y="1239"/>
                      <a:pt x="24260" y="850"/>
                      <a:pt x="25721" y="525"/>
                    </a:cubicBezTo>
                    <a:cubicBezTo>
                      <a:pt x="26562" y="381"/>
                      <a:pt x="27280" y="336"/>
                      <a:pt x="27959" y="336"/>
                    </a:cubicBezTo>
                    <a:close/>
                    <a:moveTo>
                      <a:pt x="27975" y="1"/>
                    </a:moveTo>
                    <a:cubicBezTo>
                      <a:pt x="27275" y="1"/>
                      <a:pt x="26533" y="47"/>
                      <a:pt x="25657" y="199"/>
                    </a:cubicBezTo>
                    <a:cubicBezTo>
                      <a:pt x="24113" y="535"/>
                      <a:pt x="23556" y="966"/>
                      <a:pt x="22968" y="1418"/>
                    </a:cubicBezTo>
                    <a:cubicBezTo>
                      <a:pt x="22484" y="1786"/>
                      <a:pt x="21990" y="2174"/>
                      <a:pt x="20919" y="2594"/>
                    </a:cubicBezTo>
                    <a:cubicBezTo>
                      <a:pt x="19795" y="3089"/>
                      <a:pt x="19048" y="3141"/>
                      <a:pt x="18334" y="3194"/>
                    </a:cubicBezTo>
                    <a:cubicBezTo>
                      <a:pt x="17535" y="3246"/>
                      <a:pt x="16716" y="3309"/>
                      <a:pt x="15424" y="3971"/>
                    </a:cubicBezTo>
                    <a:cubicBezTo>
                      <a:pt x="14121" y="4728"/>
                      <a:pt x="13774" y="5400"/>
                      <a:pt x="13407" y="6104"/>
                    </a:cubicBezTo>
                    <a:cubicBezTo>
                      <a:pt x="13112" y="6682"/>
                      <a:pt x="12797" y="7291"/>
                      <a:pt x="11883" y="8027"/>
                    </a:cubicBezTo>
                    <a:cubicBezTo>
                      <a:pt x="10958" y="8825"/>
                      <a:pt x="10265" y="8993"/>
                      <a:pt x="9519" y="9172"/>
                    </a:cubicBezTo>
                    <a:cubicBezTo>
                      <a:pt x="8731" y="9351"/>
                      <a:pt x="7922" y="9540"/>
                      <a:pt x="6882" y="10569"/>
                    </a:cubicBezTo>
                    <a:cubicBezTo>
                      <a:pt x="5863" y="11672"/>
                      <a:pt x="5779" y="12513"/>
                      <a:pt x="5684" y="13406"/>
                    </a:cubicBezTo>
                    <a:cubicBezTo>
                      <a:pt x="5611" y="14152"/>
                      <a:pt x="5537" y="14919"/>
                      <a:pt x="4864" y="15907"/>
                    </a:cubicBezTo>
                    <a:cubicBezTo>
                      <a:pt x="4224" y="16968"/>
                      <a:pt x="3561" y="17241"/>
                      <a:pt x="2868" y="17535"/>
                    </a:cubicBezTo>
                    <a:cubicBezTo>
                      <a:pt x="2122" y="17850"/>
                      <a:pt x="1345" y="18176"/>
                      <a:pt x="652" y="19489"/>
                    </a:cubicBezTo>
                    <a:cubicBezTo>
                      <a:pt x="0" y="20876"/>
                      <a:pt x="220" y="21885"/>
                      <a:pt x="430" y="22862"/>
                    </a:cubicBezTo>
                    <a:cubicBezTo>
                      <a:pt x="609" y="23703"/>
                      <a:pt x="799" y="24586"/>
                      <a:pt x="451" y="25772"/>
                    </a:cubicBezTo>
                    <a:cubicBezTo>
                      <a:pt x="441" y="25825"/>
                      <a:pt x="451" y="25877"/>
                      <a:pt x="483" y="25919"/>
                    </a:cubicBezTo>
                    <a:cubicBezTo>
                      <a:pt x="510" y="25956"/>
                      <a:pt x="554" y="25985"/>
                      <a:pt x="606" y="25985"/>
                    </a:cubicBezTo>
                    <a:cubicBezTo>
                      <a:pt x="614" y="25985"/>
                      <a:pt x="622" y="25984"/>
                      <a:pt x="631" y="25982"/>
                    </a:cubicBezTo>
                    <a:cubicBezTo>
                      <a:pt x="735" y="25976"/>
                      <a:pt x="836" y="25973"/>
                      <a:pt x="934" y="25973"/>
                    </a:cubicBezTo>
                    <a:cubicBezTo>
                      <a:pt x="1998" y="25973"/>
                      <a:pt x="2745" y="26318"/>
                      <a:pt x="3456" y="26645"/>
                    </a:cubicBezTo>
                    <a:cubicBezTo>
                      <a:pt x="4140" y="26960"/>
                      <a:pt x="4833" y="27285"/>
                      <a:pt x="5779" y="27285"/>
                    </a:cubicBezTo>
                    <a:cubicBezTo>
                      <a:pt x="6094" y="27285"/>
                      <a:pt x="6430" y="27254"/>
                      <a:pt x="6798" y="27170"/>
                    </a:cubicBezTo>
                    <a:cubicBezTo>
                      <a:pt x="8226" y="26781"/>
                      <a:pt x="8721" y="26098"/>
                      <a:pt x="9193" y="25436"/>
                    </a:cubicBezTo>
                    <a:cubicBezTo>
                      <a:pt x="9624" y="24817"/>
                      <a:pt x="10045" y="24238"/>
                      <a:pt x="11221" y="23839"/>
                    </a:cubicBezTo>
                    <a:cubicBezTo>
                      <a:pt x="11865" y="23588"/>
                      <a:pt x="12395" y="23515"/>
                      <a:pt x="12873" y="23515"/>
                    </a:cubicBezTo>
                    <a:cubicBezTo>
                      <a:pt x="13213" y="23515"/>
                      <a:pt x="13527" y="23552"/>
                      <a:pt x="13837" y="23587"/>
                    </a:cubicBezTo>
                    <a:cubicBezTo>
                      <a:pt x="14149" y="23624"/>
                      <a:pt x="14455" y="23660"/>
                      <a:pt x="14776" y="23660"/>
                    </a:cubicBezTo>
                    <a:cubicBezTo>
                      <a:pt x="15374" y="23660"/>
                      <a:pt x="16026" y="23533"/>
                      <a:pt x="16874" y="23041"/>
                    </a:cubicBezTo>
                    <a:cubicBezTo>
                      <a:pt x="18093" y="22263"/>
                      <a:pt x="18460" y="21507"/>
                      <a:pt x="18817" y="20782"/>
                    </a:cubicBezTo>
                    <a:cubicBezTo>
                      <a:pt x="19143" y="20099"/>
                      <a:pt x="19459" y="19447"/>
                      <a:pt x="20456" y="18723"/>
                    </a:cubicBezTo>
                    <a:cubicBezTo>
                      <a:pt x="21360" y="17997"/>
                      <a:pt x="22022" y="17829"/>
                      <a:pt x="22653" y="17661"/>
                    </a:cubicBezTo>
                    <a:cubicBezTo>
                      <a:pt x="23419" y="17462"/>
                      <a:pt x="24145" y="17273"/>
                      <a:pt x="25174" y="16159"/>
                    </a:cubicBezTo>
                    <a:cubicBezTo>
                      <a:pt x="26109" y="15045"/>
                      <a:pt x="26351" y="14257"/>
                      <a:pt x="26582" y="13490"/>
                    </a:cubicBezTo>
                    <a:cubicBezTo>
                      <a:pt x="26781" y="12807"/>
                      <a:pt x="26991" y="12093"/>
                      <a:pt x="27738" y="11105"/>
                    </a:cubicBezTo>
                    <a:cubicBezTo>
                      <a:pt x="28378" y="10149"/>
                      <a:pt x="28852" y="9750"/>
                      <a:pt x="29314" y="9361"/>
                    </a:cubicBezTo>
                    <a:cubicBezTo>
                      <a:pt x="29891" y="8888"/>
                      <a:pt x="30438" y="8436"/>
                      <a:pt x="31110" y="7007"/>
                    </a:cubicBezTo>
                    <a:cubicBezTo>
                      <a:pt x="31698" y="5589"/>
                      <a:pt x="31888" y="4486"/>
                      <a:pt x="32077" y="3320"/>
                    </a:cubicBezTo>
                    <a:cubicBezTo>
                      <a:pt x="32245" y="2384"/>
                      <a:pt x="32403" y="1408"/>
                      <a:pt x="32802" y="241"/>
                    </a:cubicBezTo>
                    <a:cubicBezTo>
                      <a:pt x="32823" y="189"/>
                      <a:pt x="32812" y="126"/>
                      <a:pt x="32781" y="84"/>
                    </a:cubicBezTo>
                    <a:cubicBezTo>
                      <a:pt x="32739" y="42"/>
                      <a:pt x="32686" y="21"/>
                      <a:pt x="32634" y="21"/>
                    </a:cubicBezTo>
                    <a:cubicBezTo>
                      <a:pt x="32052" y="85"/>
                      <a:pt x="31525" y="107"/>
                      <a:pt x="31030" y="107"/>
                    </a:cubicBezTo>
                    <a:cubicBezTo>
                      <a:pt x="30479" y="107"/>
                      <a:pt x="29969" y="80"/>
                      <a:pt x="29471" y="52"/>
                    </a:cubicBezTo>
                    <a:cubicBezTo>
                      <a:pt x="28971" y="25"/>
                      <a:pt x="28484" y="1"/>
                      <a:pt x="27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8" name="Google Shape;3168;p83"/>
            <p:cNvGrpSpPr/>
            <p:nvPr/>
          </p:nvGrpSpPr>
          <p:grpSpPr>
            <a:xfrm>
              <a:off x="3749402" y="2151997"/>
              <a:ext cx="1645191" cy="1154430"/>
              <a:chOff x="1030114" y="2391922"/>
              <a:chExt cx="1645191" cy="1154430"/>
            </a:xfrm>
          </p:grpSpPr>
          <p:sp>
            <p:nvSpPr>
              <p:cNvPr id="3169" name="Google Shape;3169;p83"/>
              <p:cNvSpPr/>
              <p:nvPr/>
            </p:nvSpPr>
            <p:spPr>
              <a:xfrm>
                <a:off x="1080351" y="2441453"/>
                <a:ext cx="1502948" cy="1020978"/>
              </a:xfrm>
              <a:custGeom>
                <a:avLst/>
                <a:gdLst/>
                <a:ahLst/>
                <a:cxnLst/>
                <a:rect l="l" t="t" r="r" b="b"/>
                <a:pathLst>
                  <a:path w="46850" h="31826" extrusionOk="0">
                    <a:moveTo>
                      <a:pt x="1492" y="0"/>
                    </a:moveTo>
                    <a:cubicBezTo>
                      <a:pt x="672" y="0"/>
                      <a:pt x="0" y="673"/>
                      <a:pt x="0" y="1492"/>
                    </a:cubicBezTo>
                    <a:lnTo>
                      <a:pt x="0" y="30323"/>
                    </a:lnTo>
                    <a:cubicBezTo>
                      <a:pt x="0" y="31100"/>
                      <a:pt x="588" y="31741"/>
                      <a:pt x="1345" y="31815"/>
                    </a:cubicBezTo>
                    <a:cubicBezTo>
                      <a:pt x="1387" y="31815"/>
                      <a:pt x="1450" y="31826"/>
                      <a:pt x="1492" y="31826"/>
                    </a:cubicBezTo>
                    <a:lnTo>
                      <a:pt x="1912" y="31826"/>
                    </a:lnTo>
                    <a:cubicBezTo>
                      <a:pt x="1881" y="31678"/>
                      <a:pt x="1870" y="31531"/>
                      <a:pt x="1870" y="31384"/>
                    </a:cubicBezTo>
                    <a:lnTo>
                      <a:pt x="1870" y="3972"/>
                    </a:lnTo>
                    <a:cubicBezTo>
                      <a:pt x="1870" y="2375"/>
                      <a:pt x="3173" y="1083"/>
                      <a:pt x="4770" y="1083"/>
                    </a:cubicBezTo>
                    <a:lnTo>
                      <a:pt x="45935" y="1083"/>
                    </a:lnTo>
                    <a:cubicBezTo>
                      <a:pt x="46440" y="1083"/>
                      <a:pt x="46850" y="841"/>
                      <a:pt x="46850" y="547"/>
                    </a:cubicBezTo>
                    <a:cubicBezTo>
                      <a:pt x="46850" y="242"/>
                      <a:pt x="46440" y="0"/>
                      <a:pt x="459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83"/>
              <p:cNvSpPr/>
              <p:nvPr/>
            </p:nvSpPr>
            <p:spPr>
              <a:xfrm>
                <a:off x="1035536" y="2397312"/>
                <a:ext cx="1634380" cy="1143331"/>
              </a:xfrm>
              <a:custGeom>
                <a:avLst/>
                <a:gdLst/>
                <a:ahLst/>
                <a:cxnLst/>
                <a:rect l="l" t="t" r="r" b="b"/>
                <a:pathLst>
                  <a:path w="50947" h="35640" extrusionOk="0">
                    <a:moveTo>
                      <a:pt x="2889" y="0"/>
                    </a:moveTo>
                    <a:cubicBezTo>
                      <a:pt x="1303" y="0"/>
                      <a:pt x="0" y="1303"/>
                      <a:pt x="0" y="2900"/>
                    </a:cubicBezTo>
                    <a:lnTo>
                      <a:pt x="0" y="30302"/>
                    </a:lnTo>
                    <a:cubicBezTo>
                      <a:pt x="0" y="31846"/>
                      <a:pt x="1208" y="33117"/>
                      <a:pt x="2742" y="33191"/>
                    </a:cubicBezTo>
                    <a:cubicBezTo>
                      <a:pt x="1985" y="33117"/>
                      <a:pt x="1397" y="32476"/>
                      <a:pt x="1397" y="31699"/>
                    </a:cubicBezTo>
                    <a:lnTo>
                      <a:pt x="1397" y="2868"/>
                    </a:lnTo>
                    <a:cubicBezTo>
                      <a:pt x="1397" y="2049"/>
                      <a:pt x="2069" y="1376"/>
                      <a:pt x="2889" y="1376"/>
                    </a:cubicBezTo>
                    <a:lnTo>
                      <a:pt x="47332" y="1376"/>
                    </a:lnTo>
                    <a:cubicBezTo>
                      <a:pt x="47837" y="1376"/>
                      <a:pt x="48247" y="1618"/>
                      <a:pt x="48247" y="1923"/>
                    </a:cubicBezTo>
                    <a:cubicBezTo>
                      <a:pt x="48247" y="2217"/>
                      <a:pt x="47837" y="2459"/>
                      <a:pt x="47332" y="2459"/>
                    </a:cubicBezTo>
                    <a:lnTo>
                      <a:pt x="6167" y="2459"/>
                    </a:lnTo>
                    <a:cubicBezTo>
                      <a:pt x="4570" y="2459"/>
                      <a:pt x="3267" y="3751"/>
                      <a:pt x="3267" y="5348"/>
                    </a:cubicBezTo>
                    <a:lnTo>
                      <a:pt x="3267" y="32760"/>
                    </a:lnTo>
                    <a:cubicBezTo>
                      <a:pt x="3267" y="32907"/>
                      <a:pt x="3278" y="33054"/>
                      <a:pt x="3309" y="33202"/>
                    </a:cubicBezTo>
                    <a:cubicBezTo>
                      <a:pt x="3509" y="34535"/>
                      <a:pt x="4633" y="35576"/>
                      <a:pt x="6010" y="35639"/>
                    </a:cubicBezTo>
                    <a:cubicBezTo>
                      <a:pt x="5253" y="35565"/>
                      <a:pt x="4665" y="34935"/>
                      <a:pt x="4665" y="34157"/>
                    </a:cubicBezTo>
                    <a:lnTo>
                      <a:pt x="4665" y="5327"/>
                    </a:lnTo>
                    <a:cubicBezTo>
                      <a:pt x="4665" y="4507"/>
                      <a:pt x="5337" y="3825"/>
                      <a:pt x="6167" y="3825"/>
                    </a:cubicBezTo>
                    <a:lnTo>
                      <a:pt x="47700" y="3825"/>
                    </a:lnTo>
                    <a:cubicBezTo>
                      <a:pt x="48593" y="3825"/>
                      <a:pt x="49403" y="3615"/>
                      <a:pt x="49991" y="3267"/>
                    </a:cubicBezTo>
                    <a:cubicBezTo>
                      <a:pt x="50579" y="2931"/>
                      <a:pt x="50947" y="2448"/>
                      <a:pt x="50947" y="1923"/>
                    </a:cubicBezTo>
                    <a:cubicBezTo>
                      <a:pt x="50947" y="862"/>
                      <a:pt x="49497" y="0"/>
                      <a:pt x="477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83"/>
              <p:cNvSpPr/>
              <p:nvPr/>
            </p:nvSpPr>
            <p:spPr>
              <a:xfrm>
                <a:off x="1185186" y="2458968"/>
                <a:ext cx="1484727" cy="1081994"/>
              </a:xfrm>
              <a:custGeom>
                <a:avLst/>
                <a:gdLst/>
                <a:ahLst/>
                <a:cxnLst/>
                <a:rect l="l" t="t" r="r" b="b"/>
                <a:pathLst>
                  <a:path w="46282" h="33728" extrusionOk="0">
                    <a:moveTo>
                      <a:pt x="46282" y="1"/>
                    </a:moveTo>
                    <a:cubicBezTo>
                      <a:pt x="46282" y="526"/>
                      <a:pt x="45914" y="1009"/>
                      <a:pt x="45326" y="1345"/>
                    </a:cubicBezTo>
                    <a:cubicBezTo>
                      <a:pt x="44738" y="1693"/>
                      <a:pt x="43928" y="1903"/>
                      <a:pt x="43035" y="1903"/>
                    </a:cubicBezTo>
                    <a:lnTo>
                      <a:pt x="1502" y="1903"/>
                    </a:lnTo>
                    <a:cubicBezTo>
                      <a:pt x="672" y="1903"/>
                      <a:pt x="0" y="2585"/>
                      <a:pt x="0" y="3405"/>
                    </a:cubicBezTo>
                    <a:lnTo>
                      <a:pt x="0" y="32235"/>
                    </a:lnTo>
                    <a:cubicBezTo>
                      <a:pt x="0" y="33013"/>
                      <a:pt x="588" y="33643"/>
                      <a:pt x="1345" y="33717"/>
                    </a:cubicBezTo>
                    <a:cubicBezTo>
                      <a:pt x="1397" y="33727"/>
                      <a:pt x="1450" y="33727"/>
                      <a:pt x="1502" y="33727"/>
                    </a:cubicBezTo>
                    <a:lnTo>
                      <a:pt x="43035" y="33727"/>
                    </a:lnTo>
                    <a:cubicBezTo>
                      <a:pt x="44832" y="33727"/>
                      <a:pt x="46282" y="32877"/>
                      <a:pt x="46282" y="31815"/>
                    </a:cubicBezTo>
                    <a:lnTo>
                      <a:pt x="462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83"/>
              <p:cNvSpPr/>
              <p:nvPr/>
            </p:nvSpPr>
            <p:spPr>
              <a:xfrm>
                <a:off x="1227948" y="2453579"/>
                <a:ext cx="1447353" cy="1092773"/>
              </a:xfrm>
              <a:custGeom>
                <a:avLst/>
                <a:gdLst/>
                <a:ahLst/>
                <a:cxnLst/>
                <a:rect l="l" t="t" r="r" b="b"/>
                <a:pathLst>
                  <a:path w="45117" h="34064" extrusionOk="0">
                    <a:moveTo>
                      <a:pt x="44949" y="0"/>
                    </a:moveTo>
                    <a:cubicBezTo>
                      <a:pt x="44855" y="0"/>
                      <a:pt x="44781" y="74"/>
                      <a:pt x="44781" y="169"/>
                    </a:cubicBezTo>
                    <a:lnTo>
                      <a:pt x="44781" y="31983"/>
                    </a:lnTo>
                    <a:cubicBezTo>
                      <a:pt x="44781" y="32950"/>
                      <a:pt x="43394" y="33727"/>
                      <a:pt x="41702" y="33727"/>
                    </a:cubicBezTo>
                    <a:lnTo>
                      <a:pt x="169" y="33727"/>
                    </a:lnTo>
                    <a:cubicBezTo>
                      <a:pt x="75" y="33727"/>
                      <a:pt x="1" y="33801"/>
                      <a:pt x="1" y="33895"/>
                    </a:cubicBezTo>
                    <a:cubicBezTo>
                      <a:pt x="1" y="33990"/>
                      <a:pt x="75" y="34063"/>
                      <a:pt x="169" y="34063"/>
                    </a:cubicBezTo>
                    <a:lnTo>
                      <a:pt x="41702" y="34063"/>
                    </a:lnTo>
                    <a:cubicBezTo>
                      <a:pt x="43615" y="34063"/>
                      <a:pt x="45117" y="33150"/>
                      <a:pt x="45117" y="31983"/>
                    </a:cubicBezTo>
                    <a:lnTo>
                      <a:pt x="45117" y="169"/>
                    </a:lnTo>
                    <a:cubicBezTo>
                      <a:pt x="45117" y="74"/>
                      <a:pt x="45044" y="0"/>
                      <a:pt x="44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83"/>
              <p:cNvSpPr/>
              <p:nvPr/>
            </p:nvSpPr>
            <p:spPr>
              <a:xfrm>
                <a:off x="1030114" y="2391922"/>
                <a:ext cx="1645191" cy="1154110"/>
              </a:xfrm>
              <a:custGeom>
                <a:avLst/>
                <a:gdLst/>
                <a:ahLst/>
                <a:cxnLst/>
                <a:rect l="l" t="t" r="r" b="b"/>
                <a:pathLst>
                  <a:path w="51284" h="35976" extrusionOk="0">
                    <a:moveTo>
                      <a:pt x="3058" y="0"/>
                    </a:moveTo>
                    <a:cubicBezTo>
                      <a:pt x="1377" y="0"/>
                      <a:pt x="1" y="1376"/>
                      <a:pt x="1" y="3068"/>
                    </a:cubicBezTo>
                    <a:lnTo>
                      <a:pt x="1" y="30470"/>
                    </a:lnTo>
                    <a:cubicBezTo>
                      <a:pt x="1" y="32109"/>
                      <a:pt x="1272" y="33443"/>
                      <a:pt x="2901" y="33527"/>
                    </a:cubicBezTo>
                    <a:cubicBezTo>
                      <a:pt x="2995" y="33527"/>
                      <a:pt x="3069" y="33454"/>
                      <a:pt x="3079" y="33370"/>
                    </a:cubicBezTo>
                    <a:cubicBezTo>
                      <a:pt x="3079" y="33275"/>
                      <a:pt x="3006" y="33191"/>
                      <a:pt x="2911" y="33191"/>
                    </a:cubicBezTo>
                    <a:cubicBezTo>
                      <a:pt x="1472" y="33117"/>
                      <a:pt x="337" y="31930"/>
                      <a:pt x="337" y="30470"/>
                    </a:cubicBezTo>
                    <a:lnTo>
                      <a:pt x="337" y="3068"/>
                    </a:lnTo>
                    <a:cubicBezTo>
                      <a:pt x="337" y="1565"/>
                      <a:pt x="1556" y="336"/>
                      <a:pt x="3058" y="336"/>
                    </a:cubicBezTo>
                    <a:lnTo>
                      <a:pt x="47869" y="336"/>
                    </a:lnTo>
                    <a:cubicBezTo>
                      <a:pt x="49561" y="336"/>
                      <a:pt x="50948" y="1124"/>
                      <a:pt x="50948" y="2091"/>
                    </a:cubicBezTo>
                    <a:cubicBezTo>
                      <a:pt x="50948" y="2543"/>
                      <a:pt x="50643" y="2963"/>
                      <a:pt x="50076" y="3299"/>
                    </a:cubicBezTo>
                    <a:cubicBezTo>
                      <a:pt x="49488" y="3635"/>
                      <a:pt x="48699" y="3835"/>
                      <a:pt x="47869" y="3835"/>
                    </a:cubicBezTo>
                    <a:lnTo>
                      <a:pt x="6336" y="3835"/>
                    </a:lnTo>
                    <a:cubicBezTo>
                      <a:pt x="5411" y="3835"/>
                      <a:pt x="4666" y="4581"/>
                      <a:pt x="4666" y="5495"/>
                    </a:cubicBezTo>
                    <a:lnTo>
                      <a:pt x="4666" y="34325"/>
                    </a:lnTo>
                    <a:cubicBezTo>
                      <a:pt x="4666" y="35177"/>
                      <a:pt x="5317" y="35891"/>
                      <a:pt x="6168" y="35975"/>
                    </a:cubicBezTo>
                    <a:lnTo>
                      <a:pt x="6179" y="35975"/>
                    </a:lnTo>
                    <a:cubicBezTo>
                      <a:pt x="6263" y="35975"/>
                      <a:pt x="6336" y="35912"/>
                      <a:pt x="6347" y="35828"/>
                    </a:cubicBezTo>
                    <a:cubicBezTo>
                      <a:pt x="6357" y="35733"/>
                      <a:pt x="6284" y="35649"/>
                      <a:pt x="6200" y="35639"/>
                    </a:cubicBezTo>
                    <a:cubicBezTo>
                      <a:pt x="5517" y="35576"/>
                      <a:pt x="5002" y="35009"/>
                      <a:pt x="5002" y="34325"/>
                    </a:cubicBezTo>
                    <a:lnTo>
                      <a:pt x="5002" y="5495"/>
                    </a:lnTo>
                    <a:cubicBezTo>
                      <a:pt x="5002" y="4759"/>
                      <a:pt x="5601" y="4161"/>
                      <a:pt x="6336" y="4161"/>
                    </a:cubicBezTo>
                    <a:lnTo>
                      <a:pt x="47869" y="4161"/>
                    </a:lnTo>
                    <a:cubicBezTo>
                      <a:pt x="48762" y="4161"/>
                      <a:pt x="49614" y="3961"/>
                      <a:pt x="50254" y="3582"/>
                    </a:cubicBezTo>
                    <a:cubicBezTo>
                      <a:pt x="50916" y="3194"/>
                      <a:pt x="51284" y="2658"/>
                      <a:pt x="51284" y="2091"/>
                    </a:cubicBezTo>
                    <a:cubicBezTo>
                      <a:pt x="51284" y="935"/>
                      <a:pt x="49750" y="0"/>
                      <a:pt x="478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83"/>
              <p:cNvSpPr/>
              <p:nvPr/>
            </p:nvSpPr>
            <p:spPr>
              <a:xfrm>
                <a:off x="1074929" y="2436064"/>
                <a:ext cx="1513759" cy="1110289"/>
              </a:xfrm>
              <a:custGeom>
                <a:avLst/>
                <a:gdLst/>
                <a:ahLst/>
                <a:cxnLst/>
                <a:rect l="l" t="t" r="r" b="b"/>
                <a:pathLst>
                  <a:path w="47187" h="34610" extrusionOk="0">
                    <a:moveTo>
                      <a:pt x="46104" y="336"/>
                    </a:moveTo>
                    <a:cubicBezTo>
                      <a:pt x="46525" y="336"/>
                      <a:pt x="46851" y="536"/>
                      <a:pt x="46851" y="715"/>
                    </a:cubicBezTo>
                    <a:cubicBezTo>
                      <a:pt x="46851" y="883"/>
                      <a:pt x="46546" y="1083"/>
                      <a:pt x="46104" y="1083"/>
                    </a:cubicBezTo>
                    <a:lnTo>
                      <a:pt x="4939" y="1083"/>
                    </a:lnTo>
                    <a:cubicBezTo>
                      <a:pt x="3248" y="1083"/>
                      <a:pt x="1882" y="2459"/>
                      <a:pt x="1882" y="4140"/>
                    </a:cubicBezTo>
                    <a:lnTo>
                      <a:pt x="1882" y="31552"/>
                    </a:lnTo>
                    <a:cubicBezTo>
                      <a:pt x="1882" y="31646"/>
                      <a:pt x="1882" y="31730"/>
                      <a:pt x="1892" y="31825"/>
                    </a:cubicBezTo>
                    <a:lnTo>
                      <a:pt x="1661" y="31825"/>
                    </a:lnTo>
                    <a:cubicBezTo>
                      <a:pt x="1619" y="31825"/>
                      <a:pt x="1577" y="31815"/>
                      <a:pt x="1525" y="31815"/>
                    </a:cubicBezTo>
                    <a:cubicBezTo>
                      <a:pt x="852" y="31741"/>
                      <a:pt x="337" y="31174"/>
                      <a:pt x="337" y="30491"/>
                    </a:cubicBezTo>
                    <a:lnTo>
                      <a:pt x="337" y="1660"/>
                    </a:lnTo>
                    <a:cubicBezTo>
                      <a:pt x="337" y="936"/>
                      <a:pt x="936" y="336"/>
                      <a:pt x="1661" y="336"/>
                    </a:cubicBezTo>
                    <a:close/>
                    <a:moveTo>
                      <a:pt x="1661" y="0"/>
                    </a:moveTo>
                    <a:cubicBezTo>
                      <a:pt x="747" y="0"/>
                      <a:pt x="1" y="746"/>
                      <a:pt x="1" y="1660"/>
                    </a:cubicBezTo>
                    <a:lnTo>
                      <a:pt x="1" y="30491"/>
                    </a:lnTo>
                    <a:cubicBezTo>
                      <a:pt x="1" y="31352"/>
                      <a:pt x="642" y="32067"/>
                      <a:pt x="1493" y="32151"/>
                    </a:cubicBezTo>
                    <a:cubicBezTo>
                      <a:pt x="1546" y="32151"/>
                      <a:pt x="1609" y="32162"/>
                      <a:pt x="1661" y="32162"/>
                    </a:cubicBezTo>
                    <a:lnTo>
                      <a:pt x="1934" y="32162"/>
                    </a:lnTo>
                    <a:cubicBezTo>
                      <a:pt x="2207" y="33507"/>
                      <a:pt x="3374" y="34525"/>
                      <a:pt x="4761" y="34599"/>
                    </a:cubicBezTo>
                    <a:cubicBezTo>
                      <a:pt x="4824" y="34609"/>
                      <a:pt x="4876" y="34609"/>
                      <a:pt x="4939" y="34609"/>
                    </a:cubicBezTo>
                    <a:cubicBezTo>
                      <a:pt x="5034" y="34609"/>
                      <a:pt x="5107" y="34536"/>
                      <a:pt x="5107" y="34441"/>
                    </a:cubicBezTo>
                    <a:cubicBezTo>
                      <a:pt x="5107" y="34347"/>
                      <a:pt x="5034" y="34273"/>
                      <a:pt x="4939" y="34273"/>
                    </a:cubicBezTo>
                    <a:lnTo>
                      <a:pt x="4813" y="34273"/>
                    </a:lnTo>
                    <a:cubicBezTo>
                      <a:pt x="4813" y="34263"/>
                      <a:pt x="4803" y="34263"/>
                      <a:pt x="4792" y="34263"/>
                    </a:cubicBezTo>
                    <a:cubicBezTo>
                      <a:pt x="3510" y="34200"/>
                      <a:pt x="2438" y="33233"/>
                      <a:pt x="2249" y="31973"/>
                    </a:cubicBezTo>
                    <a:cubicBezTo>
                      <a:pt x="2249" y="31962"/>
                      <a:pt x="2249" y="31962"/>
                      <a:pt x="2239" y="31962"/>
                    </a:cubicBezTo>
                    <a:cubicBezTo>
                      <a:pt x="2218" y="31836"/>
                      <a:pt x="2207" y="31699"/>
                      <a:pt x="2207" y="31552"/>
                    </a:cubicBezTo>
                    <a:lnTo>
                      <a:pt x="2207" y="4140"/>
                    </a:lnTo>
                    <a:cubicBezTo>
                      <a:pt x="2207" y="2638"/>
                      <a:pt x="3437" y="1419"/>
                      <a:pt x="4939" y="1419"/>
                    </a:cubicBezTo>
                    <a:lnTo>
                      <a:pt x="46104" y="1419"/>
                    </a:lnTo>
                    <a:cubicBezTo>
                      <a:pt x="46704" y="1419"/>
                      <a:pt x="47187" y="1104"/>
                      <a:pt x="47187" y="715"/>
                    </a:cubicBezTo>
                    <a:cubicBezTo>
                      <a:pt x="47187" y="315"/>
                      <a:pt x="46704" y="0"/>
                      <a:pt x="46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83"/>
              <p:cNvSpPr/>
              <p:nvPr/>
            </p:nvSpPr>
            <p:spPr>
              <a:xfrm>
                <a:off x="1349305" y="2745824"/>
                <a:ext cx="246439" cy="508308"/>
              </a:xfrm>
              <a:custGeom>
                <a:avLst/>
                <a:gdLst/>
                <a:ahLst/>
                <a:cxnLst/>
                <a:rect l="l" t="t" r="r" b="b"/>
                <a:pathLst>
                  <a:path w="7682" h="15845" extrusionOk="0">
                    <a:moveTo>
                      <a:pt x="3752" y="4318"/>
                    </a:moveTo>
                    <a:lnTo>
                      <a:pt x="3468" y="6661"/>
                    </a:lnTo>
                    <a:cubicBezTo>
                      <a:pt x="2491" y="6283"/>
                      <a:pt x="2239" y="6020"/>
                      <a:pt x="2239" y="5474"/>
                    </a:cubicBezTo>
                    <a:cubicBezTo>
                      <a:pt x="2239" y="4801"/>
                      <a:pt x="2722" y="4360"/>
                      <a:pt x="3752" y="4318"/>
                    </a:cubicBezTo>
                    <a:close/>
                    <a:moveTo>
                      <a:pt x="4392" y="9288"/>
                    </a:moveTo>
                    <a:cubicBezTo>
                      <a:pt x="5202" y="9613"/>
                      <a:pt x="5443" y="9929"/>
                      <a:pt x="5443" y="10454"/>
                    </a:cubicBezTo>
                    <a:cubicBezTo>
                      <a:pt x="5443" y="11231"/>
                      <a:pt x="5023" y="11768"/>
                      <a:pt x="4077" y="11862"/>
                    </a:cubicBezTo>
                    <a:lnTo>
                      <a:pt x="4392" y="9288"/>
                    </a:lnTo>
                    <a:close/>
                    <a:moveTo>
                      <a:pt x="4308" y="0"/>
                    </a:moveTo>
                    <a:lnTo>
                      <a:pt x="4004" y="2322"/>
                    </a:lnTo>
                    <a:lnTo>
                      <a:pt x="3794" y="2322"/>
                    </a:lnTo>
                    <a:cubicBezTo>
                      <a:pt x="1534" y="2322"/>
                      <a:pt x="0" y="3320"/>
                      <a:pt x="0" y="5632"/>
                    </a:cubicBezTo>
                    <a:cubicBezTo>
                      <a:pt x="0" y="7344"/>
                      <a:pt x="873" y="8227"/>
                      <a:pt x="3184" y="8920"/>
                    </a:cubicBezTo>
                    <a:lnTo>
                      <a:pt x="2806" y="11852"/>
                    </a:lnTo>
                    <a:cubicBezTo>
                      <a:pt x="1681" y="11778"/>
                      <a:pt x="348" y="11600"/>
                      <a:pt x="348" y="11600"/>
                    </a:cubicBezTo>
                    <a:lnTo>
                      <a:pt x="126" y="13354"/>
                    </a:lnTo>
                    <a:cubicBezTo>
                      <a:pt x="126" y="13354"/>
                      <a:pt x="1324" y="13638"/>
                      <a:pt x="2554" y="13774"/>
                    </a:cubicBezTo>
                    <a:lnTo>
                      <a:pt x="2323" y="15728"/>
                    </a:lnTo>
                    <a:cubicBezTo>
                      <a:pt x="2323" y="15791"/>
                      <a:pt x="3573" y="15844"/>
                      <a:pt x="3573" y="15844"/>
                    </a:cubicBezTo>
                    <a:lnTo>
                      <a:pt x="3825" y="13858"/>
                    </a:lnTo>
                    <a:lnTo>
                      <a:pt x="3836" y="13858"/>
                    </a:lnTo>
                    <a:cubicBezTo>
                      <a:pt x="6031" y="13858"/>
                      <a:pt x="7681" y="12723"/>
                      <a:pt x="7681" y="10297"/>
                    </a:cubicBezTo>
                    <a:cubicBezTo>
                      <a:pt x="7681" y="8479"/>
                      <a:pt x="6977" y="7806"/>
                      <a:pt x="4665" y="7061"/>
                    </a:cubicBezTo>
                    <a:lnTo>
                      <a:pt x="5002" y="4350"/>
                    </a:lnTo>
                    <a:cubicBezTo>
                      <a:pt x="6052" y="4413"/>
                      <a:pt x="7282" y="4549"/>
                      <a:pt x="7282" y="4549"/>
                    </a:cubicBezTo>
                    <a:lnTo>
                      <a:pt x="7460" y="2763"/>
                    </a:lnTo>
                    <a:cubicBezTo>
                      <a:pt x="7460" y="2763"/>
                      <a:pt x="6399" y="2543"/>
                      <a:pt x="5254" y="2427"/>
                    </a:cubicBezTo>
                    <a:lnTo>
                      <a:pt x="55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83"/>
              <p:cNvSpPr/>
              <p:nvPr/>
            </p:nvSpPr>
            <p:spPr>
              <a:xfrm>
                <a:off x="1345616" y="2742103"/>
                <a:ext cx="253817" cy="515718"/>
              </a:xfrm>
              <a:custGeom>
                <a:avLst/>
                <a:gdLst/>
                <a:ahLst/>
                <a:cxnLst/>
                <a:rect l="l" t="t" r="r" b="b"/>
                <a:pathLst>
                  <a:path w="7912" h="16076" extrusionOk="0">
                    <a:moveTo>
                      <a:pt x="3741" y="4550"/>
                    </a:moveTo>
                    <a:lnTo>
                      <a:pt x="3488" y="6619"/>
                    </a:lnTo>
                    <a:cubicBezTo>
                      <a:pt x="2616" y="6262"/>
                      <a:pt x="2469" y="6021"/>
                      <a:pt x="2469" y="5590"/>
                    </a:cubicBezTo>
                    <a:cubicBezTo>
                      <a:pt x="2469" y="4833"/>
                      <a:pt x="3131" y="4602"/>
                      <a:pt x="3741" y="4550"/>
                    </a:cubicBezTo>
                    <a:close/>
                    <a:moveTo>
                      <a:pt x="3867" y="4319"/>
                    </a:moveTo>
                    <a:cubicBezTo>
                      <a:pt x="2448" y="4392"/>
                      <a:pt x="2238" y="5148"/>
                      <a:pt x="2238" y="5590"/>
                    </a:cubicBezTo>
                    <a:cubicBezTo>
                      <a:pt x="2238" y="6199"/>
                      <a:pt x="2543" y="6504"/>
                      <a:pt x="3541" y="6883"/>
                    </a:cubicBezTo>
                    <a:lnTo>
                      <a:pt x="3583" y="6883"/>
                    </a:lnTo>
                    <a:cubicBezTo>
                      <a:pt x="3604" y="6883"/>
                      <a:pt x="3625" y="6883"/>
                      <a:pt x="3646" y="6872"/>
                    </a:cubicBezTo>
                    <a:cubicBezTo>
                      <a:pt x="3667" y="6851"/>
                      <a:pt x="3688" y="6819"/>
                      <a:pt x="3699" y="6788"/>
                    </a:cubicBezTo>
                    <a:lnTo>
                      <a:pt x="3982" y="4445"/>
                    </a:lnTo>
                    <a:cubicBezTo>
                      <a:pt x="3982" y="4413"/>
                      <a:pt x="3972" y="4382"/>
                      <a:pt x="3951" y="4350"/>
                    </a:cubicBezTo>
                    <a:cubicBezTo>
                      <a:pt x="3930" y="4329"/>
                      <a:pt x="3898" y="4319"/>
                      <a:pt x="3867" y="4319"/>
                    </a:cubicBezTo>
                    <a:close/>
                    <a:moveTo>
                      <a:pt x="4602" y="9561"/>
                    </a:moveTo>
                    <a:cubicBezTo>
                      <a:pt x="5306" y="9866"/>
                      <a:pt x="5443" y="10161"/>
                      <a:pt x="5443" y="10570"/>
                    </a:cubicBezTo>
                    <a:cubicBezTo>
                      <a:pt x="5443" y="11284"/>
                      <a:pt x="5054" y="11726"/>
                      <a:pt x="4318" y="11852"/>
                    </a:cubicBezTo>
                    <a:lnTo>
                      <a:pt x="4602" y="9561"/>
                    </a:lnTo>
                    <a:close/>
                    <a:moveTo>
                      <a:pt x="4510" y="9292"/>
                    </a:moveTo>
                    <a:cubicBezTo>
                      <a:pt x="4491" y="9292"/>
                      <a:pt x="4473" y="9297"/>
                      <a:pt x="4455" y="9309"/>
                    </a:cubicBezTo>
                    <a:cubicBezTo>
                      <a:pt x="4423" y="9330"/>
                      <a:pt x="4402" y="9351"/>
                      <a:pt x="4402" y="9393"/>
                    </a:cubicBezTo>
                    <a:lnTo>
                      <a:pt x="4077" y="11968"/>
                    </a:lnTo>
                    <a:cubicBezTo>
                      <a:pt x="4077" y="11999"/>
                      <a:pt x="4087" y="12041"/>
                      <a:pt x="4108" y="12062"/>
                    </a:cubicBezTo>
                    <a:cubicBezTo>
                      <a:pt x="4129" y="12083"/>
                      <a:pt x="4161" y="12094"/>
                      <a:pt x="4192" y="12094"/>
                    </a:cubicBezTo>
                    <a:lnTo>
                      <a:pt x="4203" y="12094"/>
                    </a:lnTo>
                    <a:cubicBezTo>
                      <a:pt x="5148" y="11989"/>
                      <a:pt x="5663" y="11453"/>
                      <a:pt x="5663" y="10570"/>
                    </a:cubicBezTo>
                    <a:cubicBezTo>
                      <a:pt x="5663" y="9961"/>
                      <a:pt x="5369" y="9624"/>
                      <a:pt x="4549" y="9299"/>
                    </a:cubicBezTo>
                    <a:cubicBezTo>
                      <a:pt x="4536" y="9295"/>
                      <a:pt x="4523" y="9292"/>
                      <a:pt x="4510" y="9292"/>
                    </a:cubicBezTo>
                    <a:close/>
                    <a:moveTo>
                      <a:pt x="5548" y="221"/>
                    </a:moveTo>
                    <a:lnTo>
                      <a:pt x="5264" y="2533"/>
                    </a:lnTo>
                    <a:cubicBezTo>
                      <a:pt x="5254" y="2554"/>
                      <a:pt x="5264" y="2585"/>
                      <a:pt x="5285" y="2606"/>
                    </a:cubicBezTo>
                    <a:cubicBezTo>
                      <a:pt x="5306" y="2638"/>
                      <a:pt x="5327" y="2648"/>
                      <a:pt x="5359" y="2648"/>
                    </a:cubicBezTo>
                    <a:cubicBezTo>
                      <a:pt x="6283" y="2753"/>
                      <a:pt x="7166" y="2911"/>
                      <a:pt x="7460" y="2963"/>
                    </a:cubicBezTo>
                    <a:lnTo>
                      <a:pt x="7292" y="4539"/>
                    </a:lnTo>
                    <a:cubicBezTo>
                      <a:pt x="6966" y="4508"/>
                      <a:pt x="5978" y="4403"/>
                      <a:pt x="5127" y="4350"/>
                    </a:cubicBezTo>
                    <a:cubicBezTo>
                      <a:pt x="5064" y="4350"/>
                      <a:pt x="5011" y="4392"/>
                      <a:pt x="5011" y="4455"/>
                    </a:cubicBezTo>
                    <a:lnTo>
                      <a:pt x="4665" y="7166"/>
                    </a:lnTo>
                    <a:cubicBezTo>
                      <a:pt x="4665" y="7219"/>
                      <a:pt x="4696" y="7271"/>
                      <a:pt x="4749" y="7282"/>
                    </a:cubicBezTo>
                    <a:cubicBezTo>
                      <a:pt x="7061" y="8027"/>
                      <a:pt x="7691" y="8700"/>
                      <a:pt x="7691" y="10413"/>
                    </a:cubicBezTo>
                    <a:cubicBezTo>
                      <a:pt x="7691" y="12577"/>
                      <a:pt x="6293" y="13859"/>
                      <a:pt x="3951" y="13859"/>
                    </a:cubicBezTo>
                    <a:lnTo>
                      <a:pt x="3940" y="13859"/>
                    </a:lnTo>
                    <a:cubicBezTo>
                      <a:pt x="3877" y="13859"/>
                      <a:pt x="3835" y="13901"/>
                      <a:pt x="3825" y="13964"/>
                    </a:cubicBezTo>
                    <a:lnTo>
                      <a:pt x="3583" y="15844"/>
                    </a:lnTo>
                    <a:cubicBezTo>
                      <a:pt x="3162" y="15823"/>
                      <a:pt x="2732" y="15792"/>
                      <a:pt x="2564" y="15771"/>
                    </a:cubicBezTo>
                    <a:lnTo>
                      <a:pt x="2784" y="13901"/>
                    </a:lnTo>
                    <a:cubicBezTo>
                      <a:pt x="2784" y="13869"/>
                      <a:pt x="2784" y="13838"/>
                      <a:pt x="2763" y="13817"/>
                    </a:cubicBezTo>
                    <a:cubicBezTo>
                      <a:pt x="2742" y="13796"/>
                      <a:pt x="2711" y="13785"/>
                      <a:pt x="2690" y="13775"/>
                    </a:cubicBezTo>
                    <a:cubicBezTo>
                      <a:pt x="1681" y="13670"/>
                      <a:pt x="683" y="13449"/>
                      <a:pt x="368" y="13386"/>
                    </a:cubicBezTo>
                    <a:lnTo>
                      <a:pt x="557" y="11842"/>
                    </a:lnTo>
                    <a:cubicBezTo>
                      <a:pt x="904" y="11884"/>
                      <a:pt x="1986" y="12020"/>
                      <a:pt x="2921" y="12083"/>
                    </a:cubicBezTo>
                    <a:cubicBezTo>
                      <a:pt x="2984" y="12083"/>
                      <a:pt x="3026" y="12041"/>
                      <a:pt x="3036" y="11978"/>
                    </a:cubicBezTo>
                    <a:lnTo>
                      <a:pt x="3404" y="9047"/>
                    </a:lnTo>
                    <a:cubicBezTo>
                      <a:pt x="3414" y="8994"/>
                      <a:pt x="3383" y="8942"/>
                      <a:pt x="3330" y="8921"/>
                    </a:cubicBezTo>
                    <a:cubicBezTo>
                      <a:pt x="1040" y="8237"/>
                      <a:pt x="220" y="7408"/>
                      <a:pt x="220" y="5748"/>
                    </a:cubicBezTo>
                    <a:cubicBezTo>
                      <a:pt x="220" y="4287"/>
                      <a:pt x="862" y="2554"/>
                      <a:pt x="3909" y="2554"/>
                    </a:cubicBezTo>
                    <a:lnTo>
                      <a:pt x="4119" y="2554"/>
                    </a:lnTo>
                    <a:cubicBezTo>
                      <a:pt x="4182" y="2554"/>
                      <a:pt x="4224" y="2512"/>
                      <a:pt x="4234" y="2459"/>
                    </a:cubicBezTo>
                    <a:lnTo>
                      <a:pt x="4528" y="221"/>
                    </a:lnTo>
                    <a:close/>
                    <a:moveTo>
                      <a:pt x="4423" y="0"/>
                    </a:moveTo>
                    <a:cubicBezTo>
                      <a:pt x="4371" y="0"/>
                      <a:pt x="4329" y="42"/>
                      <a:pt x="4318" y="95"/>
                    </a:cubicBezTo>
                    <a:lnTo>
                      <a:pt x="4024" y="2333"/>
                    </a:lnTo>
                    <a:lnTo>
                      <a:pt x="3909" y="2333"/>
                    </a:lnTo>
                    <a:cubicBezTo>
                      <a:pt x="1387" y="2333"/>
                      <a:pt x="0" y="3541"/>
                      <a:pt x="0" y="5748"/>
                    </a:cubicBezTo>
                    <a:cubicBezTo>
                      <a:pt x="0" y="7481"/>
                      <a:pt x="862" y="8406"/>
                      <a:pt x="3173" y="9110"/>
                    </a:cubicBezTo>
                    <a:lnTo>
                      <a:pt x="2826" y="11852"/>
                    </a:lnTo>
                    <a:cubicBezTo>
                      <a:pt x="1744" y="11779"/>
                      <a:pt x="494" y="11611"/>
                      <a:pt x="484" y="11600"/>
                    </a:cubicBezTo>
                    <a:cubicBezTo>
                      <a:pt x="452" y="11600"/>
                      <a:pt x="420" y="11611"/>
                      <a:pt x="399" y="11621"/>
                    </a:cubicBezTo>
                    <a:cubicBezTo>
                      <a:pt x="368" y="11642"/>
                      <a:pt x="357" y="11674"/>
                      <a:pt x="357" y="11705"/>
                    </a:cubicBezTo>
                    <a:lnTo>
                      <a:pt x="136" y="13449"/>
                    </a:lnTo>
                    <a:cubicBezTo>
                      <a:pt x="126" y="13512"/>
                      <a:pt x="168" y="13565"/>
                      <a:pt x="220" y="13575"/>
                    </a:cubicBezTo>
                    <a:cubicBezTo>
                      <a:pt x="231" y="13575"/>
                      <a:pt x="1366" y="13848"/>
                      <a:pt x="2553" y="13985"/>
                    </a:cubicBezTo>
                    <a:lnTo>
                      <a:pt x="2322" y="15834"/>
                    </a:lnTo>
                    <a:lnTo>
                      <a:pt x="2322" y="15844"/>
                    </a:lnTo>
                    <a:cubicBezTo>
                      <a:pt x="2322" y="15960"/>
                      <a:pt x="2322" y="16023"/>
                      <a:pt x="3678" y="16076"/>
                    </a:cubicBezTo>
                    <a:lnTo>
                      <a:pt x="3688" y="16076"/>
                    </a:lnTo>
                    <a:cubicBezTo>
                      <a:pt x="3741" y="16076"/>
                      <a:pt x="3793" y="16033"/>
                      <a:pt x="3793" y="15981"/>
                    </a:cubicBezTo>
                    <a:lnTo>
                      <a:pt x="4035" y="14079"/>
                    </a:lnTo>
                    <a:cubicBezTo>
                      <a:pt x="6461" y="14058"/>
                      <a:pt x="7911" y="12692"/>
                      <a:pt x="7911" y="10413"/>
                    </a:cubicBezTo>
                    <a:cubicBezTo>
                      <a:pt x="7911" y="8616"/>
                      <a:pt x="7239" y="7859"/>
                      <a:pt x="4906" y="7103"/>
                    </a:cubicBezTo>
                    <a:lnTo>
                      <a:pt x="5212" y="4581"/>
                    </a:lnTo>
                    <a:cubicBezTo>
                      <a:pt x="6220" y="4655"/>
                      <a:pt x="7365" y="4770"/>
                      <a:pt x="7386" y="4781"/>
                    </a:cubicBezTo>
                    <a:cubicBezTo>
                      <a:pt x="7407" y="4781"/>
                      <a:pt x="7439" y="4770"/>
                      <a:pt x="7460" y="4749"/>
                    </a:cubicBezTo>
                    <a:cubicBezTo>
                      <a:pt x="7491" y="4739"/>
                      <a:pt x="7502" y="4707"/>
                      <a:pt x="7502" y="4676"/>
                    </a:cubicBezTo>
                    <a:lnTo>
                      <a:pt x="7691" y="2890"/>
                    </a:lnTo>
                    <a:cubicBezTo>
                      <a:pt x="7701" y="2837"/>
                      <a:pt x="7659" y="2785"/>
                      <a:pt x="7607" y="2774"/>
                    </a:cubicBezTo>
                    <a:cubicBezTo>
                      <a:pt x="7596" y="2764"/>
                      <a:pt x="6587" y="2564"/>
                      <a:pt x="5495" y="2438"/>
                    </a:cubicBezTo>
                    <a:lnTo>
                      <a:pt x="5789" y="126"/>
                    </a:lnTo>
                    <a:cubicBezTo>
                      <a:pt x="5789" y="95"/>
                      <a:pt x="5779" y="63"/>
                      <a:pt x="5758" y="42"/>
                    </a:cubicBezTo>
                    <a:cubicBezTo>
                      <a:pt x="5737" y="11"/>
                      <a:pt x="5705" y="0"/>
                      <a:pt x="5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83"/>
              <p:cNvSpPr/>
              <p:nvPr/>
            </p:nvSpPr>
            <p:spPr>
              <a:xfrm>
                <a:off x="1238759" y="2470774"/>
                <a:ext cx="1252532" cy="10811"/>
              </a:xfrm>
              <a:custGeom>
                <a:avLst/>
                <a:gdLst/>
                <a:ahLst/>
                <a:cxnLst/>
                <a:rect l="l" t="t" r="r" b="b"/>
                <a:pathLst>
                  <a:path w="39044" h="337" extrusionOk="0">
                    <a:moveTo>
                      <a:pt x="168" y="1"/>
                    </a:moveTo>
                    <a:cubicBezTo>
                      <a:pt x="74" y="1"/>
                      <a:pt x="0" y="74"/>
                      <a:pt x="0" y="169"/>
                    </a:cubicBezTo>
                    <a:cubicBezTo>
                      <a:pt x="0" y="263"/>
                      <a:pt x="74" y="337"/>
                      <a:pt x="168" y="337"/>
                    </a:cubicBezTo>
                    <a:lnTo>
                      <a:pt x="38875" y="337"/>
                    </a:lnTo>
                    <a:cubicBezTo>
                      <a:pt x="38970" y="337"/>
                      <a:pt x="39043" y="263"/>
                      <a:pt x="39043" y="169"/>
                    </a:cubicBezTo>
                    <a:cubicBezTo>
                      <a:pt x="39043" y="74"/>
                      <a:pt x="38970" y="1"/>
                      <a:pt x="38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83"/>
              <p:cNvSpPr/>
              <p:nvPr/>
            </p:nvSpPr>
            <p:spPr>
              <a:xfrm>
                <a:off x="1846794" y="2473468"/>
                <a:ext cx="3400" cy="353"/>
              </a:xfrm>
              <a:custGeom>
                <a:avLst/>
                <a:gdLst/>
                <a:ahLst/>
                <a:cxnLst/>
                <a:rect l="l" t="t" r="r" b="b"/>
                <a:pathLst>
                  <a:path w="106" h="11" extrusionOk="0">
                    <a:moveTo>
                      <a:pt x="0" y="1"/>
                    </a:moveTo>
                    <a:lnTo>
                      <a:pt x="74" y="11"/>
                    </a:lnTo>
                    <a:cubicBezTo>
                      <a:pt x="84" y="1"/>
                      <a:pt x="95" y="1"/>
                      <a:pt x="105" y="1"/>
                    </a:cubicBezTo>
                    <a:close/>
                  </a:path>
                </a:pathLst>
              </a:custGeom>
              <a:solidFill>
                <a:srgbClr val="D7E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79" name="Google Shape;3179;p83"/>
          <p:cNvGrpSpPr/>
          <p:nvPr/>
        </p:nvGrpSpPr>
        <p:grpSpPr>
          <a:xfrm>
            <a:off x="1674133" y="1231746"/>
            <a:ext cx="356438" cy="354558"/>
            <a:chOff x="-35853975" y="2631825"/>
            <a:chExt cx="293800" cy="292250"/>
          </a:xfrm>
        </p:grpSpPr>
        <p:sp>
          <p:nvSpPr>
            <p:cNvPr id="3180" name="Google Shape;3180;p83"/>
            <p:cNvSpPr/>
            <p:nvPr/>
          </p:nvSpPr>
          <p:spPr>
            <a:xfrm>
              <a:off x="-35813025" y="2701825"/>
              <a:ext cx="201675" cy="171925"/>
            </a:xfrm>
            <a:custGeom>
              <a:avLst/>
              <a:gdLst/>
              <a:ahLst/>
              <a:cxnLst/>
              <a:rect l="l" t="t" r="r" b="b"/>
              <a:pathLst>
                <a:path w="8067" h="6877" extrusionOk="0">
                  <a:moveTo>
                    <a:pt x="1765" y="824"/>
                  </a:moveTo>
                  <a:lnTo>
                    <a:pt x="2868" y="1643"/>
                  </a:lnTo>
                  <a:lnTo>
                    <a:pt x="2238" y="2462"/>
                  </a:lnTo>
                  <a:cubicBezTo>
                    <a:pt x="2112" y="2620"/>
                    <a:pt x="2143" y="2840"/>
                    <a:pt x="2301" y="2935"/>
                  </a:cubicBezTo>
                  <a:lnTo>
                    <a:pt x="5042" y="4983"/>
                  </a:lnTo>
                  <a:cubicBezTo>
                    <a:pt x="5108" y="5035"/>
                    <a:pt x="5179" y="5060"/>
                    <a:pt x="5246" y="5060"/>
                  </a:cubicBezTo>
                  <a:cubicBezTo>
                    <a:pt x="5341" y="5060"/>
                    <a:pt x="5428" y="5011"/>
                    <a:pt x="5483" y="4920"/>
                  </a:cubicBezTo>
                  <a:lnTo>
                    <a:pt x="6113" y="4100"/>
                  </a:lnTo>
                  <a:lnTo>
                    <a:pt x="7247" y="4920"/>
                  </a:lnTo>
                  <a:lnTo>
                    <a:pt x="6554" y="5739"/>
                  </a:lnTo>
                  <a:cubicBezTo>
                    <a:pt x="6348" y="6001"/>
                    <a:pt x="6042" y="6152"/>
                    <a:pt x="5735" y="6152"/>
                  </a:cubicBezTo>
                  <a:cubicBezTo>
                    <a:pt x="5525" y="6152"/>
                    <a:pt x="5315" y="6081"/>
                    <a:pt x="5136" y="5928"/>
                  </a:cubicBezTo>
                  <a:lnTo>
                    <a:pt x="1324" y="3061"/>
                  </a:lnTo>
                  <a:cubicBezTo>
                    <a:pt x="883" y="2714"/>
                    <a:pt x="757" y="2084"/>
                    <a:pt x="1135" y="1643"/>
                  </a:cubicBezTo>
                  <a:lnTo>
                    <a:pt x="1765" y="824"/>
                  </a:lnTo>
                  <a:close/>
                  <a:moveTo>
                    <a:pt x="1647" y="1"/>
                  </a:moveTo>
                  <a:cubicBezTo>
                    <a:pt x="1540" y="1"/>
                    <a:pt x="1435" y="63"/>
                    <a:pt x="1356" y="162"/>
                  </a:cubicBezTo>
                  <a:lnTo>
                    <a:pt x="537" y="1265"/>
                  </a:lnTo>
                  <a:cubicBezTo>
                    <a:pt x="1" y="1990"/>
                    <a:pt x="95" y="3061"/>
                    <a:pt x="883" y="3659"/>
                  </a:cubicBezTo>
                  <a:lnTo>
                    <a:pt x="4727" y="6526"/>
                  </a:lnTo>
                  <a:cubicBezTo>
                    <a:pt x="5026" y="6760"/>
                    <a:pt x="5384" y="6876"/>
                    <a:pt x="5744" y="6876"/>
                  </a:cubicBezTo>
                  <a:cubicBezTo>
                    <a:pt x="6255" y="6876"/>
                    <a:pt x="6770" y="6642"/>
                    <a:pt x="7121" y="6180"/>
                  </a:cubicBezTo>
                  <a:lnTo>
                    <a:pt x="7940" y="5077"/>
                  </a:lnTo>
                  <a:cubicBezTo>
                    <a:pt x="8066" y="4888"/>
                    <a:pt x="8003" y="4668"/>
                    <a:pt x="7846" y="4573"/>
                  </a:cubicBezTo>
                  <a:lnTo>
                    <a:pt x="6207" y="3344"/>
                  </a:lnTo>
                  <a:cubicBezTo>
                    <a:pt x="6142" y="3292"/>
                    <a:pt x="6070" y="3267"/>
                    <a:pt x="6001" y="3267"/>
                  </a:cubicBezTo>
                  <a:cubicBezTo>
                    <a:pt x="5903" y="3267"/>
                    <a:pt x="5808" y="3316"/>
                    <a:pt x="5735" y="3407"/>
                  </a:cubicBezTo>
                  <a:lnTo>
                    <a:pt x="5105" y="4258"/>
                  </a:lnTo>
                  <a:lnTo>
                    <a:pt x="2931" y="2588"/>
                  </a:lnTo>
                  <a:lnTo>
                    <a:pt x="3561" y="1769"/>
                  </a:lnTo>
                  <a:cubicBezTo>
                    <a:pt x="3687" y="1612"/>
                    <a:pt x="3656" y="1423"/>
                    <a:pt x="3498" y="1297"/>
                  </a:cubicBezTo>
                  <a:lnTo>
                    <a:pt x="1828" y="68"/>
                  </a:lnTo>
                  <a:cubicBezTo>
                    <a:pt x="1770" y="22"/>
                    <a:pt x="1708" y="1"/>
                    <a:pt x="16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83"/>
            <p:cNvSpPr/>
            <p:nvPr/>
          </p:nvSpPr>
          <p:spPr>
            <a:xfrm>
              <a:off x="-35853975" y="2631825"/>
              <a:ext cx="293800" cy="292250"/>
            </a:xfrm>
            <a:custGeom>
              <a:avLst/>
              <a:gdLst/>
              <a:ahLst/>
              <a:cxnLst/>
              <a:rect l="l" t="t" r="r" b="b"/>
              <a:pathLst>
                <a:path w="11752" h="11690" extrusionOk="0">
                  <a:moveTo>
                    <a:pt x="5861" y="662"/>
                  </a:moveTo>
                  <a:cubicBezTo>
                    <a:pt x="8696" y="662"/>
                    <a:pt x="11027" y="2994"/>
                    <a:pt x="11027" y="5829"/>
                  </a:cubicBezTo>
                  <a:cubicBezTo>
                    <a:pt x="11027" y="6806"/>
                    <a:pt x="10744" y="7751"/>
                    <a:pt x="10240" y="8539"/>
                  </a:cubicBezTo>
                  <a:cubicBezTo>
                    <a:pt x="10177" y="8665"/>
                    <a:pt x="10114" y="8791"/>
                    <a:pt x="10177" y="8854"/>
                  </a:cubicBezTo>
                  <a:lnTo>
                    <a:pt x="10807" y="10776"/>
                  </a:lnTo>
                  <a:lnTo>
                    <a:pt x="8854" y="10145"/>
                  </a:lnTo>
                  <a:cubicBezTo>
                    <a:pt x="8837" y="10137"/>
                    <a:pt x="8815" y="10133"/>
                    <a:pt x="8792" y="10133"/>
                  </a:cubicBezTo>
                  <a:cubicBezTo>
                    <a:pt x="8728" y="10133"/>
                    <a:pt x="8648" y="10162"/>
                    <a:pt x="8602" y="10208"/>
                  </a:cubicBezTo>
                  <a:cubicBezTo>
                    <a:pt x="7751" y="10713"/>
                    <a:pt x="6806" y="10996"/>
                    <a:pt x="5861" y="10996"/>
                  </a:cubicBezTo>
                  <a:cubicBezTo>
                    <a:pt x="3025" y="10996"/>
                    <a:pt x="725" y="8665"/>
                    <a:pt x="725" y="5829"/>
                  </a:cubicBezTo>
                  <a:cubicBezTo>
                    <a:pt x="725" y="2994"/>
                    <a:pt x="3025" y="662"/>
                    <a:pt x="5861" y="662"/>
                  </a:cubicBezTo>
                  <a:close/>
                  <a:moveTo>
                    <a:pt x="5829" y="1"/>
                  </a:moveTo>
                  <a:cubicBezTo>
                    <a:pt x="2616" y="1"/>
                    <a:pt x="1" y="2647"/>
                    <a:pt x="1" y="5829"/>
                  </a:cubicBezTo>
                  <a:cubicBezTo>
                    <a:pt x="1" y="7373"/>
                    <a:pt x="599" y="8854"/>
                    <a:pt x="1733" y="9956"/>
                  </a:cubicBezTo>
                  <a:cubicBezTo>
                    <a:pt x="2836" y="11059"/>
                    <a:pt x="4285" y="11689"/>
                    <a:pt x="5861" y="11689"/>
                  </a:cubicBezTo>
                  <a:cubicBezTo>
                    <a:pt x="6900" y="11689"/>
                    <a:pt x="7908" y="11406"/>
                    <a:pt x="8822" y="10870"/>
                  </a:cubicBezTo>
                  <a:lnTo>
                    <a:pt x="11279" y="11658"/>
                  </a:lnTo>
                  <a:cubicBezTo>
                    <a:pt x="11303" y="11666"/>
                    <a:pt x="11331" y="11669"/>
                    <a:pt x="11360" y="11669"/>
                  </a:cubicBezTo>
                  <a:cubicBezTo>
                    <a:pt x="11449" y="11669"/>
                    <a:pt x="11555" y="11634"/>
                    <a:pt x="11626" y="11563"/>
                  </a:cubicBezTo>
                  <a:cubicBezTo>
                    <a:pt x="11689" y="11500"/>
                    <a:pt x="11752" y="11343"/>
                    <a:pt x="11689" y="11217"/>
                  </a:cubicBezTo>
                  <a:lnTo>
                    <a:pt x="10901" y="8791"/>
                  </a:lnTo>
                  <a:cubicBezTo>
                    <a:pt x="11469" y="7877"/>
                    <a:pt x="11752" y="6837"/>
                    <a:pt x="11752" y="5829"/>
                  </a:cubicBezTo>
                  <a:cubicBezTo>
                    <a:pt x="11689" y="2647"/>
                    <a:pt x="9074" y="1"/>
                    <a:pt x="58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83"/>
            <p:cNvSpPr/>
            <p:nvPr/>
          </p:nvSpPr>
          <p:spPr>
            <a:xfrm>
              <a:off x="-35715350" y="2735025"/>
              <a:ext cx="49650" cy="40675"/>
            </a:xfrm>
            <a:custGeom>
              <a:avLst/>
              <a:gdLst/>
              <a:ahLst/>
              <a:cxnLst/>
              <a:rect l="l" t="t" r="r" b="b"/>
              <a:pathLst>
                <a:path w="1986" h="1627" extrusionOk="0">
                  <a:moveTo>
                    <a:pt x="410" y="0"/>
                  </a:moveTo>
                  <a:cubicBezTo>
                    <a:pt x="221" y="0"/>
                    <a:pt x="64" y="126"/>
                    <a:pt x="64" y="315"/>
                  </a:cubicBezTo>
                  <a:cubicBezTo>
                    <a:pt x="1" y="504"/>
                    <a:pt x="158" y="662"/>
                    <a:pt x="379" y="662"/>
                  </a:cubicBezTo>
                  <a:cubicBezTo>
                    <a:pt x="788" y="725"/>
                    <a:pt x="1166" y="977"/>
                    <a:pt x="1261" y="1386"/>
                  </a:cubicBezTo>
                  <a:cubicBezTo>
                    <a:pt x="1311" y="1536"/>
                    <a:pt x="1439" y="1626"/>
                    <a:pt x="1585" y="1626"/>
                  </a:cubicBezTo>
                  <a:cubicBezTo>
                    <a:pt x="1623" y="1626"/>
                    <a:pt x="1662" y="1620"/>
                    <a:pt x="1702" y="1607"/>
                  </a:cubicBezTo>
                  <a:cubicBezTo>
                    <a:pt x="1891" y="1575"/>
                    <a:pt x="1985" y="1386"/>
                    <a:pt x="1954" y="1197"/>
                  </a:cubicBezTo>
                  <a:cubicBezTo>
                    <a:pt x="1733" y="504"/>
                    <a:pt x="1103" y="32"/>
                    <a:pt x="4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83"/>
            <p:cNvSpPr/>
            <p:nvPr/>
          </p:nvSpPr>
          <p:spPr>
            <a:xfrm>
              <a:off x="-35705900" y="2667275"/>
              <a:ext cx="107925" cy="101750"/>
            </a:xfrm>
            <a:custGeom>
              <a:avLst/>
              <a:gdLst/>
              <a:ahLst/>
              <a:cxnLst/>
              <a:rect l="l" t="t" r="r" b="b"/>
              <a:pathLst>
                <a:path w="4317" h="4070" extrusionOk="0">
                  <a:moveTo>
                    <a:pt x="347" y="1"/>
                  </a:moveTo>
                  <a:cubicBezTo>
                    <a:pt x="158" y="1"/>
                    <a:pt x="1" y="127"/>
                    <a:pt x="1" y="316"/>
                  </a:cubicBezTo>
                  <a:cubicBezTo>
                    <a:pt x="1" y="505"/>
                    <a:pt x="95" y="662"/>
                    <a:pt x="316" y="662"/>
                  </a:cubicBezTo>
                  <a:cubicBezTo>
                    <a:pt x="2048" y="820"/>
                    <a:pt x="3372" y="2111"/>
                    <a:pt x="3655" y="3781"/>
                  </a:cubicBezTo>
                  <a:cubicBezTo>
                    <a:pt x="3683" y="3951"/>
                    <a:pt x="3813" y="4070"/>
                    <a:pt x="3976" y="4070"/>
                  </a:cubicBezTo>
                  <a:cubicBezTo>
                    <a:pt x="3995" y="4070"/>
                    <a:pt x="4014" y="4068"/>
                    <a:pt x="4033" y="4065"/>
                  </a:cubicBezTo>
                  <a:cubicBezTo>
                    <a:pt x="4191" y="4065"/>
                    <a:pt x="4317" y="3844"/>
                    <a:pt x="4317" y="3687"/>
                  </a:cubicBezTo>
                  <a:cubicBezTo>
                    <a:pt x="4002" y="1733"/>
                    <a:pt x="2364" y="190"/>
                    <a:pt x="3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83"/>
            <p:cNvSpPr/>
            <p:nvPr/>
          </p:nvSpPr>
          <p:spPr>
            <a:xfrm>
              <a:off x="-35709825" y="2700350"/>
              <a:ext cx="77200" cy="68700"/>
            </a:xfrm>
            <a:custGeom>
              <a:avLst/>
              <a:gdLst/>
              <a:ahLst/>
              <a:cxnLst/>
              <a:rect l="l" t="t" r="r" b="b"/>
              <a:pathLst>
                <a:path w="3088" h="2748" extrusionOk="0">
                  <a:moveTo>
                    <a:pt x="347" y="1"/>
                  </a:moveTo>
                  <a:cubicBezTo>
                    <a:pt x="158" y="1"/>
                    <a:pt x="0" y="127"/>
                    <a:pt x="0" y="316"/>
                  </a:cubicBezTo>
                  <a:cubicBezTo>
                    <a:pt x="0" y="536"/>
                    <a:pt x="95" y="694"/>
                    <a:pt x="315" y="725"/>
                  </a:cubicBezTo>
                  <a:cubicBezTo>
                    <a:pt x="1323" y="788"/>
                    <a:pt x="2142" y="1545"/>
                    <a:pt x="2394" y="2490"/>
                  </a:cubicBezTo>
                  <a:cubicBezTo>
                    <a:pt x="2422" y="2655"/>
                    <a:pt x="2570" y="2748"/>
                    <a:pt x="2753" y="2748"/>
                  </a:cubicBezTo>
                  <a:cubicBezTo>
                    <a:pt x="2780" y="2748"/>
                    <a:pt x="2808" y="2746"/>
                    <a:pt x="2836" y="2742"/>
                  </a:cubicBezTo>
                  <a:cubicBezTo>
                    <a:pt x="3025" y="2679"/>
                    <a:pt x="3088" y="2490"/>
                    <a:pt x="3056" y="2301"/>
                  </a:cubicBezTo>
                  <a:cubicBezTo>
                    <a:pt x="2741" y="1072"/>
                    <a:pt x="1670" y="127"/>
                    <a:pt x="3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5" name="Google Shape;3185;p83"/>
          <p:cNvGrpSpPr/>
          <p:nvPr/>
        </p:nvGrpSpPr>
        <p:grpSpPr>
          <a:xfrm>
            <a:off x="1675562" y="2802489"/>
            <a:ext cx="353587" cy="353587"/>
            <a:chOff x="-34032200" y="1916675"/>
            <a:chExt cx="291450" cy="291450"/>
          </a:xfrm>
        </p:grpSpPr>
        <p:sp>
          <p:nvSpPr>
            <p:cNvPr id="3186" name="Google Shape;3186;p83"/>
            <p:cNvSpPr/>
            <p:nvPr/>
          </p:nvSpPr>
          <p:spPr>
            <a:xfrm>
              <a:off x="-34032200" y="1916675"/>
              <a:ext cx="291450" cy="291450"/>
            </a:xfrm>
            <a:custGeom>
              <a:avLst/>
              <a:gdLst/>
              <a:ahLst/>
              <a:cxnLst/>
              <a:rect l="l" t="t" r="r" b="b"/>
              <a:pathLst>
                <a:path w="11658" h="11658" extrusionOk="0">
                  <a:moveTo>
                    <a:pt x="6459" y="694"/>
                  </a:moveTo>
                  <a:cubicBezTo>
                    <a:pt x="6648" y="694"/>
                    <a:pt x="6806" y="851"/>
                    <a:pt x="6806" y="1040"/>
                  </a:cubicBezTo>
                  <a:lnTo>
                    <a:pt x="6806" y="1387"/>
                  </a:lnTo>
                  <a:lnTo>
                    <a:pt x="662" y="1387"/>
                  </a:lnTo>
                  <a:lnTo>
                    <a:pt x="662" y="1040"/>
                  </a:lnTo>
                  <a:cubicBezTo>
                    <a:pt x="662" y="851"/>
                    <a:pt x="820" y="694"/>
                    <a:pt x="977" y="694"/>
                  </a:cubicBezTo>
                  <a:close/>
                  <a:moveTo>
                    <a:pt x="10303" y="4096"/>
                  </a:moveTo>
                  <a:lnTo>
                    <a:pt x="8192" y="5419"/>
                  </a:lnTo>
                  <a:lnTo>
                    <a:pt x="6207" y="4096"/>
                  </a:lnTo>
                  <a:close/>
                  <a:moveTo>
                    <a:pt x="5420" y="4411"/>
                  </a:moveTo>
                  <a:lnTo>
                    <a:pt x="7971" y="6112"/>
                  </a:lnTo>
                  <a:cubicBezTo>
                    <a:pt x="8034" y="6144"/>
                    <a:pt x="8097" y="6144"/>
                    <a:pt x="8192" y="6144"/>
                  </a:cubicBezTo>
                  <a:cubicBezTo>
                    <a:pt x="8255" y="6144"/>
                    <a:pt x="8286" y="6144"/>
                    <a:pt x="8381" y="6112"/>
                  </a:cubicBezTo>
                  <a:lnTo>
                    <a:pt x="10933" y="4537"/>
                  </a:lnTo>
                  <a:lnTo>
                    <a:pt x="10933" y="7184"/>
                  </a:lnTo>
                  <a:cubicBezTo>
                    <a:pt x="10933" y="7373"/>
                    <a:pt x="10775" y="7530"/>
                    <a:pt x="10618" y="7530"/>
                  </a:cubicBezTo>
                  <a:lnTo>
                    <a:pt x="5766" y="7530"/>
                  </a:lnTo>
                  <a:cubicBezTo>
                    <a:pt x="5577" y="7530"/>
                    <a:pt x="5420" y="7373"/>
                    <a:pt x="5420" y="7184"/>
                  </a:cubicBezTo>
                  <a:lnTo>
                    <a:pt x="5420" y="4443"/>
                  </a:lnTo>
                  <a:lnTo>
                    <a:pt x="5420" y="4411"/>
                  </a:lnTo>
                  <a:close/>
                  <a:moveTo>
                    <a:pt x="6806" y="2048"/>
                  </a:moveTo>
                  <a:lnTo>
                    <a:pt x="6806" y="3435"/>
                  </a:lnTo>
                  <a:lnTo>
                    <a:pt x="5766" y="3435"/>
                  </a:lnTo>
                  <a:cubicBezTo>
                    <a:pt x="5231" y="3435"/>
                    <a:pt x="4758" y="3907"/>
                    <a:pt x="4758" y="4443"/>
                  </a:cubicBezTo>
                  <a:lnTo>
                    <a:pt x="4758" y="7184"/>
                  </a:lnTo>
                  <a:cubicBezTo>
                    <a:pt x="4758" y="7719"/>
                    <a:pt x="5231" y="8192"/>
                    <a:pt x="5766" y="8192"/>
                  </a:cubicBezTo>
                  <a:lnTo>
                    <a:pt x="6806" y="8192"/>
                  </a:lnTo>
                  <a:lnTo>
                    <a:pt x="6806" y="8916"/>
                  </a:lnTo>
                  <a:lnTo>
                    <a:pt x="662" y="8916"/>
                  </a:lnTo>
                  <a:lnTo>
                    <a:pt x="662" y="2048"/>
                  </a:lnTo>
                  <a:close/>
                  <a:moveTo>
                    <a:pt x="6774" y="9578"/>
                  </a:moveTo>
                  <a:lnTo>
                    <a:pt x="6774" y="10649"/>
                  </a:lnTo>
                  <a:cubicBezTo>
                    <a:pt x="6806" y="10838"/>
                    <a:pt x="6648" y="10996"/>
                    <a:pt x="6459" y="10996"/>
                  </a:cubicBezTo>
                  <a:lnTo>
                    <a:pt x="977" y="10996"/>
                  </a:lnTo>
                  <a:cubicBezTo>
                    <a:pt x="788" y="10996"/>
                    <a:pt x="631" y="10838"/>
                    <a:pt x="631" y="10649"/>
                  </a:cubicBezTo>
                  <a:lnTo>
                    <a:pt x="631" y="9578"/>
                  </a:lnTo>
                  <a:close/>
                  <a:moveTo>
                    <a:pt x="1009" y="1"/>
                  </a:moveTo>
                  <a:cubicBezTo>
                    <a:pt x="473" y="1"/>
                    <a:pt x="1" y="473"/>
                    <a:pt x="1" y="1040"/>
                  </a:cubicBezTo>
                  <a:lnTo>
                    <a:pt x="1" y="10649"/>
                  </a:lnTo>
                  <a:cubicBezTo>
                    <a:pt x="1" y="11185"/>
                    <a:pt x="473" y="11657"/>
                    <a:pt x="1009" y="11657"/>
                  </a:cubicBezTo>
                  <a:lnTo>
                    <a:pt x="6491" y="11657"/>
                  </a:lnTo>
                  <a:cubicBezTo>
                    <a:pt x="7026" y="11657"/>
                    <a:pt x="7499" y="11185"/>
                    <a:pt x="7499" y="10649"/>
                  </a:cubicBezTo>
                  <a:lnTo>
                    <a:pt x="7499" y="8255"/>
                  </a:lnTo>
                  <a:lnTo>
                    <a:pt x="10618" y="8255"/>
                  </a:lnTo>
                  <a:cubicBezTo>
                    <a:pt x="11185" y="8255"/>
                    <a:pt x="11658" y="7782"/>
                    <a:pt x="11658" y="7215"/>
                  </a:cubicBezTo>
                  <a:lnTo>
                    <a:pt x="11658" y="4506"/>
                  </a:lnTo>
                  <a:cubicBezTo>
                    <a:pt x="11658" y="3907"/>
                    <a:pt x="11185" y="3435"/>
                    <a:pt x="10618" y="3435"/>
                  </a:cubicBezTo>
                  <a:lnTo>
                    <a:pt x="7499" y="3435"/>
                  </a:lnTo>
                  <a:lnTo>
                    <a:pt x="7499" y="1040"/>
                  </a:lnTo>
                  <a:cubicBezTo>
                    <a:pt x="7499" y="473"/>
                    <a:pt x="7026" y="1"/>
                    <a:pt x="64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83"/>
            <p:cNvSpPr/>
            <p:nvPr/>
          </p:nvSpPr>
          <p:spPr>
            <a:xfrm>
              <a:off x="-33999125" y="2019075"/>
              <a:ext cx="69350" cy="18125"/>
            </a:xfrm>
            <a:custGeom>
              <a:avLst/>
              <a:gdLst/>
              <a:ahLst/>
              <a:cxnLst/>
              <a:rect l="l" t="t" r="r" b="b"/>
              <a:pathLst>
                <a:path w="2774" h="725" extrusionOk="0">
                  <a:moveTo>
                    <a:pt x="347" y="0"/>
                  </a:moveTo>
                  <a:cubicBezTo>
                    <a:pt x="158" y="0"/>
                    <a:pt x="1" y="158"/>
                    <a:pt x="1" y="378"/>
                  </a:cubicBezTo>
                  <a:cubicBezTo>
                    <a:pt x="1" y="567"/>
                    <a:pt x="158" y="725"/>
                    <a:pt x="347" y="725"/>
                  </a:cubicBezTo>
                  <a:lnTo>
                    <a:pt x="2395" y="725"/>
                  </a:lnTo>
                  <a:cubicBezTo>
                    <a:pt x="2616" y="725"/>
                    <a:pt x="2773" y="567"/>
                    <a:pt x="2773" y="378"/>
                  </a:cubicBezTo>
                  <a:cubicBezTo>
                    <a:pt x="2710" y="158"/>
                    <a:pt x="2616" y="0"/>
                    <a:pt x="23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83"/>
            <p:cNvSpPr/>
            <p:nvPr/>
          </p:nvSpPr>
          <p:spPr>
            <a:xfrm>
              <a:off x="-33999900" y="2053725"/>
              <a:ext cx="52000" cy="18125"/>
            </a:xfrm>
            <a:custGeom>
              <a:avLst/>
              <a:gdLst/>
              <a:ahLst/>
              <a:cxnLst/>
              <a:rect l="l" t="t" r="r" b="b"/>
              <a:pathLst>
                <a:path w="2080" h="725" extrusionOk="0">
                  <a:moveTo>
                    <a:pt x="347" y="0"/>
                  </a:moveTo>
                  <a:cubicBezTo>
                    <a:pt x="158" y="0"/>
                    <a:pt x="0" y="158"/>
                    <a:pt x="0" y="347"/>
                  </a:cubicBezTo>
                  <a:cubicBezTo>
                    <a:pt x="0" y="567"/>
                    <a:pt x="158" y="725"/>
                    <a:pt x="347" y="725"/>
                  </a:cubicBezTo>
                  <a:lnTo>
                    <a:pt x="1733" y="725"/>
                  </a:lnTo>
                  <a:cubicBezTo>
                    <a:pt x="1922" y="725"/>
                    <a:pt x="2080" y="567"/>
                    <a:pt x="2080" y="347"/>
                  </a:cubicBezTo>
                  <a:cubicBezTo>
                    <a:pt x="2080" y="158"/>
                    <a:pt x="1922" y="0"/>
                    <a:pt x="17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83"/>
            <p:cNvSpPr/>
            <p:nvPr/>
          </p:nvSpPr>
          <p:spPr>
            <a:xfrm>
              <a:off x="-33999125" y="2088375"/>
              <a:ext cx="34675" cy="17350"/>
            </a:xfrm>
            <a:custGeom>
              <a:avLst/>
              <a:gdLst/>
              <a:ahLst/>
              <a:cxnLst/>
              <a:rect l="l" t="t" r="r" b="b"/>
              <a:pathLst>
                <a:path w="1387" h="694" extrusionOk="0">
                  <a:moveTo>
                    <a:pt x="347" y="1"/>
                  </a:moveTo>
                  <a:cubicBezTo>
                    <a:pt x="158" y="1"/>
                    <a:pt x="1" y="158"/>
                    <a:pt x="1" y="347"/>
                  </a:cubicBezTo>
                  <a:cubicBezTo>
                    <a:pt x="1" y="536"/>
                    <a:pt x="158" y="694"/>
                    <a:pt x="347" y="694"/>
                  </a:cubicBezTo>
                  <a:lnTo>
                    <a:pt x="1041" y="694"/>
                  </a:lnTo>
                  <a:cubicBezTo>
                    <a:pt x="1230" y="694"/>
                    <a:pt x="1387" y="536"/>
                    <a:pt x="1387" y="347"/>
                  </a:cubicBezTo>
                  <a:cubicBezTo>
                    <a:pt x="1387" y="158"/>
                    <a:pt x="1230"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0" name="Google Shape;3190;p83"/>
          <p:cNvGrpSpPr/>
          <p:nvPr/>
        </p:nvGrpSpPr>
        <p:grpSpPr>
          <a:xfrm>
            <a:off x="7114856" y="2801781"/>
            <a:ext cx="353587" cy="355013"/>
            <a:chOff x="-33673825" y="2634975"/>
            <a:chExt cx="291450" cy="292625"/>
          </a:xfrm>
        </p:grpSpPr>
        <p:sp>
          <p:nvSpPr>
            <p:cNvPr id="3191" name="Google Shape;3191;p83"/>
            <p:cNvSpPr/>
            <p:nvPr/>
          </p:nvSpPr>
          <p:spPr>
            <a:xfrm>
              <a:off x="-33673825" y="2634975"/>
              <a:ext cx="291450" cy="292625"/>
            </a:xfrm>
            <a:custGeom>
              <a:avLst/>
              <a:gdLst/>
              <a:ahLst/>
              <a:cxnLst/>
              <a:rect l="l" t="t" r="r" b="b"/>
              <a:pathLst>
                <a:path w="11658" h="11705" extrusionOk="0">
                  <a:moveTo>
                    <a:pt x="5829" y="662"/>
                  </a:moveTo>
                  <a:cubicBezTo>
                    <a:pt x="6459" y="662"/>
                    <a:pt x="7089" y="1261"/>
                    <a:pt x="7562" y="2238"/>
                  </a:cubicBezTo>
                  <a:cubicBezTo>
                    <a:pt x="7310" y="2364"/>
                    <a:pt x="7152" y="2553"/>
                    <a:pt x="7026" y="2773"/>
                  </a:cubicBezTo>
                  <a:cubicBezTo>
                    <a:pt x="6648" y="2742"/>
                    <a:pt x="6238" y="2710"/>
                    <a:pt x="5860" y="2710"/>
                  </a:cubicBezTo>
                  <a:cubicBezTo>
                    <a:pt x="5451" y="2710"/>
                    <a:pt x="5041" y="2742"/>
                    <a:pt x="4663" y="2773"/>
                  </a:cubicBezTo>
                  <a:cubicBezTo>
                    <a:pt x="4569" y="2553"/>
                    <a:pt x="4348" y="2364"/>
                    <a:pt x="4159" y="2238"/>
                  </a:cubicBezTo>
                  <a:cubicBezTo>
                    <a:pt x="4569" y="1261"/>
                    <a:pt x="5199" y="662"/>
                    <a:pt x="5829" y="662"/>
                  </a:cubicBezTo>
                  <a:close/>
                  <a:moveTo>
                    <a:pt x="3403" y="2742"/>
                  </a:moveTo>
                  <a:cubicBezTo>
                    <a:pt x="3813" y="2742"/>
                    <a:pt x="4096" y="3057"/>
                    <a:pt x="4096" y="3403"/>
                  </a:cubicBezTo>
                  <a:cubicBezTo>
                    <a:pt x="4096" y="3750"/>
                    <a:pt x="3781" y="4097"/>
                    <a:pt x="3403" y="4097"/>
                  </a:cubicBezTo>
                  <a:cubicBezTo>
                    <a:pt x="3025" y="4097"/>
                    <a:pt x="2741" y="3750"/>
                    <a:pt x="2741" y="3403"/>
                  </a:cubicBezTo>
                  <a:cubicBezTo>
                    <a:pt x="2741" y="3057"/>
                    <a:pt x="3025" y="2742"/>
                    <a:pt x="3403" y="2742"/>
                  </a:cubicBezTo>
                  <a:close/>
                  <a:moveTo>
                    <a:pt x="7562" y="946"/>
                  </a:moveTo>
                  <a:cubicBezTo>
                    <a:pt x="9011" y="1482"/>
                    <a:pt x="10145" y="2616"/>
                    <a:pt x="10649" y="4097"/>
                  </a:cubicBezTo>
                  <a:cubicBezTo>
                    <a:pt x="10334" y="3844"/>
                    <a:pt x="9988" y="3655"/>
                    <a:pt x="9609" y="3466"/>
                  </a:cubicBezTo>
                  <a:lnTo>
                    <a:pt x="9609" y="3403"/>
                  </a:lnTo>
                  <a:cubicBezTo>
                    <a:pt x="9609" y="2679"/>
                    <a:pt x="8979" y="2049"/>
                    <a:pt x="8223" y="2049"/>
                  </a:cubicBezTo>
                  <a:lnTo>
                    <a:pt x="8192" y="2049"/>
                  </a:lnTo>
                  <a:cubicBezTo>
                    <a:pt x="7971" y="1608"/>
                    <a:pt x="7782" y="1261"/>
                    <a:pt x="7562" y="946"/>
                  </a:cubicBezTo>
                  <a:close/>
                  <a:moveTo>
                    <a:pt x="4096" y="978"/>
                  </a:moveTo>
                  <a:lnTo>
                    <a:pt x="4096" y="978"/>
                  </a:lnTo>
                  <a:cubicBezTo>
                    <a:pt x="3844" y="1293"/>
                    <a:pt x="3624" y="1639"/>
                    <a:pt x="3466" y="2080"/>
                  </a:cubicBezTo>
                  <a:lnTo>
                    <a:pt x="3403" y="2080"/>
                  </a:lnTo>
                  <a:cubicBezTo>
                    <a:pt x="2678" y="2080"/>
                    <a:pt x="2048" y="2710"/>
                    <a:pt x="2048" y="3466"/>
                  </a:cubicBezTo>
                  <a:lnTo>
                    <a:pt x="2048" y="3498"/>
                  </a:lnTo>
                  <a:cubicBezTo>
                    <a:pt x="1639" y="3687"/>
                    <a:pt x="1292" y="3876"/>
                    <a:pt x="977" y="4128"/>
                  </a:cubicBezTo>
                  <a:cubicBezTo>
                    <a:pt x="1481" y="2616"/>
                    <a:pt x="2615" y="1482"/>
                    <a:pt x="4096" y="978"/>
                  </a:cubicBezTo>
                  <a:close/>
                  <a:moveTo>
                    <a:pt x="8223" y="2773"/>
                  </a:moveTo>
                  <a:cubicBezTo>
                    <a:pt x="8601" y="2773"/>
                    <a:pt x="8885" y="3088"/>
                    <a:pt x="8885" y="3466"/>
                  </a:cubicBezTo>
                  <a:cubicBezTo>
                    <a:pt x="8885" y="3813"/>
                    <a:pt x="8601" y="4128"/>
                    <a:pt x="8223" y="4128"/>
                  </a:cubicBezTo>
                  <a:cubicBezTo>
                    <a:pt x="7814" y="4128"/>
                    <a:pt x="7562" y="3813"/>
                    <a:pt x="7562" y="3466"/>
                  </a:cubicBezTo>
                  <a:cubicBezTo>
                    <a:pt x="7562" y="3088"/>
                    <a:pt x="7877" y="2773"/>
                    <a:pt x="8223" y="2773"/>
                  </a:cubicBezTo>
                  <a:close/>
                  <a:moveTo>
                    <a:pt x="9452" y="4160"/>
                  </a:moveTo>
                  <a:cubicBezTo>
                    <a:pt x="10429" y="4632"/>
                    <a:pt x="11027" y="5262"/>
                    <a:pt x="11027" y="5892"/>
                  </a:cubicBezTo>
                  <a:cubicBezTo>
                    <a:pt x="10964" y="5924"/>
                    <a:pt x="10933" y="6050"/>
                    <a:pt x="10933" y="6176"/>
                  </a:cubicBezTo>
                  <a:cubicBezTo>
                    <a:pt x="10492" y="5735"/>
                    <a:pt x="9925" y="5514"/>
                    <a:pt x="9294" y="5514"/>
                  </a:cubicBezTo>
                  <a:cubicBezTo>
                    <a:pt x="9168" y="5514"/>
                    <a:pt x="9042" y="5514"/>
                    <a:pt x="8916" y="5546"/>
                  </a:cubicBezTo>
                  <a:cubicBezTo>
                    <a:pt x="8916" y="5231"/>
                    <a:pt x="8885" y="4947"/>
                    <a:pt x="8885" y="4664"/>
                  </a:cubicBezTo>
                  <a:cubicBezTo>
                    <a:pt x="9137" y="4569"/>
                    <a:pt x="9326" y="4349"/>
                    <a:pt x="9452" y="4160"/>
                  </a:cubicBezTo>
                  <a:close/>
                  <a:moveTo>
                    <a:pt x="2237" y="4097"/>
                  </a:moveTo>
                  <a:cubicBezTo>
                    <a:pt x="2363" y="4349"/>
                    <a:pt x="2552" y="4506"/>
                    <a:pt x="2773" y="4632"/>
                  </a:cubicBezTo>
                  <a:cubicBezTo>
                    <a:pt x="2741" y="5042"/>
                    <a:pt x="2710" y="5420"/>
                    <a:pt x="2710" y="5829"/>
                  </a:cubicBezTo>
                  <a:cubicBezTo>
                    <a:pt x="2710" y="6207"/>
                    <a:pt x="2741" y="6617"/>
                    <a:pt x="2773" y="6995"/>
                  </a:cubicBezTo>
                  <a:cubicBezTo>
                    <a:pt x="2552" y="7121"/>
                    <a:pt x="2363" y="7310"/>
                    <a:pt x="2237" y="7499"/>
                  </a:cubicBezTo>
                  <a:cubicBezTo>
                    <a:pt x="1261" y="7026"/>
                    <a:pt x="662" y="6459"/>
                    <a:pt x="662" y="5829"/>
                  </a:cubicBezTo>
                  <a:cubicBezTo>
                    <a:pt x="662" y="5199"/>
                    <a:pt x="1261" y="4569"/>
                    <a:pt x="2237" y="4097"/>
                  </a:cubicBezTo>
                  <a:close/>
                  <a:moveTo>
                    <a:pt x="5829" y="3466"/>
                  </a:moveTo>
                  <a:cubicBezTo>
                    <a:pt x="6175" y="3466"/>
                    <a:pt x="6522" y="3466"/>
                    <a:pt x="6869" y="3498"/>
                  </a:cubicBezTo>
                  <a:cubicBezTo>
                    <a:pt x="6932" y="4191"/>
                    <a:pt x="7467" y="4790"/>
                    <a:pt x="8192" y="4790"/>
                  </a:cubicBezTo>
                  <a:cubicBezTo>
                    <a:pt x="8223" y="5105"/>
                    <a:pt x="8223" y="5420"/>
                    <a:pt x="8223" y="5735"/>
                  </a:cubicBezTo>
                  <a:cubicBezTo>
                    <a:pt x="7436" y="6144"/>
                    <a:pt x="6869" y="6963"/>
                    <a:pt x="6869" y="7909"/>
                  </a:cubicBezTo>
                  <a:lnTo>
                    <a:pt x="6869" y="8192"/>
                  </a:lnTo>
                  <a:cubicBezTo>
                    <a:pt x="6522" y="8224"/>
                    <a:pt x="6175" y="8224"/>
                    <a:pt x="5829" y="8224"/>
                  </a:cubicBezTo>
                  <a:cubicBezTo>
                    <a:pt x="5451" y="8224"/>
                    <a:pt x="5104" y="8224"/>
                    <a:pt x="4758" y="8192"/>
                  </a:cubicBezTo>
                  <a:cubicBezTo>
                    <a:pt x="4726" y="7468"/>
                    <a:pt x="4159" y="6869"/>
                    <a:pt x="3466" y="6869"/>
                  </a:cubicBezTo>
                  <a:cubicBezTo>
                    <a:pt x="3403" y="6522"/>
                    <a:pt x="3403" y="6207"/>
                    <a:pt x="3403" y="5861"/>
                  </a:cubicBezTo>
                  <a:cubicBezTo>
                    <a:pt x="3403" y="5483"/>
                    <a:pt x="3403" y="5136"/>
                    <a:pt x="3466" y="4790"/>
                  </a:cubicBezTo>
                  <a:cubicBezTo>
                    <a:pt x="4159" y="4758"/>
                    <a:pt x="4758" y="4191"/>
                    <a:pt x="4758" y="3498"/>
                  </a:cubicBezTo>
                  <a:cubicBezTo>
                    <a:pt x="5104" y="3466"/>
                    <a:pt x="5482" y="3466"/>
                    <a:pt x="5829" y="3466"/>
                  </a:cubicBezTo>
                  <a:close/>
                  <a:moveTo>
                    <a:pt x="3403" y="7562"/>
                  </a:moveTo>
                  <a:cubicBezTo>
                    <a:pt x="3813" y="7562"/>
                    <a:pt x="4096" y="7877"/>
                    <a:pt x="4096" y="8224"/>
                  </a:cubicBezTo>
                  <a:cubicBezTo>
                    <a:pt x="4096" y="8570"/>
                    <a:pt x="3781" y="8885"/>
                    <a:pt x="3403" y="8885"/>
                  </a:cubicBezTo>
                  <a:cubicBezTo>
                    <a:pt x="3025" y="8885"/>
                    <a:pt x="2741" y="8570"/>
                    <a:pt x="2741" y="8224"/>
                  </a:cubicBezTo>
                  <a:cubicBezTo>
                    <a:pt x="2741" y="7877"/>
                    <a:pt x="3025" y="7562"/>
                    <a:pt x="3403" y="7562"/>
                  </a:cubicBezTo>
                  <a:close/>
                  <a:moveTo>
                    <a:pt x="7940" y="10114"/>
                  </a:moveTo>
                  <a:lnTo>
                    <a:pt x="8192" y="10429"/>
                  </a:lnTo>
                  <a:lnTo>
                    <a:pt x="7593" y="10650"/>
                  </a:lnTo>
                  <a:cubicBezTo>
                    <a:pt x="7719" y="10492"/>
                    <a:pt x="7814" y="10303"/>
                    <a:pt x="7940" y="10114"/>
                  </a:cubicBezTo>
                  <a:close/>
                  <a:moveTo>
                    <a:pt x="977" y="7594"/>
                  </a:moveTo>
                  <a:cubicBezTo>
                    <a:pt x="1261" y="7814"/>
                    <a:pt x="1639" y="8035"/>
                    <a:pt x="2048" y="8224"/>
                  </a:cubicBezTo>
                  <a:lnTo>
                    <a:pt x="2048" y="8255"/>
                  </a:lnTo>
                  <a:cubicBezTo>
                    <a:pt x="2048" y="9011"/>
                    <a:pt x="2678" y="9641"/>
                    <a:pt x="3403" y="9641"/>
                  </a:cubicBezTo>
                  <a:lnTo>
                    <a:pt x="3466" y="9641"/>
                  </a:lnTo>
                  <a:cubicBezTo>
                    <a:pt x="3655" y="10019"/>
                    <a:pt x="3844" y="10397"/>
                    <a:pt x="4096" y="10681"/>
                  </a:cubicBezTo>
                  <a:cubicBezTo>
                    <a:pt x="2615" y="10145"/>
                    <a:pt x="1481" y="9011"/>
                    <a:pt x="977" y="7594"/>
                  </a:cubicBezTo>
                  <a:close/>
                  <a:moveTo>
                    <a:pt x="9294" y="6207"/>
                  </a:moveTo>
                  <a:cubicBezTo>
                    <a:pt x="10240" y="6207"/>
                    <a:pt x="10964" y="6963"/>
                    <a:pt x="10964" y="7909"/>
                  </a:cubicBezTo>
                  <a:cubicBezTo>
                    <a:pt x="10964" y="8192"/>
                    <a:pt x="10901" y="8413"/>
                    <a:pt x="10807" y="8665"/>
                  </a:cubicBezTo>
                  <a:cubicBezTo>
                    <a:pt x="10744" y="8759"/>
                    <a:pt x="10177" y="9484"/>
                    <a:pt x="9294" y="10744"/>
                  </a:cubicBezTo>
                  <a:lnTo>
                    <a:pt x="8979" y="10303"/>
                  </a:lnTo>
                  <a:cubicBezTo>
                    <a:pt x="8018" y="9071"/>
                    <a:pt x="8059" y="9043"/>
                    <a:pt x="8038" y="9043"/>
                  </a:cubicBezTo>
                  <a:lnTo>
                    <a:pt x="8038" y="9043"/>
                  </a:lnTo>
                  <a:cubicBezTo>
                    <a:pt x="8037" y="9043"/>
                    <a:pt x="8036" y="9043"/>
                    <a:pt x="8034" y="9043"/>
                  </a:cubicBezTo>
                  <a:cubicBezTo>
                    <a:pt x="7751" y="8728"/>
                    <a:pt x="7593" y="8350"/>
                    <a:pt x="7593" y="7909"/>
                  </a:cubicBezTo>
                  <a:cubicBezTo>
                    <a:pt x="7593" y="6963"/>
                    <a:pt x="8349" y="6207"/>
                    <a:pt x="9294" y="6207"/>
                  </a:cubicBezTo>
                  <a:close/>
                  <a:moveTo>
                    <a:pt x="7026" y="8854"/>
                  </a:moveTo>
                  <a:cubicBezTo>
                    <a:pt x="7152" y="9074"/>
                    <a:pt x="7278" y="9326"/>
                    <a:pt x="7467" y="9515"/>
                  </a:cubicBezTo>
                  <a:cubicBezTo>
                    <a:pt x="7026" y="10429"/>
                    <a:pt x="6459" y="10965"/>
                    <a:pt x="5829" y="10965"/>
                  </a:cubicBezTo>
                  <a:cubicBezTo>
                    <a:pt x="5199" y="10965"/>
                    <a:pt x="4569" y="10397"/>
                    <a:pt x="4096" y="9389"/>
                  </a:cubicBezTo>
                  <a:cubicBezTo>
                    <a:pt x="4317" y="9295"/>
                    <a:pt x="4474" y="9074"/>
                    <a:pt x="4600" y="8854"/>
                  </a:cubicBezTo>
                  <a:cubicBezTo>
                    <a:pt x="4978" y="8885"/>
                    <a:pt x="5388" y="8917"/>
                    <a:pt x="5766" y="8917"/>
                  </a:cubicBezTo>
                  <a:cubicBezTo>
                    <a:pt x="6207" y="8917"/>
                    <a:pt x="6616" y="8885"/>
                    <a:pt x="7026" y="8854"/>
                  </a:cubicBezTo>
                  <a:close/>
                  <a:moveTo>
                    <a:pt x="5829" y="1"/>
                  </a:moveTo>
                  <a:cubicBezTo>
                    <a:pt x="2584" y="1"/>
                    <a:pt x="0" y="2616"/>
                    <a:pt x="0" y="5861"/>
                  </a:cubicBezTo>
                  <a:cubicBezTo>
                    <a:pt x="0" y="9043"/>
                    <a:pt x="2584" y="11689"/>
                    <a:pt x="5829" y="11689"/>
                  </a:cubicBezTo>
                  <a:cubicBezTo>
                    <a:pt x="6806" y="11689"/>
                    <a:pt x="7751" y="11437"/>
                    <a:pt x="8570" y="11028"/>
                  </a:cubicBezTo>
                  <a:lnTo>
                    <a:pt x="8979" y="11563"/>
                  </a:lnTo>
                  <a:cubicBezTo>
                    <a:pt x="9042" y="11658"/>
                    <a:pt x="9145" y="11705"/>
                    <a:pt x="9247" y="11705"/>
                  </a:cubicBezTo>
                  <a:cubicBezTo>
                    <a:pt x="9350" y="11705"/>
                    <a:pt x="9452" y="11658"/>
                    <a:pt x="9515" y="11563"/>
                  </a:cubicBezTo>
                  <a:cubicBezTo>
                    <a:pt x="9515" y="11563"/>
                    <a:pt x="11279" y="9169"/>
                    <a:pt x="11405" y="8980"/>
                  </a:cubicBezTo>
                  <a:cubicBezTo>
                    <a:pt x="11563" y="8665"/>
                    <a:pt x="11657" y="8287"/>
                    <a:pt x="11657" y="7940"/>
                  </a:cubicBezTo>
                  <a:cubicBezTo>
                    <a:pt x="11657" y="7657"/>
                    <a:pt x="11626" y="7405"/>
                    <a:pt x="11531" y="7152"/>
                  </a:cubicBezTo>
                  <a:cubicBezTo>
                    <a:pt x="11594" y="6774"/>
                    <a:pt x="11657" y="6333"/>
                    <a:pt x="11657" y="5892"/>
                  </a:cubicBezTo>
                  <a:cubicBezTo>
                    <a:pt x="11657" y="2616"/>
                    <a:pt x="9042" y="1"/>
                    <a:pt x="58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83"/>
            <p:cNvSpPr/>
            <p:nvPr/>
          </p:nvSpPr>
          <p:spPr>
            <a:xfrm>
              <a:off x="-33467475" y="2806675"/>
              <a:ext cx="51225" cy="51225"/>
            </a:xfrm>
            <a:custGeom>
              <a:avLst/>
              <a:gdLst/>
              <a:ahLst/>
              <a:cxnLst/>
              <a:rect l="l" t="t" r="r" b="b"/>
              <a:pathLst>
                <a:path w="2049" h="2049" extrusionOk="0">
                  <a:moveTo>
                    <a:pt x="1040" y="631"/>
                  </a:moveTo>
                  <a:cubicBezTo>
                    <a:pt x="1229" y="631"/>
                    <a:pt x="1387" y="789"/>
                    <a:pt x="1387" y="1009"/>
                  </a:cubicBezTo>
                  <a:cubicBezTo>
                    <a:pt x="1387" y="1198"/>
                    <a:pt x="1198" y="1356"/>
                    <a:pt x="1040" y="1356"/>
                  </a:cubicBezTo>
                  <a:cubicBezTo>
                    <a:pt x="820" y="1356"/>
                    <a:pt x="662" y="1198"/>
                    <a:pt x="662" y="1009"/>
                  </a:cubicBezTo>
                  <a:cubicBezTo>
                    <a:pt x="662" y="789"/>
                    <a:pt x="820" y="631"/>
                    <a:pt x="1040" y="631"/>
                  </a:cubicBezTo>
                  <a:close/>
                  <a:moveTo>
                    <a:pt x="1040" y="1"/>
                  </a:moveTo>
                  <a:cubicBezTo>
                    <a:pt x="473" y="1"/>
                    <a:pt x="1" y="474"/>
                    <a:pt x="1" y="1041"/>
                  </a:cubicBezTo>
                  <a:cubicBezTo>
                    <a:pt x="1" y="1576"/>
                    <a:pt x="473" y="2049"/>
                    <a:pt x="1040" y="2049"/>
                  </a:cubicBezTo>
                  <a:cubicBezTo>
                    <a:pt x="1576" y="2049"/>
                    <a:pt x="2049" y="1576"/>
                    <a:pt x="2049" y="1041"/>
                  </a:cubicBezTo>
                  <a:cubicBezTo>
                    <a:pt x="2049" y="442"/>
                    <a:pt x="1576"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3" name="Google Shape;3193;p83"/>
          <p:cNvSpPr/>
          <p:nvPr/>
        </p:nvSpPr>
        <p:spPr>
          <a:xfrm>
            <a:off x="7122518" y="1231396"/>
            <a:ext cx="338270" cy="355255"/>
          </a:xfrm>
          <a:custGeom>
            <a:avLst/>
            <a:gdLst/>
            <a:ahLst/>
            <a:cxnLst/>
            <a:rect l="l" t="t" r="r" b="b"/>
            <a:pathLst>
              <a:path w="11153" h="11713" extrusionOk="0">
                <a:moveTo>
                  <a:pt x="9594" y="693"/>
                </a:moveTo>
                <a:cubicBezTo>
                  <a:pt x="9767" y="693"/>
                  <a:pt x="9940" y="764"/>
                  <a:pt x="10082" y="906"/>
                </a:cubicBezTo>
                <a:cubicBezTo>
                  <a:pt x="10365" y="1158"/>
                  <a:pt x="10365" y="1599"/>
                  <a:pt x="10082" y="1883"/>
                </a:cubicBezTo>
                <a:lnTo>
                  <a:pt x="9168" y="2796"/>
                </a:lnTo>
                <a:lnTo>
                  <a:pt x="6175" y="3364"/>
                </a:lnTo>
                <a:lnTo>
                  <a:pt x="6175" y="1410"/>
                </a:lnTo>
                <a:lnTo>
                  <a:pt x="8475" y="1410"/>
                </a:lnTo>
                <a:cubicBezTo>
                  <a:pt x="8538" y="1410"/>
                  <a:pt x="8664" y="1379"/>
                  <a:pt x="8696" y="1284"/>
                </a:cubicBezTo>
                <a:lnTo>
                  <a:pt x="9105" y="906"/>
                </a:lnTo>
                <a:cubicBezTo>
                  <a:pt x="9247" y="764"/>
                  <a:pt x="9420" y="693"/>
                  <a:pt x="9594" y="693"/>
                </a:cubicBezTo>
                <a:close/>
                <a:moveTo>
                  <a:pt x="5136" y="749"/>
                </a:moveTo>
                <a:cubicBezTo>
                  <a:pt x="5325" y="749"/>
                  <a:pt x="5482" y="906"/>
                  <a:pt x="5482" y="1095"/>
                </a:cubicBezTo>
                <a:lnTo>
                  <a:pt x="5482" y="4214"/>
                </a:lnTo>
                <a:cubicBezTo>
                  <a:pt x="5356" y="4151"/>
                  <a:pt x="5230" y="4151"/>
                  <a:pt x="5136" y="4151"/>
                </a:cubicBezTo>
                <a:cubicBezTo>
                  <a:pt x="5010" y="4151"/>
                  <a:pt x="4884" y="4151"/>
                  <a:pt x="4758" y="4214"/>
                </a:cubicBezTo>
                <a:lnTo>
                  <a:pt x="4758" y="1095"/>
                </a:lnTo>
                <a:cubicBezTo>
                  <a:pt x="4758" y="906"/>
                  <a:pt x="4915" y="749"/>
                  <a:pt x="5136" y="749"/>
                </a:cubicBezTo>
                <a:close/>
                <a:moveTo>
                  <a:pt x="5136" y="4844"/>
                </a:moveTo>
                <a:cubicBezTo>
                  <a:pt x="5671" y="4844"/>
                  <a:pt x="6144" y="5317"/>
                  <a:pt x="6144" y="5852"/>
                </a:cubicBezTo>
                <a:cubicBezTo>
                  <a:pt x="6144" y="6419"/>
                  <a:pt x="5671" y="6861"/>
                  <a:pt x="5136" y="6861"/>
                </a:cubicBezTo>
                <a:cubicBezTo>
                  <a:pt x="4568" y="6861"/>
                  <a:pt x="4096" y="6388"/>
                  <a:pt x="4096" y="5852"/>
                </a:cubicBezTo>
                <a:cubicBezTo>
                  <a:pt x="4096" y="5317"/>
                  <a:pt x="4568" y="4844"/>
                  <a:pt x="5136" y="4844"/>
                </a:cubicBezTo>
                <a:close/>
                <a:moveTo>
                  <a:pt x="4096" y="1442"/>
                </a:moveTo>
                <a:lnTo>
                  <a:pt x="4096" y="4529"/>
                </a:lnTo>
                <a:cubicBezTo>
                  <a:pt x="3655" y="4844"/>
                  <a:pt x="3434" y="5348"/>
                  <a:pt x="3434" y="5884"/>
                </a:cubicBezTo>
                <a:cubicBezTo>
                  <a:pt x="3434" y="6136"/>
                  <a:pt x="3466" y="6419"/>
                  <a:pt x="3592" y="6609"/>
                </a:cubicBezTo>
                <a:lnTo>
                  <a:pt x="2332" y="8184"/>
                </a:lnTo>
                <a:cubicBezTo>
                  <a:pt x="1323" y="7522"/>
                  <a:pt x="725" y="6356"/>
                  <a:pt x="725" y="5159"/>
                </a:cubicBezTo>
                <a:cubicBezTo>
                  <a:pt x="662" y="3143"/>
                  <a:pt x="2206" y="1568"/>
                  <a:pt x="4096" y="1442"/>
                </a:cubicBezTo>
                <a:close/>
                <a:moveTo>
                  <a:pt x="8916" y="3521"/>
                </a:moveTo>
                <a:lnTo>
                  <a:pt x="8916" y="4466"/>
                </a:lnTo>
                <a:cubicBezTo>
                  <a:pt x="8916" y="4529"/>
                  <a:pt x="8916" y="4592"/>
                  <a:pt x="8948" y="4624"/>
                </a:cubicBezTo>
                <a:lnTo>
                  <a:pt x="9798" y="6419"/>
                </a:lnTo>
                <a:cubicBezTo>
                  <a:pt x="9893" y="6577"/>
                  <a:pt x="9798" y="6672"/>
                  <a:pt x="9798" y="6735"/>
                </a:cubicBezTo>
                <a:cubicBezTo>
                  <a:pt x="9767" y="6766"/>
                  <a:pt x="9704" y="6892"/>
                  <a:pt x="9546" y="6892"/>
                </a:cubicBezTo>
                <a:lnTo>
                  <a:pt x="9263" y="6892"/>
                </a:lnTo>
                <a:cubicBezTo>
                  <a:pt x="9074" y="6892"/>
                  <a:pt x="8916" y="7050"/>
                  <a:pt x="8916" y="7239"/>
                </a:cubicBezTo>
                <a:lnTo>
                  <a:pt x="8916" y="8341"/>
                </a:lnTo>
                <a:cubicBezTo>
                  <a:pt x="8633" y="8467"/>
                  <a:pt x="8381" y="8656"/>
                  <a:pt x="8286" y="8971"/>
                </a:cubicBezTo>
                <a:lnTo>
                  <a:pt x="6522" y="8971"/>
                </a:lnTo>
                <a:cubicBezTo>
                  <a:pt x="5955" y="8971"/>
                  <a:pt x="5482" y="8499"/>
                  <a:pt x="5482" y="7932"/>
                </a:cubicBezTo>
                <a:lnTo>
                  <a:pt x="5482" y="7554"/>
                </a:lnTo>
                <a:cubicBezTo>
                  <a:pt x="6270" y="7396"/>
                  <a:pt x="6868" y="6672"/>
                  <a:pt x="6868" y="5852"/>
                </a:cubicBezTo>
                <a:cubicBezTo>
                  <a:pt x="6868" y="5317"/>
                  <a:pt x="6585" y="4781"/>
                  <a:pt x="6207" y="4466"/>
                </a:cubicBezTo>
                <a:lnTo>
                  <a:pt x="6207" y="4088"/>
                </a:lnTo>
                <a:lnTo>
                  <a:pt x="8916" y="3521"/>
                </a:lnTo>
                <a:close/>
                <a:moveTo>
                  <a:pt x="9231" y="8940"/>
                </a:moveTo>
                <a:cubicBezTo>
                  <a:pt x="9420" y="8940"/>
                  <a:pt x="9578" y="9097"/>
                  <a:pt x="9578" y="9286"/>
                </a:cubicBezTo>
                <a:cubicBezTo>
                  <a:pt x="9578" y="9475"/>
                  <a:pt x="9420" y="9633"/>
                  <a:pt x="9231" y="9633"/>
                </a:cubicBezTo>
                <a:cubicBezTo>
                  <a:pt x="9011" y="9633"/>
                  <a:pt x="8853" y="9475"/>
                  <a:pt x="8853" y="9286"/>
                </a:cubicBezTo>
                <a:cubicBezTo>
                  <a:pt x="8853" y="9097"/>
                  <a:pt x="9011" y="8940"/>
                  <a:pt x="9231" y="8940"/>
                </a:cubicBezTo>
                <a:close/>
                <a:moveTo>
                  <a:pt x="3970" y="7144"/>
                </a:moveTo>
                <a:cubicBezTo>
                  <a:pt x="4222" y="7365"/>
                  <a:pt x="4442" y="7522"/>
                  <a:pt x="4758" y="7554"/>
                </a:cubicBezTo>
                <a:lnTo>
                  <a:pt x="4758" y="7932"/>
                </a:lnTo>
                <a:cubicBezTo>
                  <a:pt x="4758" y="8877"/>
                  <a:pt x="5514" y="9633"/>
                  <a:pt x="6459" y="9633"/>
                </a:cubicBezTo>
                <a:lnTo>
                  <a:pt x="8223" y="9633"/>
                </a:lnTo>
                <a:cubicBezTo>
                  <a:pt x="8286" y="9727"/>
                  <a:pt x="8318" y="9791"/>
                  <a:pt x="8349" y="9822"/>
                </a:cubicBezTo>
                <a:cubicBezTo>
                  <a:pt x="8034" y="10137"/>
                  <a:pt x="7593" y="10295"/>
                  <a:pt x="7183" y="10295"/>
                </a:cubicBezTo>
                <a:lnTo>
                  <a:pt x="5797" y="10295"/>
                </a:lnTo>
                <a:cubicBezTo>
                  <a:pt x="5608" y="10295"/>
                  <a:pt x="5451" y="10452"/>
                  <a:pt x="5451" y="10673"/>
                </a:cubicBezTo>
                <a:lnTo>
                  <a:pt x="5451" y="11051"/>
                </a:lnTo>
                <a:lnTo>
                  <a:pt x="2710" y="11051"/>
                </a:lnTo>
                <a:lnTo>
                  <a:pt x="2710" y="8719"/>
                </a:lnTo>
                <a:lnTo>
                  <a:pt x="3970" y="7144"/>
                </a:lnTo>
                <a:close/>
                <a:moveTo>
                  <a:pt x="9629" y="0"/>
                </a:moveTo>
                <a:cubicBezTo>
                  <a:pt x="9278" y="0"/>
                  <a:pt x="8932" y="134"/>
                  <a:pt x="8664" y="402"/>
                </a:cubicBezTo>
                <a:lnTo>
                  <a:pt x="8412" y="686"/>
                </a:lnTo>
                <a:lnTo>
                  <a:pt x="6144" y="686"/>
                </a:lnTo>
                <a:cubicBezTo>
                  <a:pt x="5986" y="308"/>
                  <a:pt x="5640" y="24"/>
                  <a:pt x="5167" y="24"/>
                </a:cubicBezTo>
                <a:cubicBezTo>
                  <a:pt x="4726" y="24"/>
                  <a:pt x="4348" y="308"/>
                  <a:pt x="4190" y="686"/>
                </a:cubicBezTo>
                <a:cubicBezTo>
                  <a:pt x="1859" y="812"/>
                  <a:pt x="0" y="2702"/>
                  <a:pt x="0" y="5033"/>
                </a:cubicBezTo>
                <a:cubicBezTo>
                  <a:pt x="0" y="6514"/>
                  <a:pt x="725" y="7900"/>
                  <a:pt x="1922" y="8688"/>
                </a:cubicBezTo>
                <a:lnTo>
                  <a:pt x="2048" y="8782"/>
                </a:lnTo>
                <a:lnTo>
                  <a:pt x="2048" y="11366"/>
                </a:lnTo>
                <a:cubicBezTo>
                  <a:pt x="2048" y="11555"/>
                  <a:pt x="2206" y="11712"/>
                  <a:pt x="2426" y="11712"/>
                </a:cubicBezTo>
                <a:lnTo>
                  <a:pt x="5829" y="11712"/>
                </a:lnTo>
                <a:cubicBezTo>
                  <a:pt x="6018" y="11712"/>
                  <a:pt x="6207" y="11555"/>
                  <a:pt x="6207" y="11366"/>
                </a:cubicBezTo>
                <a:lnTo>
                  <a:pt x="6207" y="10956"/>
                </a:lnTo>
                <a:lnTo>
                  <a:pt x="7215" y="10956"/>
                </a:lnTo>
                <a:cubicBezTo>
                  <a:pt x="7877" y="10956"/>
                  <a:pt x="8475" y="10704"/>
                  <a:pt x="8948" y="10232"/>
                </a:cubicBezTo>
                <a:cubicBezTo>
                  <a:pt x="9074" y="10263"/>
                  <a:pt x="9137" y="10263"/>
                  <a:pt x="9263" y="10263"/>
                </a:cubicBezTo>
                <a:cubicBezTo>
                  <a:pt x="9830" y="10263"/>
                  <a:pt x="10302" y="9791"/>
                  <a:pt x="10302" y="9223"/>
                </a:cubicBezTo>
                <a:cubicBezTo>
                  <a:pt x="10302" y="8814"/>
                  <a:pt x="10019" y="8404"/>
                  <a:pt x="9609" y="8247"/>
                </a:cubicBezTo>
                <a:lnTo>
                  <a:pt x="9609" y="7491"/>
                </a:lnTo>
                <a:cubicBezTo>
                  <a:pt x="9924" y="7459"/>
                  <a:pt x="10239" y="7302"/>
                  <a:pt x="10397" y="7018"/>
                </a:cubicBezTo>
                <a:cubicBezTo>
                  <a:pt x="10617" y="6703"/>
                  <a:pt x="10617" y="6356"/>
                  <a:pt x="10460" y="6041"/>
                </a:cubicBezTo>
                <a:lnTo>
                  <a:pt x="9609" y="4403"/>
                </a:lnTo>
                <a:lnTo>
                  <a:pt x="9609" y="3332"/>
                </a:lnTo>
                <a:lnTo>
                  <a:pt x="10617" y="2355"/>
                </a:lnTo>
                <a:cubicBezTo>
                  <a:pt x="11153" y="1788"/>
                  <a:pt x="11153" y="938"/>
                  <a:pt x="10617" y="402"/>
                </a:cubicBezTo>
                <a:cubicBezTo>
                  <a:pt x="10334" y="134"/>
                  <a:pt x="9979" y="0"/>
                  <a:pt x="96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92"/>
        <p:cNvGrpSpPr/>
        <p:nvPr/>
      </p:nvGrpSpPr>
      <p:grpSpPr>
        <a:xfrm>
          <a:off x="0" y="0"/>
          <a:ext cx="0" cy="0"/>
          <a:chOff x="0" y="0"/>
          <a:chExt cx="0" cy="0"/>
        </a:xfrm>
      </p:grpSpPr>
      <p:sp>
        <p:nvSpPr>
          <p:cNvPr id="2893" name="Google Shape;2893;p81"/>
          <p:cNvSpPr txBox="1">
            <a:spLocks noGrp="1"/>
          </p:cNvSpPr>
          <p:nvPr>
            <p:ph type="subTitle" idx="1"/>
          </p:nvPr>
        </p:nvSpPr>
        <p:spPr>
          <a:xfrm>
            <a:off x="7047571" y="1397837"/>
            <a:ext cx="1332742" cy="57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AT" sz="2800" i="0" dirty="0">
                <a:solidFill>
                  <a:srgbClr val="111111"/>
                </a:solidFill>
                <a:effectLst/>
                <a:latin typeface="-apple-system"/>
                <a:hlinkClick r:id="rId3"/>
              </a:rPr>
              <a:t>Aktien</a:t>
            </a:r>
            <a:endParaRPr sz="2800" dirty="0"/>
          </a:p>
        </p:txBody>
      </p:sp>
      <p:sp>
        <p:nvSpPr>
          <p:cNvPr id="2894" name="Google Shape;2894;p81"/>
          <p:cNvSpPr txBox="1">
            <a:spLocks noGrp="1"/>
          </p:cNvSpPr>
          <p:nvPr>
            <p:ph type="subTitle" idx="2"/>
          </p:nvPr>
        </p:nvSpPr>
        <p:spPr>
          <a:xfrm>
            <a:off x="3699028" y="3008192"/>
            <a:ext cx="1607985" cy="57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AT" sz="2800" i="0" dirty="0">
                <a:solidFill>
                  <a:srgbClr val="111111"/>
                </a:solidFill>
                <a:effectLst/>
                <a:latin typeface="-apple-system"/>
                <a:hlinkClick r:id="rId3"/>
              </a:rPr>
              <a:t>Anleihen</a:t>
            </a:r>
            <a:endParaRPr dirty="0"/>
          </a:p>
        </p:txBody>
      </p:sp>
      <p:sp>
        <p:nvSpPr>
          <p:cNvPr id="2897" name="Google Shape;2897;p8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Investmöglichkeiten</a:t>
            </a:r>
            <a:endParaRPr dirty="0"/>
          </a:p>
        </p:txBody>
      </p:sp>
      <p:grpSp>
        <p:nvGrpSpPr>
          <p:cNvPr id="2900" name="Google Shape;2900;p81"/>
          <p:cNvGrpSpPr/>
          <p:nvPr/>
        </p:nvGrpSpPr>
        <p:grpSpPr>
          <a:xfrm>
            <a:off x="719989" y="1572932"/>
            <a:ext cx="2801090" cy="2166098"/>
            <a:chOff x="719989" y="1572932"/>
            <a:chExt cx="2801090" cy="2166098"/>
          </a:xfrm>
        </p:grpSpPr>
        <p:grpSp>
          <p:nvGrpSpPr>
            <p:cNvPr id="2901" name="Google Shape;2901;p81"/>
            <p:cNvGrpSpPr/>
            <p:nvPr/>
          </p:nvGrpSpPr>
          <p:grpSpPr>
            <a:xfrm>
              <a:off x="1541195" y="2452067"/>
              <a:ext cx="1979884" cy="1286961"/>
              <a:chOff x="3028945" y="2612942"/>
              <a:chExt cx="1979884" cy="1286961"/>
            </a:xfrm>
          </p:grpSpPr>
          <p:grpSp>
            <p:nvGrpSpPr>
              <p:cNvPr id="2902" name="Google Shape;2902;p81"/>
              <p:cNvGrpSpPr/>
              <p:nvPr/>
            </p:nvGrpSpPr>
            <p:grpSpPr>
              <a:xfrm>
                <a:off x="3048248" y="2612942"/>
                <a:ext cx="1960580" cy="1159377"/>
                <a:chOff x="4923200" y="1561363"/>
                <a:chExt cx="975025" cy="576575"/>
              </a:xfrm>
            </p:grpSpPr>
            <p:sp>
              <p:nvSpPr>
                <p:cNvPr id="2903" name="Google Shape;2903;p81"/>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81"/>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81"/>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81"/>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81"/>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81"/>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81"/>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81"/>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81"/>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81"/>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81"/>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81"/>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81"/>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81"/>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81"/>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81"/>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81"/>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81"/>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81"/>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81"/>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81"/>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81"/>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81"/>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81"/>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81"/>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81"/>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81"/>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81"/>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81"/>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81"/>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81"/>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81"/>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81"/>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81"/>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81"/>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81"/>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81"/>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81"/>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81"/>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81"/>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81"/>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81"/>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81"/>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81"/>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81"/>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8" name="Google Shape;2948;p81"/>
              <p:cNvGrpSpPr/>
              <p:nvPr/>
            </p:nvGrpSpPr>
            <p:grpSpPr>
              <a:xfrm>
                <a:off x="3028945" y="2740526"/>
                <a:ext cx="1960580" cy="1159377"/>
                <a:chOff x="4923200" y="1561363"/>
                <a:chExt cx="975025" cy="576575"/>
              </a:xfrm>
            </p:grpSpPr>
            <p:sp>
              <p:nvSpPr>
                <p:cNvPr id="2949" name="Google Shape;2949;p81"/>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81"/>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81"/>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81"/>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81"/>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81"/>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81"/>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81"/>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81"/>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81"/>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81"/>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81"/>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81"/>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81"/>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81"/>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81"/>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81"/>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81"/>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81"/>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81"/>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81"/>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81"/>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81"/>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81"/>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81"/>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81"/>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81"/>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81"/>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81"/>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81"/>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81"/>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81"/>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81"/>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81"/>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81"/>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81"/>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81"/>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1"/>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1"/>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81"/>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81"/>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81"/>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81"/>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81"/>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1"/>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94" name="Google Shape;2994;p81"/>
            <p:cNvGrpSpPr/>
            <p:nvPr/>
          </p:nvGrpSpPr>
          <p:grpSpPr>
            <a:xfrm>
              <a:off x="719989" y="2067150"/>
              <a:ext cx="1945283" cy="1671880"/>
              <a:chOff x="1455055" y="2629044"/>
              <a:chExt cx="1395068" cy="1198910"/>
            </a:xfrm>
          </p:grpSpPr>
          <p:sp>
            <p:nvSpPr>
              <p:cNvPr id="2995" name="Google Shape;2995;p81"/>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81"/>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81"/>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1"/>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81"/>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81"/>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1"/>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81"/>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81"/>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81"/>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81"/>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81"/>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81"/>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81"/>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81"/>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81"/>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81"/>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81"/>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81"/>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81"/>
            <p:cNvGrpSpPr/>
            <p:nvPr/>
          </p:nvGrpSpPr>
          <p:grpSpPr>
            <a:xfrm>
              <a:off x="2665276" y="1572932"/>
              <a:ext cx="287348" cy="414740"/>
              <a:chOff x="3428826" y="1231820"/>
              <a:chExt cx="287348" cy="414740"/>
            </a:xfrm>
          </p:grpSpPr>
          <p:sp>
            <p:nvSpPr>
              <p:cNvPr id="3015" name="Google Shape;3015;p81"/>
              <p:cNvSpPr/>
              <p:nvPr/>
            </p:nvSpPr>
            <p:spPr>
              <a:xfrm>
                <a:off x="3437637" y="1240667"/>
                <a:ext cx="269725" cy="269689"/>
              </a:xfrm>
              <a:custGeom>
                <a:avLst/>
                <a:gdLst/>
                <a:ahLst/>
                <a:cxnLst/>
                <a:rect l="l" t="t" r="r" b="b"/>
                <a:pathLst>
                  <a:path w="7408" h="7407" extrusionOk="0">
                    <a:moveTo>
                      <a:pt x="3709" y="0"/>
                    </a:moveTo>
                    <a:cubicBezTo>
                      <a:pt x="3100" y="0"/>
                      <a:pt x="2617" y="483"/>
                      <a:pt x="2617" y="1093"/>
                    </a:cubicBezTo>
                    <a:lnTo>
                      <a:pt x="2617" y="2606"/>
                    </a:lnTo>
                    <a:lnTo>
                      <a:pt x="1094" y="2606"/>
                    </a:lnTo>
                    <a:cubicBezTo>
                      <a:pt x="484" y="2606"/>
                      <a:pt x="1" y="3099"/>
                      <a:pt x="1" y="3698"/>
                    </a:cubicBezTo>
                    <a:cubicBezTo>
                      <a:pt x="1" y="4308"/>
                      <a:pt x="484" y="4791"/>
                      <a:pt x="1094" y="4791"/>
                    </a:cubicBezTo>
                    <a:lnTo>
                      <a:pt x="2617" y="4791"/>
                    </a:lnTo>
                    <a:lnTo>
                      <a:pt x="2617" y="6314"/>
                    </a:lnTo>
                    <a:cubicBezTo>
                      <a:pt x="2617" y="6924"/>
                      <a:pt x="3100" y="7407"/>
                      <a:pt x="3709" y="7407"/>
                    </a:cubicBezTo>
                    <a:cubicBezTo>
                      <a:pt x="4309" y="7407"/>
                      <a:pt x="4802" y="6924"/>
                      <a:pt x="4802" y="6314"/>
                    </a:cubicBezTo>
                    <a:lnTo>
                      <a:pt x="4802" y="4791"/>
                    </a:lnTo>
                    <a:lnTo>
                      <a:pt x="6315" y="4791"/>
                    </a:lnTo>
                    <a:cubicBezTo>
                      <a:pt x="6924" y="4791"/>
                      <a:pt x="7408" y="4308"/>
                      <a:pt x="7408" y="3698"/>
                    </a:cubicBezTo>
                    <a:cubicBezTo>
                      <a:pt x="7408" y="3099"/>
                      <a:pt x="6924" y="2606"/>
                      <a:pt x="6315" y="2606"/>
                    </a:cubicBezTo>
                    <a:lnTo>
                      <a:pt x="4802" y="2606"/>
                    </a:lnTo>
                    <a:lnTo>
                      <a:pt x="4802" y="1093"/>
                    </a:lnTo>
                    <a:cubicBezTo>
                      <a:pt x="4802" y="483"/>
                      <a:pt x="4309" y="0"/>
                      <a:pt x="37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81"/>
              <p:cNvSpPr/>
              <p:nvPr/>
            </p:nvSpPr>
            <p:spPr>
              <a:xfrm>
                <a:off x="3428826" y="1231820"/>
                <a:ext cx="287348" cy="286984"/>
              </a:xfrm>
              <a:custGeom>
                <a:avLst/>
                <a:gdLst/>
                <a:ahLst/>
                <a:cxnLst/>
                <a:rect l="l" t="t" r="r" b="b"/>
                <a:pathLst>
                  <a:path w="7892" h="7882" extrusionOk="0">
                    <a:moveTo>
                      <a:pt x="3951" y="474"/>
                    </a:moveTo>
                    <a:cubicBezTo>
                      <a:pt x="4425" y="474"/>
                      <a:pt x="4803" y="863"/>
                      <a:pt x="4803" y="1336"/>
                    </a:cubicBezTo>
                    <a:lnTo>
                      <a:pt x="4803" y="2849"/>
                    </a:lnTo>
                    <a:cubicBezTo>
                      <a:pt x="4803" y="2985"/>
                      <a:pt x="4908" y="3090"/>
                      <a:pt x="5044" y="3090"/>
                    </a:cubicBezTo>
                    <a:lnTo>
                      <a:pt x="6557" y="3090"/>
                    </a:lnTo>
                    <a:cubicBezTo>
                      <a:pt x="7030" y="3090"/>
                      <a:pt x="7419" y="3468"/>
                      <a:pt x="7419" y="3941"/>
                    </a:cubicBezTo>
                    <a:cubicBezTo>
                      <a:pt x="7419" y="4414"/>
                      <a:pt x="7030" y="4803"/>
                      <a:pt x="6557" y="4803"/>
                    </a:cubicBezTo>
                    <a:lnTo>
                      <a:pt x="5044" y="4803"/>
                    </a:lnTo>
                    <a:cubicBezTo>
                      <a:pt x="4908" y="4803"/>
                      <a:pt x="4803" y="4908"/>
                      <a:pt x="4803" y="5034"/>
                    </a:cubicBezTo>
                    <a:lnTo>
                      <a:pt x="4803" y="6557"/>
                    </a:lnTo>
                    <a:cubicBezTo>
                      <a:pt x="4803" y="7030"/>
                      <a:pt x="4425" y="7419"/>
                      <a:pt x="3951" y="7419"/>
                    </a:cubicBezTo>
                    <a:cubicBezTo>
                      <a:pt x="3479" y="7419"/>
                      <a:pt x="3090" y="7030"/>
                      <a:pt x="3090" y="6557"/>
                    </a:cubicBezTo>
                    <a:lnTo>
                      <a:pt x="3090" y="5034"/>
                    </a:lnTo>
                    <a:cubicBezTo>
                      <a:pt x="3090" y="4908"/>
                      <a:pt x="2985" y="4803"/>
                      <a:pt x="2859" y="4803"/>
                    </a:cubicBezTo>
                    <a:lnTo>
                      <a:pt x="1336" y="4803"/>
                    </a:lnTo>
                    <a:cubicBezTo>
                      <a:pt x="862" y="4803"/>
                      <a:pt x="474" y="4414"/>
                      <a:pt x="474" y="3941"/>
                    </a:cubicBezTo>
                    <a:cubicBezTo>
                      <a:pt x="474" y="3468"/>
                      <a:pt x="862" y="3090"/>
                      <a:pt x="1336" y="3090"/>
                    </a:cubicBezTo>
                    <a:lnTo>
                      <a:pt x="2859" y="3090"/>
                    </a:lnTo>
                    <a:cubicBezTo>
                      <a:pt x="2985" y="3090"/>
                      <a:pt x="3090" y="2985"/>
                      <a:pt x="3090" y="2849"/>
                    </a:cubicBezTo>
                    <a:lnTo>
                      <a:pt x="3090" y="1336"/>
                    </a:lnTo>
                    <a:cubicBezTo>
                      <a:pt x="3090" y="863"/>
                      <a:pt x="3479" y="474"/>
                      <a:pt x="3951" y="474"/>
                    </a:cubicBezTo>
                    <a:close/>
                    <a:moveTo>
                      <a:pt x="3951" y="1"/>
                    </a:moveTo>
                    <a:cubicBezTo>
                      <a:pt x="3216" y="1"/>
                      <a:pt x="2617" y="600"/>
                      <a:pt x="2617" y="1336"/>
                    </a:cubicBezTo>
                    <a:lnTo>
                      <a:pt x="2617" y="2618"/>
                    </a:lnTo>
                    <a:lnTo>
                      <a:pt x="1336" y="2618"/>
                    </a:lnTo>
                    <a:cubicBezTo>
                      <a:pt x="600" y="2618"/>
                      <a:pt x="1" y="3216"/>
                      <a:pt x="1" y="3941"/>
                    </a:cubicBezTo>
                    <a:cubicBezTo>
                      <a:pt x="1" y="4677"/>
                      <a:pt x="600" y="5275"/>
                      <a:pt x="1336" y="5275"/>
                    </a:cubicBezTo>
                    <a:lnTo>
                      <a:pt x="2617" y="5275"/>
                    </a:lnTo>
                    <a:lnTo>
                      <a:pt x="2617" y="6557"/>
                    </a:lnTo>
                    <a:cubicBezTo>
                      <a:pt x="2617" y="7293"/>
                      <a:pt x="3216" y="7881"/>
                      <a:pt x="3951" y="7881"/>
                    </a:cubicBezTo>
                    <a:cubicBezTo>
                      <a:pt x="4677" y="7881"/>
                      <a:pt x="5275" y="7293"/>
                      <a:pt x="5275" y="6557"/>
                    </a:cubicBezTo>
                    <a:lnTo>
                      <a:pt x="5275" y="5275"/>
                    </a:lnTo>
                    <a:lnTo>
                      <a:pt x="6557" y="5275"/>
                    </a:lnTo>
                    <a:cubicBezTo>
                      <a:pt x="7293" y="5275"/>
                      <a:pt x="7892" y="4677"/>
                      <a:pt x="7892" y="3941"/>
                    </a:cubicBezTo>
                    <a:cubicBezTo>
                      <a:pt x="7892" y="3216"/>
                      <a:pt x="7293" y="2618"/>
                      <a:pt x="6557" y="2618"/>
                    </a:cubicBezTo>
                    <a:lnTo>
                      <a:pt x="5275" y="2618"/>
                    </a:lnTo>
                    <a:lnTo>
                      <a:pt x="5275" y="1336"/>
                    </a:lnTo>
                    <a:cubicBezTo>
                      <a:pt x="5275" y="600"/>
                      <a:pt x="4677" y="1"/>
                      <a:pt x="39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81"/>
              <p:cNvSpPr/>
              <p:nvPr/>
            </p:nvSpPr>
            <p:spPr>
              <a:xfrm>
                <a:off x="3437637" y="1558520"/>
                <a:ext cx="269725" cy="79265"/>
              </a:xfrm>
              <a:custGeom>
                <a:avLst/>
                <a:gdLst/>
                <a:ahLst/>
                <a:cxnLst/>
                <a:rect l="l" t="t" r="r" b="b"/>
                <a:pathLst>
                  <a:path w="7408" h="2177" extrusionOk="0">
                    <a:moveTo>
                      <a:pt x="1094" y="1"/>
                    </a:moveTo>
                    <a:cubicBezTo>
                      <a:pt x="484" y="1"/>
                      <a:pt x="1" y="484"/>
                      <a:pt x="1" y="1083"/>
                    </a:cubicBezTo>
                    <a:cubicBezTo>
                      <a:pt x="1" y="1693"/>
                      <a:pt x="484" y="2176"/>
                      <a:pt x="1094" y="2176"/>
                    </a:cubicBezTo>
                    <a:lnTo>
                      <a:pt x="6315" y="2176"/>
                    </a:lnTo>
                    <a:cubicBezTo>
                      <a:pt x="6924" y="2176"/>
                      <a:pt x="7408" y="1693"/>
                      <a:pt x="7408" y="1083"/>
                    </a:cubicBezTo>
                    <a:cubicBezTo>
                      <a:pt x="7408" y="484"/>
                      <a:pt x="6924" y="1"/>
                      <a:pt x="63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81"/>
              <p:cNvSpPr/>
              <p:nvPr/>
            </p:nvSpPr>
            <p:spPr>
              <a:xfrm>
                <a:off x="3428826" y="1549746"/>
                <a:ext cx="287348" cy="96814"/>
              </a:xfrm>
              <a:custGeom>
                <a:avLst/>
                <a:gdLst/>
                <a:ahLst/>
                <a:cxnLst/>
                <a:rect l="l" t="t" r="r" b="b"/>
                <a:pathLst>
                  <a:path w="7892" h="2659" extrusionOk="0">
                    <a:moveTo>
                      <a:pt x="6557" y="473"/>
                    </a:moveTo>
                    <a:cubicBezTo>
                      <a:pt x="7030" y="473"/>
                      <a:pt x="7419" y="851"/>
                      <a:pt x="7419" y="1324"/>
                    </a:cubicBezTo>
                    <a:cubicBezTo>
                      <a:pt x="7419" y="1797"/>
                      <a:pt x="7030" y="2186"/>
                      <a:pt x="6557" y="2186"/>
                    </a:cubicBezTo>
                    <a:lnTo>
                      <a:pt x="1336" y="2186"/>
                    </a:lnTo>
                    <a:cubicBezTo>
                      <a:pt x="862" y="2186"/>
                      <a:pt x="474" y="1797"/>
                      <a:pt x="474" y="1324"/>
                    </a:cubicBezTo>
                    <a:cubicBezTo>
                      <a:pt x="474" y="851"/>
                      <a:pt x="862" y="473"/>
                      <a:pt x="1336" y="473"/>
                    </a:cubicBezTo>
                    <a:close/>
                    <a:moveTo>
                      <a:pt x="1336" y="0"/>
                    </a:moveTo>
                    <a:cubicBezTo>
                      <a:pt x="600" y="0"/>
                      <a:pt x="1" y="599"/>
                      <a:pt x="1" y="1324"/>
                    </a:cubicBezTo>
                    <a:cubicBezTo>
                      <a:pt x="1" y="2060"/>
                      <a:pt x="600" y="2658"/>
                      <a:pt x="1336" y="2658"/>
                    </a:cubicBezTo>
                    <a:lnTo>
                      <a:pt x="6557" y="2658"/>
                    </a:lnTo>
                    <a:cubicBezTo>
                      <a:pt x="7293" y="2658"/>
                      <a:pt x="7892" y="2060"/>
                      <a:pt x="7892" y="1324"/>
                    </a:cubicBezTo>
                    <a:cubicBezTo>
                      <a:pt x="7892" y="599"/>
                      <a:pt x="7293" y="0"/>
                      <a:pt x="65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Textfeld 3">
            <a:extLst>
              <a:ext uri="{FF2B5EF4-FFF2-40B4-BE49-F238E27FC236}">
                <a16:creationId xmlns:a16="http://schemas.microsoft.com/office/drawing/2014/main" id="{B7D98A42-E850-B55D-6F87-2969C64CB684}"/>
              </a:ext>
            </a:extLst>
          </p:cNvPr>
          <p:cNvSpPr txBox="1"/>
          <p:nvPr/>
        </p:nvSpPr>
        <p:spPr>
          <a:xfrm>
            <a:off x="4927891" y="1422577"/>
            <a:ext cx="1263487" cy="523220"/>
          </a:xfrm>
          <a:prstGeom prst="rect">
            <a:avLst/>
          </a:prstGeom>
          <a:noFill/>
        </p:spPr>
        <p:txBody>
          <a:bodyPr wrap="none" rtlCol="0">
            <a:spAutoFit/>
          </a:bodyPr>
          <a:lstStyle/>
          <a:p>
            <a:r>
              <a:rPr lang="de-AT" sz="2800" b="1" dirty="0">
                <a:hlinkClick r:id="rId3"/>
              </a:rPr>
              <a:t>Fonds</a:t>
            </a:r>
            <a:endParaRPr lang="de-AT" b="1" dirty="0"/>
          </a:p>
        </p:txBody>
      </p:sp>
      <p:sp>
        <p:nvSpPr>
          <p:cNvPr id="5" name="Textfeld 4">
            <a:extLst>
              <a:ext uri="{FF2B5EF4-FFF2-40B4-BE49-F238E27FC236}">
                <a16:creationId xmlns:a16="http://schemas.microsoft.com/office/drawing/2014/main" id="{667F7CEC-D0FC-DA3F-FA79-733C98C86F54}"/>
              </a:ext>
            </a:extLst>
          </p:cNvPr>
          <p:cNvSpPr txBox="1"/>
          <p:nvPr/>
        </p:nvSpPr>
        <p:spPr>
          <a:xfrm>
            <a:off x="5861566" y="3035926"/>
            <a:ext cx="2079415" cy="523220"/>
          </a:xfrm>
          <a:prstGeom prst="rect">
            <a:avLst/>
          </a:prstGeom>
          <a:noFill/>
        </p:spPr>
        <p:txBody>
          <a:bodyPr wrap="none" rtlCol="0">
            <a:spAutoFit/>
          </a:bodyPr>
          <a:lstStyle/>
          <a:p>
            <a:r>
              <a:rPr lang="de-AT" sz="2800" b="1" dirty="0">
                <a:hlinkClick r:id="rId3"/>
              </a:rPr>
              <a:t>Immobilien</a:t>
            </a:r>
            <a:endParaRPr lang="de-AT" b="1" dirty="0"/>
          </a:p>
        </p:txBody>
      </p:sp>
      <p:cxnSp>
        <p:nvCxnSpPr>
          <p:cNvPr id="7" name="Gerader Verbinder 6">
            <a:extLst>
              <a:ext uri="{FF2B5EF4-FFF2-40B4-BE49-F238E27FC236}">
                <a16:creationId xmlns:a16="http://schemas.microsoft.com/office/drawing/2014/main" id="{14538842-8D2F-5DDC-96CC-A833267EC3F4}"/>
              </a:ext>
            </a:extLst>
          </p:cNvPr>
          <p:cNvCxnSpPr/>
          <p:nvPr/>
        </p:nvCxnSpPr>
        <p:spPr>
          <a:xfrm flipH="1">
            <a:off x="5293112" y="1473286"/>
            <a:ext cx="1754459" cy="238904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76F336D1-FD18-358B-CA6C-DDE6D1D3DC0E}"/>
              </a:ext>
            </a:extLst>
          </p:cNvPr>
          <p:cNvCxnSpPr/>
          <p:nvPr/>
        </p:nvCxnSpPr>
        <p:spPr>
          <a:xfrm>
            <a:off x="4409086" y="1899632"/>
            <a:ext cx="401491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7D89B936-8830-6466-7343-AB6052819FC2}"/>
              </a:ext>
            </a:extLst>
          </p:cNvPr>
          <p:cNvCxnSpPr/>
          <p:nvPr/>
        </p:nvCxnSpPr>
        <p:spPr>
          <a:xfrm>
            <a:off x="3699028" y="3522415"/>
            <a:ext cx="401491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22"/>
        <p:cNvGrpSpPr/>
        <p:nvPr/>
      </p:nvGrpSpPr>
      <p:grpSpPr>
        <a:xfrm>
          <a:off x="0" y="0"/>
          <a:ext cx="0" cy="0"/>
          <a:chOff x="0" y="0"/>
          <a:chExt cx="0" cy="0"/>
        </a:xfrm>
      </p:grpSpPr>
      <p:sp>
        <p:nvSpPr>
          <p:cNvPr id="3023" name="Google Shape;3023;p8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Risiken bei der Geldanlage</a:t>
            </a:r>
            <a:endParaRPr dirty="0"/>
          </a:p>
        </p:txBody>
      </p:sp>
      <p:cxnSp>
        <p:nvCxnSpPr>
          <p:cNvPr id="3024" name="Google Shape;3024;p82"/>
          <p:cNvCxnSpPr>
            <a:stCxn id="3025" idx="2"/>
            <a:endCxn id="3026" idx="0"/>
          </p:cNvCxnSpPr>
          <p:nvPr/>
        </p:nvCxnSpPr>
        <p:spPr>
          <a:xfrm rot="16200000" flipH="1">
            <a:off x="364593" y="2535195"/>
            <a:ext cx="1690530" cy="92129"/>
          </a:xfrm>
          <a:prstGeom prst="bentConnector3">
            <a:avLst>
              <a:gd name="adj1" fmla="val 50000"/>
            </a:avLst>
          </a:prstGeom>
          <a:noFill/>
          <a:ln w="19050" cap="flat" cmpd="sng">
            <a:solidFill>
              <a:schemeClr val="accent3"/>
            </a:solidFill>
            <a:prstDash val="solid"/>
            <a:miter lim="8000"/>
            <a:headEnd type="none" w="sm" len="sm"/>
            <a:tailEnd type="none" w="sm" len="sm"/>
          </a:ln>
        </p:spPr>
      </p:cxnSp>
      <p:cxnSp>
        <p:nvCxnSpPr>
          <p:cNvPr id="3027" name="Google Shape;3027;p82"/>
          <p:cNvCxnSpPr>
            <a:stCxn id="3028" idx="0"/>
            <a:endCxn id="3025" idx="2"/>
          </p:cNvCxnSpPr>
          <p:nvPr/>
        </p:nvCxnSpPr>
        <p:spPr>
          <a:xfrm rot="16200000" flipH="1" flipV="1">
            <a:off x="3832387" y="-1412712"/>
            <a:ext cx="480114" cy="5817299"/>
          </a:xfrm>
          <a:prstGeom prst="bentConnector5">
            <a:avLst>
              <a:gd name="adj1" fmla="val -47614"/>
              <a:gd name="adj2" fmla="val 49988"/>
              <a:gd name="adj3" fmla="val 147614"/>
            </a:avLst>
          </a:prstGeom>
          <a:noFill/>
          <a:ln w="19050" cap="flat" cmpd="sng">
            <a:solidFill>
              <a:schemeClr val="accent3"/>
            </a:solidFill>
            <a:prstDash val="solid"/>
            <a:miter lim="8000"/>
            <a:headEnd type="none" w="sm" len="sm"/>
            <a:tailEnd type="none" w="sm" len="sm"/>
          </a:ln>
        </p:spPr>
      </p:cxnSp>
      <p:cxnSp>
        <p:nvCxnSpPr>
          <p:cNvPr id="3031" name="Google Shape;3031;p82"/>
          <p:cNvCxnSpPr>
            <a:cxnSpLocks/>
          </p:cNvCxnSpPr>
          <p:nvPr/>
        </p:nvCxnSpPr>
        <p:spPr>
          <a:xfrm rot="16200000" flipV="1">
            <a:off x="6714453" y="1838499"/>
            <a:ext cx="1588830" cy="977842"/>
          </a:xfrm>
          <a:prstGeom prst="bentConnector3">
            <a:avLst>
              <a:gd name="adj1" fmla="val 50000"/>
            </a:avLst>
          </a:prstGeom>
          <a:noFill/>
          <a:ln w="19050" cap="flat" cmpd="sng">
            <a:solidFill>
              <a:schemeClr val="accent3"/>
            </a:solidFill>
            <a:prstDash val="solid"/>
            <a:miter lim="8000"/>
            <a:headEnd type="none" w="sm" len="sm"/>
            <a:tailEnd type="none" w="sm" len="sm"/>
          </a:ln>
        </p:spPr>
      </p:cxnSp>
      <p:cxnSp>
        <p:nvCxnSpPr>
          <p:cNvPr id="3033" name="Google Shape;3033;p82"/>
          <p:cNvCxnSpPr>
            <a:cxnSpLocks/>
            <a:stCxn id="3026" idx="2"/>
            <a:endCxn id="3034" idx="0"/>
          </p:cNvCxnSpPr>
          <p:nvPr/>
        </p:nvCxnSpPr>
        <p:spPr>
          <a:xfrm rot="5400000" flipH="1" flipV="1">
            <a:off x="4106075" y="263459"/>
            <a:ext cx="729913" cy="6430219"/>
          </a:xfrm>
          <a:prstGeom prst="bentConnector5">
            <a:avLst>
              <a:gd name="adj1" fmla="val -31319"/>
              <a:gd name="adj2" fmla="val 48430"/>
              <a:gd name="adj3" fmla="val 131319"/>
            </a:avLst>
          </a:prstGeom>
          <a:noFill/>
          <a:ln w="19050" cap="flat" cmpd="sng">
            <a:solidFill>
              <a:schemeClr val="accent3"/>
            </a:solidFill>
            <a:prstDash val="solid"/>
            <a:miter lim="8000"/>
            <a:headEnd type="none" w="sm" len="sm"/>
            <a:tailEnd type="none" w="sm" len="sm"/>
          </a:ln>
        </p:spPr>
      </p:cxnSp>
      <p:sp>
        <p:nvSpPr>
          <p:cNvPr id="3025" name="Google Shape;3025;p82"/>
          <p:cNvSpPr txBox="1"/>
          <p:nvPr/>
        </p:nvSpPr>
        <p:spPr>
          <a:xfrm>
            <a:off x="287194" y="1318995"/>
            <a:ext cx="1753200" cy="417000"/>
          </a:xfrm>
          <a:prstGeom prst="rect">
            <a:avLst/>
          </a:prstGeom>
          <a:solidFill>
            <a:schemeClr val="dk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solidFill>
                  <a:schemeClr val="accent3"/>
                </a:solidFill>
                <a:latin typeface="Titillium Web"/>
                <a:ea typeface="Titillium Web"/>
                <a:cs typeface="Titillium Web"/>
                <a:sym typeface="Titillium Web"/>
                <a:hlinkClick r:id="rId3"/>
              </a:rPr>
              <a:t>Marktrisiko</a:t>
            </a:r>
            <a:endParaRPr sz="2200" b="1" dirty="0">
              <a:solidFill>
                <a:schemeClr val="accent3"/>
              </a:solidFill>
              <a:latin typeface="Titillium Web"/>
              <a:ea typeface="Titillium Web"/>
              <a:cs typeface="Titillium Web"/>
              <a:sym typeface="Titillium Web"/>
            </a:endParaRPr>
          </a:p>
        </p:txBody>
      </p:sp>
      <p:sp>
        <p:nvSpPr>
          <p:cNvPr id="3028" name="Google Shape;3028;p82"/>
          <p:cNvSpPr txBox="1"/>
          <p:nvPr/>
        </p:nvSpPr>
        <p:spPr>
          <a:xfrm>
            <a:off x="6105843" y="1255881"/>
            <a:ext cx="1750500" cy="417000"/>
          </a:xfrm>
          <a:prstGeom prst="rect">
            <a:avLst/>
          </a:prstGeom>
          <a:solidFill>
            <a:schemeClr val="dk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accent3"/>
                </a:solidFill>
                <a:latin typeface="Titillium Web"/>
                <a:ea typeface="Titillium Web"/>
                <a:cs typeface="Titillium Web"/>
                <a:sym typeface="Titillium Web"/>
                <a:hlinkClick r:id="rId4"/>
              </a:rPr>
              <a:t>Infloationsrisiko</a:t>
            </a:r>
            <a:endParaRPr b="1" dirty="0">
              <a:solidFill>
                <a:schemeClr val="accent3"/>
              </a:solidFill>
              <a:latin typeface="Titillium Web"/>
              <a:ea typeface="Titillium Web"/>
              <a:cs typeface="Titillium Web"/>
              <a:sym typeface="Titillium Web"/>
            </a:endParaRPr>
          </a:p>
        </p:txBody>
      </p:sp>
      <p:sp>
        <p:nvSpPr>
          <p:cNvPr id="3026" name="Google Shape;3026;p82"/>
          <p:cNvSpPr txBox="1"/>
          <p:nvPr/>
        </p:nvSpPr>
        <p:spPr>
          <a:xfrm>
            <a:off x="380673" y="3426525"/>
            <a:ext cx="1750500" cy="417000"/>
          </a:xfrm>
          <a:prstGeom prst="rect">
            <a:avLst/>
          </a:prstGeom>
          <a:solidFill>
            <a:schemeClr val="dk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accent3"/>
                </a:solidFill>
                <a:latin typeface="Titillium Web"/>
                <a:ea typeface="Titillium Web"/>
                <a:cs typeface="Titillium Web"/>
                <a:sym typeface="Titillium Web"/>
                <a:hlinkClick r:id="rId5"/>
              </a:rPr>
              <a:t>Kreditrisikio</a:t>
            </a:r>
            <a:endParaRPr sz="2000" b="1" dirty="0">
              <a:solidFill>
                <a:schemeClr val="accent3"/>
              </a:solidFill>
              <a:latin typeface="Titillium Web"/>
              <a:ea typeface="Titillium Web"/>
              <a:cs typeface="Titillium Web"/>
              <a:sym typeface="Titillium Web"/>
            </a:endParaRPr>
          </a:p>
        </p:txBody>
      </p:sp>
      <p:sp>
        <p:nvSpPr>
          <p:cNvPr id="3034" name="Google Shape;3034;p82"/>
          <p:cNvSpPr txBox="1"/>
          <p:nvPr/>
        </p:nvSpPr>
        <p:spPr>
          <a:xfrm>
            <a:off x="6608957" y="3113612"/>
            <a:ext cx="2154370" cy="561442"/>
          </a:xfrm>
          <a:prstGeom prst="rect">
            <a:avLst/>
          </a:prstGeom>
          <a:solidFill>
            <a:schemeClr val="bg2">
              <a:lumMod val="90000"/>
            </a:schemeClr>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bg2">
                    <a:lumMod val="50000"/>
                  </a:schemeClr>
                </a:solidFill>
                <a:latin typeface="Montserrat"/>
                <a:ea typeface="Montserrat"/>
                <a:cs typeface="Montserrat"/>
                <a:sym typeface="Montserrat"/>
                <a:hlinkClick r:id="rId6"/>
              </a:rPr>
              <a:t>Liquiditätrisiko</a:t>
            </a:r>
            <a:endParaRPr sz="1800" b="1" dirty="0">
              <a:solidFill>
                <a:schemeClr val="bg2">
                  <a:lumMod val="50000"/>
                </a:schemeClr>
              </a:solidFill>
              <a:latin typeface="Montserrat"/>
              <a:ea typeface="Montserrat"/>
              <a:cs typeface="Montserrat"/>
              <a:sym typeface="Montserrat"/>
            </a:endParaRPr>
          </a:p>
        </p:txBody>
      </p:sp>
      <p:grpSp>
        <p:nvGrpSpPr>
          <p:cNvPr id="3037" name="Google Shape;3037;p82"/>
          <p:cNvGrpSpPr/>
          <p:nvPr/>
        </p:nvGrpSpPr>
        <p:grpSpPr>
          <a:xfrm>
            <a:off x="4014770" y="2436777"/>
            <a:ext cx="1114384" cy="1198247"/>
            <a:chOff x="2342231" y="2896027"/>
            <a:chExt cx="1114384" cy="1198247"/>
          </a:xfrm>
        </p:grpSpPr>
        <p:sp>
          <p:nvSpPr>
            <p:cNvPr id="3038" name="Google Shape;3038;p82"/>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82"/>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82"/>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82"/>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82"/>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82"/>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82"/>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82"/>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82"/>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82"/>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82"/>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82"/>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82"/>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82"/>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82"/>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82"/>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82"/>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82"/>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82"/>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82"/>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82"/>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82"/>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82"/>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82"/>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82"/>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82"/>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82"/>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82"/>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82"/>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82"/>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82"/>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82"/>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82"/>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82"/>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82"/>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82"/>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82"/>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82"/>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82"/>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82"/>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82"/>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82"/>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82"/>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82"/>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82"/>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82"/>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82"/>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82"/>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82"/>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82"/>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82"/>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82"/>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82"/>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82"/>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82"/>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82"/>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82"/>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82"/>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82"/>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82"/>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82"/>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82"/>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82"/>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82"/>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82"/>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82"/>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82"/>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82"/>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82"/>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82"/>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04"/>
        <p:cNvGrpSpPr/>
        <p:nvPr/>
      </p:nvGrpSpPr>
      <p:grpSpPr>
        <a:xfrm>
          <a:off x="0" y="0"/>
          <a:ext cx="0" cy="0"/>
          <a:chOff x="0" y="0"/>
          <a:chExt cx="0" cy="0"/>
        </a:xfrm>
      </p:grpSpPr>
      <p:sp>
        <p:nvSpPr>
          <p:cNvPr id="3205" name="Google Shape;3205;p85"/>
          <p:cNvSpPr txBox="1">
            <a:spLocks noGrp="1"/>
          </p:cNvSpPr>
          <p:nvPr>
            <p:ph type="title"/>
          </p:nvPr>
        </p:nvSpPr>
        <p:spPr>
          <a:xfrm>
            <a:off x="297331" y="503694"/>
            <a:ext cx="5665664" cy="10179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Geldpsychologie</a:t>
            </a:r>
            <a:endParaRPr dirty="0"/>
          </a:p>
        </p:txBody>
      </p:sp>
      <p:sp>
        <p:nvSpPr>
          <p:cNvPr id="3206" name="Google Shape;3206;p85"/>
          <p:cNvSpPr txBox="1">
            <a:spLocks noGrp="1"/>
          </p:cNvSpPr>
          <p:nvPr>
            <p:ph type="title" idx="2"/>
          </p:nvPr>
        </p:nvSpPr>
        <p:spPr>
          <a:xfrm>
            <a:off x="4920300" y="2698200"/>
            <a:ext cx="3503700" cy="19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05</a:t>
            </a:r>
            <a:endParaRPr/>
          </a:p>
        </p:txBody>
      </p:sp>
      <p:sp>
        <p:nvSpPr>
          <p:cNvPr id="3207" name="Google Shape;3207;p85"/>
          <p:cNvSpPr txBox="1">
            <a:spLocks noGrp="1"/>
          </p:cNvSpPr>
          <p:nvPr>
            <p:ph type="subTitle" idx="1"/>
          </p:nvPr>
        </p:nvSpPr>
        <p:spPr>
          <a:xfrm>
            <a:off x="537711" y="1370842"/>
            <a:ext cx="3240783" cy="184593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sz="1800" b="0" i="0" dirty="0">
                <a:solidFill>
                  <a:srgbClr val="111111"/>
                </a:solidFill>
                <a:effectLst/>
                <a:latin typeface="-apple-system"/>
              </a:rPr>
              <a:t>Finanzpsychologie ist die Wissenschaft vom Erleben und Verhalten von Menschen im Umgang mit Geld oder liquiditätsnah investierten bzw. aufgenommenen Mitteln.</a:t>
            </a:r>
            <a:endParaRPr sz="1800" dirty="0"/>
          </a:p>
        </p:txBody>
      </p:sp>
      <p:grpSp>
        <p:nvGrpSpPr>
          <p:cNvPr id="3208" name="Google Shape;3208;p85"/>
          <p:cNvGrpSpPr/>
          <p:nvPr/>
        </p:nvGrpSpPr>
        <p:grpSpPr>
          <a:xfrm>
            <a:off x="720004" y="3159923"/>
            <a:ext cx="3725019" cy="1471174"/>
            <a:chOff x="719996" y="3120644"/>
            <a:chExt cx="3824455" cy="1510446"/>
          </a:xfrm>
        </p:grpSpPr>
        <p:grpSp>
          <p:nvGrpSpPr>
            <p:cNvPr id="3209" name="Google Shape;3209;p85"/>
            <p:cNvGrpSpPr/>
            <p:nvPr/>
          </p:nvGrpSpPr>
          <p:grpSpPr>
            <a:xfrm>
              <a:off x="1860158" y="3466519"/>
              <a:ext cx="2295721" cy="1136975"/>
              <a:chOff x="1230758" y="2353844"/>
              <a:chExt cx="2295721" cy="1136975"/>
            </a:xfrm>
          </p:grpSpPr>
          <p:sp>
            <p:nvSpPr>
              <p:cNvPr id="3210" name="Google Shape;3210;p85"/>
              <p:cNvSpPr/>
              <p:nvPr/>
            </p:nvSpPr>
            <p:spPr>
              <a:xfrm>
                <a:off x="1239169" y="2362255"/>
                <a:ext cx="2134281" cy="1119753"/>
              </a:xfrm>
              <a:custGeom>
                <a:avLst/>
                <a:gdLst/>
                <a:ahLst/>
                <a:cxnLst/>
                <a:rect l="l" t="t" r="r" b="b"/>
                <a:pathLst>
                  <a:path w="58618" h="30754" extrusionOk="0">
                    <a:moveTo>
                      <a:pt x="2228" y="1"/>
                    </a:moveTo>
                    <a:cubicBezTo>
                      <a:pt x="1009" y="1"/>
                      <a:pt x="1" y="999"/>
                      <a:pt x="1" y="2228"/>
                    </a:cubicBezTo>
                    <a:lnTo>
                      <a:pt x="1" y="28526"/>
                    </a:lnTo>
                    <a:cubicBezTo>
                      <a:pt x="1" y="29756"/>
                      <a:pt x="1009" y="30754"/>
                      <a:pt x="2228" y="30754"/>
                    </a:cubicBezTo>
                    <a:lnTo>
                      <a:pt x="56390" y="30754"/>
                    </a:lnTo>
                    <a:cubicBezTo>
                      <a:pt x="57609" y="30754"/>
                      <a:pt x="58618" y="29756"/>
                      <a:pt x="58618" y="28526"/>
                    </a:cubicBezTo>
                    <a:lnTo>
                      <a:pt x="58618" y="2228"/>
                    </a:lnTo>
                    <a:cubicBezTo>
                      <a:pt x="58618" y="999"/>
                      <a:pt x="57609" y="1"/>
                      <a:pt x="563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85"/>
              <p:cNvSpPr/>
              <p:nvPr/>
            </p:nvSpPr>
            <p:spPr>
              <a:xfrm>
                <a:off x="1230758" y="2353844"/>
                <a:ext cx="2151103" cy="1136975"/>
              </a:xfrm>
              <a:custGeom>
                <a:avLst/>
                <a:gdLst/>
                <a:ahLst/>
                <a:cxnLst/>
                <a:rect l="l" t="t" r="r" b="b"/>
                <a:pathLst>
                  <a:path w="59080" h="31227" extrusionOk="0">
                    <a:moveTo>
                      <a:pt x="56621" y="463"/>
                    </a:moveTo>
                    <a:cubicBezTo>
                      <a:pt x="57714" y="463"/>
                      <a:pt x="58607" y="1356"/>
                      <a:pt x="58607" y="2459"/>
                    </a:cubicBezTo>
                    <a:lnTo>
                      <a:pt x="58607" y="28757"/>
                    </a:lnTo>
                    <a:cubicBezTo>
                      <a:pt x="58607" y="29861"/>
                      <a:pt x="57714" y="30754"/>
                      <a:pt x="56621" y="30754"/>
                    </a:cubicBezTo>
                    <a:lnTo>
                      <a:pt x="2459" y="30754"/>
                    </a:lnTo>
                    <a:cubicBezTo>
                      <a:pt x="1366" y="30754"/>
                      <a:pt x="474" y="29861"/>
                      <a:pt x="474" y="28757"/>
                    </a:cubicBezTo>
                    <a:lnTo>
                      <a:pt x="474" y="2459"/>
                    </a:lnTo>
                    <a:cubicBezTo>
                      <a:pt x="474" y="1356"/>
                      <a:pt x="1366" y="463"/>
                      <a:pt x="2459" y="463"/>
                    </a:cubicBezTo>
                    <a:close/>
                    <a:moveTo>
                      <a:pt x="2459" y="1"/>
                    </a:moveTo>
                    <a:cubicBezTo>
                      <a:pt x="1104" y="1"/>
                      <a:pt x="0" y="1103"/>
                      <a:pt x="0" y="2459"/>
                    </a:cubicBezTo>
                    <a:lnTo>
                      <a:pt x="0" y="28757"/>
                    </a:lnTo>
                    <a:cubicBezTo>
                      <a:pt x="0" y="30113"/>
                      <a:pt x="1104" y="31227"/>
                      <a:pt x="2459" y="31227"/>
                    </a:cubicBezTo>
                    <a:lnTo>
                      <a:pt x="56621" y="31227"/>
                    </a:lnTo>
                    <a:cubicBezTo>
                      <a:pt x="57976" y="31227"/>
                      <a:pt x="59080" y="30113"/>
                      <a:pt x="59080" y="28757"/>
                    </a:cubicBezTo>
                    <a:lnTo>
                      <a:pt x="59080" y="2459"/>
                    </a:lnTo>
                    <a:cubicBezTo>
                      <a:pt x="59080" y="1103"/>
                      <a:pt x="57976" y="1"/>
                      <a:pt x="56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85"/>
              <p:cNvSpPr/>
              <p:nvPr/>
            </p:nvSpPr>
            <p:spPr>
              <a:xfrm>
                <a:off x="1384151" y="2362255"/>
                <a:ext cx="2133917" cy="1119753"/>
              </a:xfrm>
              <a:custGeom>
                <a:avLst/>
                <a:gdLst/>
                <a:ahLst/>
                <a:cxnLst/>
                <a:rect l="l" t="t" r="r" b="b"/>
                <a:pathLst>
                  <a:path w="58608" h="30754" extrusionOk="0">
                    <a:moveTo>
                      <a:pt x="2228" y="1"/>
                    </a:moveTo>
                    <a:cubicBezTo>
                      <a:pt x="999" y="1"/>
                      <a:pt x="1" y="999"/>
                      <a:pt x="1" y="2228"/>
                    </a:cubicBezTo>
                    <a:lnTo>
                      <a:pt x="1" y="28526"/>
                    </a:lnTo>
                    <a:cubicBezTo>
                      <a:pt x="1" y="29756"/>
                      <a:pt x="999" y="30754"/>
                      <a:pt x="2228" y="30754"/>
                    </a:cubicBezTo>
                    <a:lnTo>
                      <a:pt x="56380" y="30754"/>
                    </a:lnTo>
                    <a:cubicBezTo>
                      <a:pt x="57609" y="30754"/>
                      <a:pt x="58607" y="29756"/>
                      <a:pt x="58607" y="28526"/>
                    </a:cubicBezTo>
                    <a:lnTo>
                      <a:pt x="58607" y="2228"/>
                    </a:lnTo>
                    <a:cubicBezTo>
                      <a:pt x="58607" y="999"/>
                      <a:pt x="57609" y="1"/>
                      <a:pt x="563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85"/>
              <p:cNvSpPr/>
              <p:nvPr/>
            </p:nvSpPr>
            <p:spPr>
              <a:xfrm>
                <a:off x="1375340" y="2353844"/>
                <a:ext cx="2151139" cy="1136975"/>
              </a:xfrm>
              <a:custGeom>
                <a:avLst/>
                <a:gdLst/>
                <a:ahLst/>
                <a:cxnLst/>
                <a:rect l="l" t="t" r="r" b="b"/>
                <a:pathLst>
                  <a:path w="59081" h="31227" extrusionOk="0">
                    <a:moveTo>
                      <a:pt x="56622" y="463"/>
                    </a:moveTo>
                    <a:cubicBezTo>
                      <a:pt x="57725" y="463"/>
                      <a:pt x="58618" y="1356"/>
                      <a:pt x="58618" y="2459"/>
                    </a:cubicBezTo>
                    <a:lnTo>
                      <a:pt x="58618" y="28757"/>
                    </a:lnTo>
                    <a:cubicBezTo>
                      <a:pt x="58618" y="29861"/>
                      <a:pt x="57725" y="30754"/>
                      <a:pt x="56622" y="30754"/>
                    </a:cubicBezTo>
                    <a:lnTo>
                      <a:pt x="2470" y="30754"/>
                    </a:lnTo>
                    <a:cubicBezTo>
                      <a:pt x="1367" y="30754"/>
                      <a:pt x="474" y="29861"/>
                      <a:pt x="474" y="28757"/>
                    </a:cubicBezTo>
                    <a:lnTo>
                      <a:pt x="474" y="2459"/>
                    </a:lnTo>
                    <a:cubicBezTo>
                      <a:pt x="474" y="1356"/>
                      <a:pt x="1367" y="463"/>
                      <a:pt x="2470" y="463"/>
                    </a:cubicBezTo>
                    <a:close/>
                    <a:moveTo>
                      <a:pt x="2470" y="1"/>
                    </a:moveTo>
                    <a:cubicBezTo>
                      <a:pt x="1105" y="1"/>
                      <a:pt x="1" y="1103"/>
                      <a:pt x="1" y="2459"/>
                    </a:cubicBezTo>
                    <a:lnTo>
                      <a:pt x="1" y="28757"/>
                    </a:lnTo>
                    <a:cubicBezTo>
                      <a:pt x="1" y="30113"/>
                      <a:pt x="1105" y="31227"/>
                      <a:pt x="2470" y="31227"/>
                    </a:cubicBezTo>
                    <a:lnTo>
                      <a:pt x="56622" y="31227"/>
                    </a:lnTo>
                    <a:cubicBezTo>
                      <a:pt x="57977" y="31227"/>
                      <a:pt x="59081" y="30113"/>
                      <a:pt x="59081" y="28757"/>
                    </a:cubicBezTo>
                    <a:lnTo>
                      <a:pt x="59081" y="2459"/>
                    </a:lnTo>
                    <a:cubicBezTo>
                      <a:pt x="59081" y="1103"/>
                      <a:pt x="57977" y="1"/>
                      <a:pt x="566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85"/>
              <p:cNvSpPr/>
              <p:nvPr/>
            </p:nvSpPr>
            <p:spPr>
              <a:xfrm>
                <a:off x="1513841" y="2491945"/>
                <a:ext cx="1874532" cy="860405"/>
              </a:xfrm>
              <a:custGeom>
                <a:avLst/>
                <a:gdLst/>
                <a:ahLst/>
                <a:cxnLst/>
                <a:rect l="l" t="t" r="r" b="b"/>
                <a:pathLst>
                  <a:path w="51484" h="23631" extrusionOk="0">
                    <a:moveTo>
                      <a:pt x="25742" y="2806"/>
                    </a:moveTo>
                    <a:cubicBezTo>
                      <a:pt x="30712" y="2806"/>
                      <a:pt x="34746" y="6841"/>
                      <a:pt x="34746" y="11821"/>
                    </a:cubicBezTo>
                    <a:cubicBezTo>
                      <a:pt x="34746" y="16790"/>
                      <a:pt x="30712" y="20825"/>
                      <a:pt x="25742" y="20825"/>
                    </a:cubicBezTo>
                    <a:cubicBezTo>
                      <a:pt x="20762" y="20825"/>
                      <a:pt x="16727" y="16790"/>
                      <a:pt x="16727" y="11821"/>
                    </a:cubicBezTo>
                    <a:cubicBezTo>
                      <a:pt x="16727" y="6841"/>
                      <a:pt x="20762" y="2806"/>
                      <a:pt x="25742" y="2806"/>
                    </a:cubicBezTo>
                    <a:close/>
                    <a:moveTo>
                      <a:pt x="4802" y="0"/>
                    </a:moveTo>
                    <a:cubicBezTo>
                      <a:pt x="4434" y="0"/>
                      <a:pt x="4182" y="221"/>
                      <a:pt x="4119" y="557"/>
                    </a:cubicBezTo>
                    <a:lnTo>
                      <a:pt x="4119" y="568"/>
                    </a:lnTo>
                    <a:cubicBezTo>
                      <a:pt x="3867" y="2417"/>
                      <a:pt x="2407" y="3867"/>
                      <a:pt x="558" y="4119"/>
                    </a:cubicBezTo>
                    <a:cubicBezTo>
                      <a:pt x="558" y="4119"/>
                      <a:pt x="558" y="4130"/>
                      <a:pt x="547" y="4130"/>
                    </a:cubicBezTo>
                    <a:cubicBezTo>
                      <a:pt x="63" y="4224"/>
                      <a:pt x="0" y="4413"/>
                      <a:pt x="0" y="4823"/>
                    </a:cubicBezTo>
                    <a:lnTo>
                      <a:pt x="0" y="18807"/>
                    </a:lnTo>
                    <a:cubicBezTo>
                      <a:pt x="0" y="19228"/>
                      <a:pt x="63" y="19407"/>
                      <a:pt x="547" y="19512"/>
                    </a:cubicBezTo>
                    <a:lnTo>
                      <a:pt x="558" y="19512"/>
                    </a:lnTo>
                    <a:cubicBezTo>
                      <a:pt x="2407" y="19764"/>
                      <a:pt x="3867" y="21224"/>
                      <a:pt x="4119" y="23073"/>
                    </a:cubicBezTo>
                    <a:cubicBezTo>
                      <a:pt x="4182" y="23409"/>
                      <a:pt x="4434" y="23630"/>
                      <a:pt x="4802" y="23630"/>
                    </a:cubicBezTo>
                    <a:lnTo>
                      <a:pt x="46682" y="23630"/>
                    </a:lnTo>
                    <a:cubicBezTo>
                      <a:pt x="47039" y="23630"/>
                      <a:pt x="47302" y="23409"/>
                      <a:pt x="47354" y="23073"/>
                    </a:cubicBezTo>
                    <a:lnTo>
                      <a:pt x="47365" y="23073"/>
                    </a:lnTo>
                    <a:cubicBezTo>
                      <a:pt x="47607" y="21224"/>
                      <a:pt x="49067" y="19764"/>
                      <a:pt x="50916" y="19512"/>
                    </a:cubicBezTo>
                    <a:lnTo>
                      <a:pt x="50927" y="19512"/>
                    </a:lnTo>
                    <a:cubicBezTo>
                      <a:pt x="51410" y="19407"/>
                      <a:pt x="51483" y="19228"/>
                      <a:pt x="51483" y="18807"/>
                    </a:cubicBezTo>
                    <a:lnTo>
                      <a:pt x="51483" y="4823"/>
                    </a:lnTo>
                    <a:cubicBezTo>
                      <a:pt x="51483" y="4413"/>
                      <a:pt x="51410" y="4224"/>
                      <a:pt x="50927" y="4130"/>
                    </a:cubicBezTo>
                    <a:lnTo>
                      <a:pt x="50916" y="4119"/>
                    </a:lnTo>
                    <a:cubicBezTo>
                      <a:pt x="49067" y="3867"/>
                      <a:pt x="47607" y="2417"/>
                      <a:pt x="47365" y="568"/>
                    </a:cubicBezTo>
                    <a:lnTo>
                      <a:pt x="47354" y="557"/>
                    </a:lnTo>
                    <a:cubicBezTo>
                      <a:pt x="47302" y="221"/>
                      <a:pt x="47039" y="0"/>
                      <a:pt x="466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85"/>
              <p:cNvSpPr/>
              <p:nvPr/>
            </p:nvSpPr>
            <p:spPr>
              <a:xfrm>
                <a:off x="2337056" y="2731809"/>
                <a:ext cx="228036" cy="380667"/>
              </a:xfrm>
              <a:custGeom>
                <a:avLst/>
                <a:gdLst/>
                <a:ahLst/>
                <a:cxnLst/>
                <a:rect l="l" t="t" r="r" b="b"/>
                <a:pathLst>
                  <a:path w="6263" h="10455" extrusionOk="0">
                    <a:moveTo>
                      <a:pt x="2501" y="0"/>
                    </a:moveTo>
                    <a:lnTo>
                      <a:pt x="2501" y="1544"/>
                    </a:lnTo>
                    <a:cubicBezTo>
                      <a:pt x="1241" y="1787"/>
                      <a:pt x="453" y="2553"/>
                      <a:pt x="453" y="3667"/>
                    </a:cubicBezTo>
                    <a:cubicBezTo>
                      <a:pt x="453" y="6251"/>
                      <a:pt x="4309" y="5485"/>
                      <a:pt x="4309" y="6777"/>
                    </a:cubicBezTo>
                    <a:cubicBezTo>
                      <a:pt x="4309" y="7197"/>
                      <a:pt x="3941" y="7418"/>
                      <a:pt x="3363" y="7418"/>
                    </a:cubicBezTo>
                    <a:cubicBezTo>
                      <a:pt x="2596" y="7418"/>
                      <a:pt x="1472" y="6977"/>
                      <a:pt x="726" y="6314"/>
                    </a:cubicBezTo>
                    <a:lnTo>
                      <a:pt x="1" y="7743"/>
                    </a:lnTo>
                    <a:cubicBezTo>
                      <a:pt x="673" y="8301"/>
                      <a:pt x="1567" y="8700"/>
                      <a:pt x="2501" y="8836"/>
                    </a:cubicBezTo>
                    <a:lnTo>
                      <a:pt x="2501" y="10454"/>
                    </a:lnTo>
                    <a:lnTo>
                      <a:pt x="3878" y="10454"/>
                    </a:lnTo>
                    <a:lnTo>
                      <a:pt x="3878" y="8889"/>
                    </a:lnTo>
                    <a:cubicBezTo>
                      <a:pt x="5244" y="8731"/>
                      <a:pt x="6263" y="7975"/>
                      <a:pt x="6263" y="6683"/>
                    </a:cubicBezTo>
                    <a:cubicBezTo>
                      <a:pt x="6263" y="4045"/>
                      <a:pt x="2396" y="4759"/>
                      <a:pt x="2396" y="3499"/>
                    </a:cubicBezTo>
                    <a:cubicBezTo>
                      <a:pt x="2396" y="3152"/>
                      <a:pt x="2722" y="2973"/>
                      <a:pt x="3206" y="2973"/>
                    </a:cubicBezTo>
                    <a:cubicBezTo>
                      <a:pt x="3794" y="2973"/>
                      <a:pt x="4771" y="3289"/>
                      <a:pt x="5538" y="3730"/>
                    </a:cubicBezTo>
                    <a:lnTo>
                      <a:pt x="6242" y="2280"/>
                    </a:lnTo>
                    <a:cubicBezTo>
                      <a:pt x="5611" y="1881"/>
                      <a:pt x="4761" y="1586"/>
                      <a:pt x="3878" y="1492"/>
                    </a:cubicBezTo>
                    <a:lnTo>
                      <a:pt x="38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85"/>
              <p:cNvSpPr/>
              <p:nvPr/>
            </p:nvSpPr>
            <p:spPr>
              <a:xfrm>
                <a:off x="1679867" y="2803317"/>
                <a:ext cx="237976" cy="237976"/>
              </a:xfrm>
              <a:custGeom>
                <a:avLst/>
                <a:gdLst/>
                <a:ahLst/>
                <a:cxnLst/>
                <a:rect l="l" t="t" r="r" b="b"/>
                <a:pathLst>
                  <a:path w="6536" h="6536" extrusionOk="0">
                    <a:moveTo>
                      <a:pt x="3268" y="1"/>
                    </a:moveTo>
                    <a:cubicBezTo>
                      <a:pt x="1461" y="1"/>
                      <a:pt x="0" y="1462"/>
                      <a:pt x="0" y="3269"/>
                    </a:cubicBezTo>
                    <a:cubicBezTo>
                      <a:pt x="0" y="5065"/>
                      <a:pt x="1461" y="6536"/>
                      <a:pt x="3268" y="6536"/>
                    </a:cubicBezTo>
                    <a:cubicBezTo>
                      <a:pt x="5075" y="6536"/>
                      <a:pt x="6535" y="5065"/>
                      <a:pt x="6535" y="3269"/>
                    </a:cubicBezTo>
                    <a:cubicBezTo>
                      <a:pt x="6535" y="1462"/>
                      <a:pt x="5075" y="1"/>
                      <a:pt x="3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85"/>
              <p:cNvSpPr/>
              <p:nvPr/>
            </p:nvSpPr>
            <p:spPr>
              <a:xfrm>
                <a:off x="2835536" y="2362255"/>
                <a:ext cx="386783" cy="1119753"/>
              </a:xfrm>
              <a:custGeom>
                <a:avLst/>
                <a:gdLst/>
                <a:ahLst/>
                <a:cxnLst/>
                <a:rect l="l" t="t" r="r" b="b"/>
                <a:pathLst>
                  <a:path w="10623" h="30754" extrusionOk="0">
                    <a:moveTo>
                      <a:pt x="0" y="1"/>
                    </a:moveTo>
                    <a:lnTo>
                      <a:pt x="0" y="30754"/>
                    </a:lnTo>
                    <a:lnTo>
                      <a:pt x="10622" y="30754"/>
                    </a:lnTo>
                    <a:lnTo>
                      <a:pt x="106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85"/>
              <p:cNvSpPr/>
              <p:nvPr/>
            </p:nvSpPr>
            <p:spPr>
              <a:xfrm>
                <a:off x="2826725" y="2353844"/>
                <a:ext cx="404005" cy="1136975"/>
              </a:xfrm>
              <a:custGeom>
                <a:avLst/>
                <a:gdLst/>
                <a:ahLst/>
                <a:cxnLst/>
                <a:rect l="l" t="t" r="r" b="b"/>
                <a:pathLst>
                  <a:path w="11096" h="31227" extrusionOk="0">
                    <a:moveTo>
                      <a:pt x="10633" y="463"/>
                    </a:moveTo>
                    <a:lnTo>
                      <a:pt x="10633" y="30754"/>
                    </a:lnTo>
                    <a:lnTo>
                      <a:pt x="474" y="30754"/>
                    </a:lnTo>
                    <a:lnTo>
                      <a:pt x="474" y="463"/>
                    </a:lnTo>
                    <a:close/>
                    <a:moveTo>
                      <a:pt x="242" y="1"/>
                    </a:moveTo>
                    <a:cubicBezTo>
                      <a:pt x="105" y="1"/>
                      <a:pt x="0" y="106"/>
                      <a:pt x="0" y="232"/>
                    </a:cubicBezTo>
                    <a:lnTo>
                      <a:pt x="0" y="30985"/>
                    </a:lnTo>
                    <a:cubicBezTo>
                      <a:pt x="0" y="31122"/>
                      <a:pt x="105" y="31227"/>
                      <a:pt x="242" y="31227"/>
                    </a:cubicBezTo>
                    <a:lnTo>
                      <a:pt x="10864" y="31227"/>
                    </a:lnTo>
                    <a:cubicBezTo>
                      <a:pt x="10990" y="31227"/>
                      <a:pt x="11095" y="31122"/>
                      <a:pt x="11095" y="30985"/>
                    </a:cubicBezTo>
                    <a:lnTo>
                      <a:pt x="11095" y="232"/>
                    </a:lnTo>
                    <a:cubicBezTo>
                      <a:pt x="11095" y="106"/>
                      <a:pt x="10990" y="1"/>
                      <a:pt x="108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9" name="Google Shape;3219;p85"/>
            <p:cNvGrpSpPr/>
            <p:nvPr/>
          </p:nvGrpSpPr>
          <p:grpSpPr>
            <a:xfrm>
              <a:off x="3664895" y="3120644"/>
              <a:ext cx="879556" cy="879884"/>
              <a:chOff x="5512545" y="999244"/>
              <a:chExt cx="879556" cy="879884"/>
            </a:xfrm>
          </p:grpSpPr>
          <p:sp>
            <p:nvSpPr>
              <p:cNvPr id="3220" name="Google Shape;3220;p85"/>
              <p:cNvSpPr/>
              <p:nvPr/>
            </p:nvSpPr>
            <p:spPr>
              <a:xfrm>
                <a:off x="5520956" y="1008055"/>
                <a:ext cx="862699" cy="862662"/>
              </a:xfrm>
              <a:custGeom>
                <a:avLst/>
                <a:gdLst/>
                <a:ahLst/>
                <a:cxnLst/>
                <a:rect l="l" t="t" r="r" b="b"/>
                <a:pathLst>
                  <a:path w="23694" h="23693" extrusionOk="0">
                    <a:moveTo>
                      <a:pt x="11852" y="1"/>
                    </a:moveTo>
                    <a:cubicBezTo>
                      <a:pt x="5307" y="1"/>
                      <a:pt x="1" y="5296"/>
                      <a:pt x="1" y="11841"/>
                    </a:cubicBezTo>
                    <a:cubicBezTo>
                      <a:pt x="1" y="18387"/>
                      <a:pt x="5307" y="23693"/>
                      <a:pt x="11852" y="23693"/>
                    </a:cubicBezTo>
                    <a:cubicBezTo>
                      <a:pt x="18388" y="23693"/>
                      <a:pt x="23694" y="18387"/>
                      <a:pt x="23694" y="11841"/>
                    </a:cubicBezTo>
                    <a:cubicBezTo>
                      <a:pt x="23694" y="5296"/>
                      <a:pt x="18388" y="1"/>
                      <a:pt x="118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85"/>
              <p:cNvSpPr/>
              <p:nvPr/>
            </p:nvSpPr>
            <p:spPr>
              <a:xfrm>
                <a:off x="5512545" y="999244"/>
                <a:ext cx="879556" cy="879884"/>
              </a:xfrm>
              <a:custGeom>
                <a:avLst/>
                <a:gdLst/>
                <a:ahLst/>
                <a:cxnLst/>
                <a:rect l="l" t="t" r="r" b="b"/>
                <a:pathLst>
                  <a:path w="24157" h="24166" extrusionOk="0">
                    <a:moveTo>
                      <a:pt x="12083" y="474"/>
                    </a:moveTo>
                    <a:cubicBezTo>
                      <a:pt x="18482" y="474"/>
                      <a:pt x="23694" y="5685"/>
                      <a:pt x="23694" y="12083"/>
                    </a:cubicBezTo>
                    <a:cubicBezTo>
                      <a:pt x="23694" y="18492"/>
                      <a:pt x="18482" y="23694"/>
                      <a:pt x="12083" y="23694"/>
                    </a:cubicBezTo>
                    <a:cubicBezTo>
                      <a:pt x="5674" y="23694"/>
                      <a:pt x="463" y="18492"/>
                      <a:pt x="463" y="12083"/>
                    </a:cubicBezTo>
                    <a:cubicBezTo>
                      <a:pt x="463" y="5685"/>
                      <a:pt x="5674" y="474"/>
                      <a:pt x="12083" y="474"/>
                    </a:cubicBezTo>
                    <a:close/>
                    <a:moveTo>
                      <a:pt x="12083" y="0"/>
                    </a:moveTo>
                    <a:cubicBezTo>
                      <a:pt x="5422" y="0"/>
                      <a:pt x="1" y="5422"/>
                      <a:pt x="1" y="12083"/>
                    </a:cubicBezTo>
                    <a:cubicBezTo>
                      <a:pt x="1" y="18745"/>
                      <a:pt x="5422" y="24166"/>
                      <a:pt x="12083" y="24166"/>
                    </a:cubicBezTo>
                    <a:cubicBezTo>
                      <a:pt x="18745" y="24166"/>
                      <a:pt x="24156" y="18745"/>
                      <a:pt x="24156" y="12083"/>
                    </a:cubicBezTo>
                    <a:cubicBezTo>
                      <a:pt x="24156" y="5422"/>
                      <a:pt x="18745" y="0"/>
                      <a:pt x="12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85"/>
              <p:cNvSpPr/>
              <p:nvPr/>
            </p:nvSpPr>
            <p:spPr>
              <a:xfrm>
                <a:off x="5621955" y="1109054"/>
                <a:ext cx="660732" cy="660295"/>
              </a:xfrm>
              <a:custGeom>
                <a:avLst/>
                <a:gdLst/>
                <a:ahLst/>
                <a:cxnLst/>
                <a:rect l="l" t="t" r="r" b="b"/>
                <a:pathLst>
                  <a:path w="18147" h="18135" extrusionOk="0">
                    <a:moveTo>
                      <a:pt x="9078" y="0"/>
                    </a:moveTo>
                    <a:cubicBezTo>
                      <a:pt x="4067" y="0"/>
                      <a:pt x="1" y="4056"/>
                      <a:pt x="1" y="9067"/>
                    </a:cubicBezTo>
                    <a:cubicBezTo>
                      <a:pt x="1" y="14079"/>
                      <a:pt x="4067" y="18135"/>
                      <a:pt x="9078" y="18135"/>
                    </a:cubicBezTo>
                    <a:cubicBezTo>
                      <a:pt x="14080" y="18135"/>
                      <a:pt x="18146" y="14079"/>
                      <a:pt x="18146" y="9067"/>
                    </a:cubicBezTo>
                    <a:cubicBezTo>
                      <a:pt x="18146" y="4056"/>
                      <a:pt x="14080" y="0"/>
                      <a:pt x="90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85"/>
              <p:cNvSpPr/>
              <p:nvPr/>
            </p:nvSpPr>
            <p:spPr>
              <a:xfrm>
                <a:off x="5613545" y="1100243"/>
                <a:ext cx="677554" cy="677918"/>
              </a:xfrm>
              <a:custGeom>
                <a:avLst/>
                <a:gdLst/>
                <a:ahLst/>
                <a:cxnLst/>
                <a:rect l="l" t="t" r="r" b="b"/>
                <a:pathLst>
                  <a:path w="18609" h="18619" extrusionOk="0">
                    <a:moveTo>
                      <a:pt x="9309" y="473"/>
                    </a:moveTo>
                    <a:cubicBezTo>
                      <a:pt x="14174" y="473"/>
                      <a:pt x="18146" y="4434"/>
                      <a:pt x="18146" y="9309"/>
                    </a:cubicBezTo>
                    <a:cubicBezTo>
                      <a:pt x="18146" y="14184"/>
                      <a:pt x="14174" y="18146"/>
                      <a:pt x="9309" y="18146"/>
                    </a:cubicBezTo>
                    <a:cubicBezTo>
                      <a:pt x="4434" y="18146"/>
                      <a:pt x="474" y="14184"/>
                      <a:pt x="474" y="9309"/>
                    </a:cubicBezTo>
                    <a:cubicBezTo>
                      <a:pt x="474" y="4434"/>
                      <a:pt x="4434" y="473"/>
                      <a:pt x="9309" y="473"/>
                    </a:cubicBezTo>
                    <a:close/>
                    <a:moveTo>
                      <a:pt x="9309" y="0"/>
                    </a:moveTo>
                    <a:cubicBezTo>
                      <a:pt x="4172" y="0"/>
                      <a:pt x="0" y="4182"/>
                      <a:pt x="0" y="9309"/>
                    </a:cubicBezTo>
                    <a:cubicBezTo>
                      <a:pt x="0" y="14437"/>
                      <a:pt x="4172" y="18618"/>
                      <a:pt x="9309" y="18618"/>
                    </a:cubicBezTo>
                    <a:cubicBezTo>
                      <a:pt x="14437" y="18618"/>
                      <a:pt x="18608" y="14437"/>
                      <a:pt x="18608" y="9309"/>
                    </a:cubicBezTo>
                    <a:cubicBezTo>
                      <a:pt x="18608" y="4182"/>
                      <a:pt x="14437" y="0"/>
                      <a:pt x="9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85"/>
              <p:cNvSpPr/>
              <p:nvPr/>
            </p:nvSpPr>
            <p:spPr>
              <a:xfrm>
                <a:off x="5826248" y="1228403"/>
                <a:ext cx="252139" cy="421591"/>
              </a:xfrm>
              <a:custGeom>
                <a:avLst/>
                <a:gdLst/>
                <a:ahLst/>
                <a:cxnLst/>
                <a:rect l="l" t="t" r="r" b="b"/>
                <a:pathLst>
                  <a:path w="6925" h="11579" extrusionOk="0">
                    <a:moveTo>
                      <a:pt x="2774" y="0"/>
                    </a:moveTo>
                    <a:lnTo>
                      <a:pt x="2774" y="1713"/>
                    </a:lnTo>
                    <a:cubicBezTo>
                      <a:pt x="1377" y="1976"/>
                      <a:pt x="494" y="2826"/>
                      <a:pt x="494" y="4066"/>
                    </a:cubicBezTo>
                    <a:cubicBezTo>
                      <a:pt x="494" y="6924"/>
                      <a:pt x="4770" y="6073"/>
                      <a:pt x="4770" y="7502"/>
                    </a:cubicBezTo>
                    <a:cubicBezTo>
                      <a:pt x="4770" y="7965"/>
                      <a:pt x="4361" y="8206"/>
                      <a:pt x="3720" y="8206"/>
                    </a:cubicBezTo>
                    <a:cubicBezTo>
                      <a:pt x="2879" y="8206"/>
                      <a:pt x="1629" y="7722"/>
                      <a:pt x="799" y="6998"/>
                    </a:cubicBezTo>
                    <a:lnTo>
                      <a:pt x="0" y="8584"/>
                    </a:lnTo>
                    <a:cubicBezTo>
                      <a:pt x="736" y="9193"/>
                      <a:pt x="1734" y="9635"/>
                      <a:pt x="2774" y="9793"/>
                    </a:cubicBezTo>
                    <a:lnTo>
                      <a:pt x="2774" y="11579"/>
                    </a:lnTo>
                    <a:lnTo>
                      <a:pt x="4298" y="11579"/>
                    </a:lnTo>
                    <a:lnTo>
                      <a:pt x="4298" y="9835"/>
                    </a:lnTo>
                    <a:cubicBezTo>
                      <a:pt x="5811" y="9667"/>
                      <a:pt x="6925" y="8836"/>
                      <a:pt x="6925" y="7397"/>
                    </a:cubicBezTo>
                    <a:cubicBezTo>
                      <a:pt x="6925" y="4476"/>
                      <a:pt x="2659" y="5275"/>
                      <a:pt x="2659" y="3877"/>
                    </a:cubicBezTo>
                    <a:cubicBezTo>
                      <a:pt x="2659" y="3489"/>
                      <a:pt x="3016" y="3289"/>
                      <a:pt x="3541" y="3289"/>
                    </a:cubicBezTo>
                    <a:cubicBezTo>
                      <a:pt x="4203" y="3289"/>
                      <a:pt x="5275" y="3636"/>
                      <a:pt x="6126" y="4129"/>
                    </a:cubicBezTo>
                    <a:lnTo>
                      <a:pt x="6904" y="2532"/>
                    </a:lnTo>
                    <a:cubicBezTo>
                      <a:pt x="6210" y="2081"/>
                      <a:pt x="5264" y="1755"/>
                      <a:pt x="4298" y="1650"/>
                    </a:cubicBezTo>
                    <a:lnTo>
                      <a:pt x="42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5" name="Google Shape;3225;p85"/>
            <p:cNvGrpSpPr/>
            <p:nvPr/>
          </p:nvGrpSpPr>
          <p:grpSpPr>
            <a:xfrm>
              <a:off x="719996" y="3866470"/>
              <a:ext cx="764334" cy="764619"/>
              <a:chOff x="5512545" y="999244"/>
              <a:chExt cx="879556" cy="879884"/>
            </a:xfrm>
          </p:grpSpPr>
          <p:sp>
            <p:nvSpPr>
              <p:cNvPr id="3226" name="Google Shape;3226;p85"/>
              <p:cNvSpPr/>
              <p:nvPr/>
            </p:nvSpPr>
            <p:spPr>
              <a:xfrm>
                <a:off x="5520956" y="1008055"/>
                <a:ext cx="862699" cy="862662"/>
              </a:xfrm>
              <a:custGeom>
                <a:avLst/>
                <a:gdLst/>
                <a:ahLst/>
                <a:cxnLst/>
                <a:rect l="l" t="t" r="r" b="b"/>
                <a:pathLst>
                  <a:path w="23694" h="23693" extrusionOk="0">
                    <a:moveTo>
                      <a:pt x="11852" y="1"/>
                    </a:moveTo>
                    <a:cubicBezTo>
                      <a:pt x="5307" y="1"/>
                      <a:pt x="1" y="5296"/>
                      <a:pt x="1" y="11841"/>
                    </a:cubicBezTo>
                    <a:cubicBezTo>
                      <a:pt x="1" y="18387"/>
                      <a:pt x="5307" y="23693"/>
                      <a:pt x="11852" y="23693"/>
                    </a:cubicBezTo>
                    <a:cubicBezTo>
                      <a:pt x="18388" y="23693"/>
                      <a:pt x="23694" y="18387"/>
                      <a:pt x="23694" y="11841"/>
                    </a:cubicBezTo>
                    <a:cubicBezTo>
                      <a:pt x="23694" y="5296"/>
                      <a:pt x="18388" y="1"/>
                      <a:pt x="118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85"/>
              <p:cNvSpPr/>
              <p:nvPr/>
            </p:nvSpPr>
            <p:spPr>
              <a:xfrm>
                <a:off x="5512545" y="999244"/>
                <a:ext cx="879556" cy="879884"/>
              </a:xfrm>
              <a:custGeom>
                <a:avLst/>
                <a:gdLst/>
                <a:ahLst/>
                <a:cxnLst/>
                <a:rect l="l" t="t" r="r" b="b"/>
                <a:pathLst>
                  <a:path w="24157" h="24166" extrusionOk="0">
                    <a:moveTo>
                      <a:pt x="12083" y="474"/>
                    </a:moveTo>
                    <a:cubicBezTo>
                      <a:pt x="18482" y="474"/>
                      <a:pt x="23694" y="5685"/>
                      <a:pt x="23694" y="12083"/>
                    </a:cubicBezTo>
                    <a:cubicBezTo>
                      <a:pt x="23694" y="18492"/>
                      <a:pt x="18482" y="23694"/>
                      <a:pt x="12083" y="23694"/>
                    </a:cubicBezTo>
                    <a:cubicBezTo>
                      <a:pt x="5674" y="23694"/>
                      <a:pt x="463" y="18492"/>
                      <a:pt x="463" y="12083"/>
                    </a:cubicBezTo>
                    <a:cubicBezTo>
                      <a:pt x="463" y="5685"/>
                      <a:pt x="5674" y="474"/>
                      <a:pt x="12083" y="474"/>
                    </a:cubicBezTo>
                    <a:close/>
                    <a:moveTo>
                      <a:pt x="12083" y="0"/>
                    </a:moveTo>
                    <a:cubicBezTo>
                      <a:pt x="5422" y="0"/>
                      <a:pt x="1" y="5422"/>
                      <a:pt x="1" y="12083"/>
                    </a:cubicBezTo>
                    <a:cubicBezTo>
                      <a:pt x="1" y="18745"/>
                      <a:pt x="5422" y="24166"/>
                      <a:pt x="12083" y="24166"/>
                    </a:cubicBezTo>
                    <a:cubicBezTo>
                      <a:pt x="18745" y="24166"/>
                      <a:pt x="24156" y="18745"/>
                      <a:pt x="24156" y="12083"/>
                    </a:cubicBezTo>
                    <a:cubicBezTo>
                      <a:pt x="24156" y="5422"/>
                      <a:pt x="18745" y="0"/>
                      <a:pt x="12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85"/>
              <p:cNvSpPr/>
              <p:nvPr/>
            </p:nvSpPr>
            <p:spPr>
              <a:xfrm>
                <a:off x="5621955" y="1109054"/>
                <a:ext cx="660732" cy="660295"/>
              </a:xfrm>
              <a:custGeom>
                <a:avLst/>
                <a:gdLst/>
                <a:ahLst/>
                <a:cxnLst/>
                <a:rect l="l" t="t" r="r" b="b"/>
                <a:pathLst>
                  <a:path w="18147" h="18135" extrusionOk="0">
                    <a:moveTo>
                      <a:pt x="9078" y="0"/>
                    </a:moveTo>
                    <a:cubicBezTo>
                      <a:pt x="4067" y="0"/>
                      <a:pt x="1" y="4056"/>
                      <a:pt x="1" y="9067"/>
                    </a:cubicBezTo>
                    <a:cubicBezTo>
                      <a:pt x="1" y="14079"/>
                      <a:pt x="4067" y="18135"/>
                      <a:pt x="9078" y="18135"/>
                    </a:cubicBezTo>
                    <a:cubicBezTo>
                      <a:pt x="14080" y="18135"/>
                      <a:pt x="18146" y="14079"/>
                      <a:pt x="18146" y="9067"/>
                    </a:cubicBezTo>
                    <a:cubicBezTo>
                      <a:pt x="18146" y="4056"/>
                      <a:pt x="14080" y="0"/>
                      <a:pt x="90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85"/>
              <p:cNvSpPr/>
              <p:nvPr/>
            </p:nvSpPr>
            <p:spPr>
              <a:xfrm>
                <a:off x="5613545" y="1100243"/>
                <a:ext cx="677554" cy="677918"/>
              </a:xfrm>
              <a:custGeom>
                <a:avLst/>
                <a:gdLst/>
                <a:ahLst/>
                <a:cxnLst/>
                <a:rect l="l" t="t" r="r" b="b"/>
                <a:pathLst>
                  <a:path w="18609" h="18619" extrusionOk="0">
                    <a:moveTo>
                      <a:pt x="9309" y="473"/>
                    </a:moveTo>
                    <a:cubicBezTo>
                      <a:pt x="14174" y="473"/>
                      <a:pt x="18146" y="4434"/>
                      <a:pt x="18146" y="9309"/>
                    </a:cubicBezTo>
                    <a:cubicBezTo>
                      <a:pt x="18146" y="14184"/>
                      <a:pt x="14174" y="18146"/>
                      <a:pt x="9309" y="18146"/>
                    </a:cubicBezTo>
                    <a:cubicBezTo>
                      <a:pt x="4434" y="18146"/>
                      <a:pt x="474" y="14184"/>
                      <a:pt x="474" y="9309"/>
                    </a:cubicBezTo>
                    <a:cubicBezTo>
                      <a:pt x="474" y="4434"/>
                      <a:pt x="4434" y="473"/>
                      <a:pt x="9309" y="473"/>
                    </a:cubicBezTo>
                    <a:close/>
                    <a:moveTo>
                      <a:pt x="9309" y="0"/>
                    </a:moveTo>
                    <a:cubicBezTo>
                      <a:pt x="4172" y="0"/>
                      <a:pt x="0" y="4182"/>
                      <a:pt x="0" y="9309"/>
                    </a:cubicBezTo>
                    <a:cubicBezTo>
                      <a:pt x="0" y="14437"/>
                      <a:pt x="4172" y="18618"/>
                      <a:pt x="9309" y="18618"/>
                    </a:cubicBezTo>
                    <a:cubicBezTo>
                      <a:pt x="14437" y="18618"/>
                      <a:pt x="18608" y="14437"/>
                      <a:pt x="18608" y="9309"/>
                    </a:cubicBezTo>
                    <a:cubicBezTo>
                      <a:pt x="18608" y="4182"/>
                      <a:pt x="14437" y="0"/>
                      <a:pt x="9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85"/>
              <p:cNvSpPr/>
              <p:nvPr/>
            </p:nvSpPr>
            <p:spPr>
              <a:xfrm>
                <a:off x="5826248" y="1228403"/>
                <a:ext cx="252139" cy="421591"/>
              </a:xfrm>
              <a:custGeom>
                <a:avLst/>
                <a:gdLst/>
                <a:ahLst/>
                <a:cxnLst/>
                <a:rect l="l" t="t" r="r" b="b"/>
                <a:pathLst>
                  <a:path w="6925" h="11579" extrusionOk="0">
                    <a:moveTo>
                      <a:pt x="2774" y="0"/>
                    </a:moveTo>
                    <a:lnTo>
                      <a:pt x="2774" y="1713"/>
                    </a:lnTo>
                    <a:cubicBezTo>
                      <a:pt x="1377" y="1976"/>
                      <a:pt x="494" y="2826"/>
                      <a:pt x="494" y="4066"/>
                    </a:cubicBezTo>
                    <a:cubicBezTo>
                      <a:pt x="494" y="6924"/>
                      <a:pt x="4770" y="6073"/>
                      <a:pt x="4770" y="7502"/>
                    </a:cubicBezTo>
                    <a:cubicBezTo>
                      <a:pt x="4770" y="7965"/>
                      <a:pt x="4361" y="8206"/>
                      <a:pt x="3720" y="8206"/>
                    </a:cubicBezTo>
                    <a:cubicBezTo>
                      <a:pt x="2879" y="8206"/>
                      <a:pt x="1629" y="7722"/>
                      <a:pt x="799" y="6998"/>
                    </a:cubicBezTo>
                    <a:lnTo>
                      <a:pt x="0" y="8584"/>
                    </a:lnTo>
                    <a:cubicBezTo>
                      <a:pt x="736" y="9193"/>
                      <a:pt x="1734" y="9635"/>
                      <a:pt x="2774" y="9793"/>
                    </a:cubicBezTo>
                    <a:lnTo>
                      <a:pt x="2774" y="11579"/>
                    </a:lnTo>
                    <a:lnTo>
                      <a:pt x="4298" y="11579"/>
                    </a:lnTo>
                    <a:lnTo>
                      <a:pt x="4298" y="9835"/>
                    </a:lnTo>
                    <a:cubicBezTo>
                      <a:pt x="5811" y="9667"/>
                      <a:pt x="6925" y="8836"/>
                      <a:pt x="6925" y="7397"/>
                    </a:cubicBezTo>
                    <a:cubicBezTo>
                      <a:pt x="6925" y="4476"/>
                      <a:pt x="2659" y="5275"/>
                      <a:pt x="2659" y="3877"/>
                    </a:cubicBezTo>
                    <a:cubicBezTo>
                      <a:pt x="2659" y="3489"/>
                      <a:pt x="3016" y="3289"/>
                      <a:pt x="3541" y="3289"/>
                    </a:cubicBezTo>
                    <a:cubicBezTo>
                      <a:pt x="4203" y="3289"/>
                      <a:pt x="5275" y="3636"/>
                      <a:pt x="6126" y="4129"/>
                    </a:cubicBezTo>
                    <a:lnTo>
                      <a:pt x="6904" y="2532"/>
                    </a:lnTo>
                    <a:cubicBezTo>
                      <a:pt x="6210" y="2081"/>
                      <a:pt x="5264" y="1755"/>
                      <a:pt x="4298" y="1650"/>
                    </a:cubicBezTo>
                    <a:lnTo>
                      <a:pt x="42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1" name="Google Shape;3231;p85"/>
            <p:cNvGrpSpPr/>
            <p:nvPr/>
          </p:nvGrpSpPr>
          <p:grpSpPr>
            <a:xfrm>
              <a:off x="719996" y="3749736"/>
              <a:ext cx="764334" cy="764619"/>
              <a:chOff x="5512545" y="999244"/>
              <a:chExt cx="879556" cy="879884"/>
            </a:xfrm>
          </p:grpSpPr>
          <p:sp>
            <p:nvSpPr>
              <p:cNvPr id="3232" name="Google Shape;3232;p85"/>
              <p:cNvSpPr/>
              <p:nvPr/>
            </p:nvSpPr>
            <p:spPr>
              <a:xfrm>
                <a:off x="5520956" y="1008055"/>
                <a:ext cx="862699" cy="862662"/>
              </a:xfrm>
              <a:custGeom>
                <a:avLst/>
                <a:gdLst/>
                <a:ahLst/>
                <a:cxnLst/>
                <a:rect l="l" t="t" r="r" b="b"/>
                <a:pathLst>
                  <a:path w="23694" h="23693" extrusionOk="0">
                    <a:moveTo>
                      <a:pt x="11852" y="1"/>
                    </a:moveTo>
                    <a:cubicBezTo>
                      <a:pt x="5307" y="1"/>
                      <a:pt x="1" y="5296"/>
                      <a:pt x="1" y="11841"/>
                    </a:cubicBezTo>
                    <a:cubicBezTo>
                      <a:pt x="1" y="18387"/>
                      <a:pt x="5307" y="23693"/>
                      <a:pt x="11852" y="23693"/>
                    </a:cubicBezTo>
                    <a:cubicBezTo>
                      <a:pt x="18388" y="23693"/>
                      <a:pt x="23694" y="18387"/>
                      <a:pt x="23694" y="11841"/>
                    </a:cubicBezTo>
                    <a:cubicBezTo>
                      <a:pt x="23694" y="5296"/>
                      <a:pt x="18388" y="1"/>
                      <a:pt x="118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85"/>
              <p:cNvSpPr/>
              <p:nvPr/>
            </p:nvSpPr>
            <p:spPr>
              <a:xfrm>
                <a:off x="5512545" y="999244"/>
                <a:ext cx="879556" cy="879884"/>
              </a:xfrm>
              <a:custGeom>
                <a:avLst/>
                <a:gdLst/>
                <a:ahLst/>
                <a:cxnLst/>
                <a:rect l="l" t="t" r="r" b="b"/>
                <a:pathLst>
                  <a:path w="24157" h="24166" extrusionOk="0">
                    <a:moveTo>
                      <a:pt x="12083" y="474"/>
                    </a:moveTo>
                    <a:cubicBezTo>
                      <a:pt x="18482" y="474"/>
                      <a:pt x="23694" y="5685"/>
                      <a:pt x="23694" y="12083"/>
                    </a:cubicBezTo>
                    <a:cubicBezTo>
                      <a:pt x="23694" y="18492"/>
                      <a:pt x="18482" y="23694"/>
                      <a:pt x="12083" y="23694"/>
                    </a:cubicBezTo>
                    <a:cubicBezTo>
                      <a:pt x="5674" y="23694"/>
                      <a:pt x="463" y="18492"/>
                      <a:pt x="463" y="12083"/>
                    </a:cubicBezTo>
                    <a:cubicBezTo>
                      <a:pt x="463" y="5685"/>
                      <a:pt x="5674" y="474"/>
                      <a:pt x="12083" y="474"/>
                    </a:cubicBezTo>
                    <a:close/>
                    <a:moveTo>
                      <a:pt x="12083" y="0"/>
                    </a:moveTo>
                    <a:cubicBezTo>
                      <a:pt x="5422" y="0"/>
                      <a:pt x="1" y="5422"/>
                      <a:pt x="1" y="12083"/>
                    </a:cubicBezTo>
                    <a:cubicBezTo>
                      <a:pt x="1" y="18745"/>
                      <a:pt x="5422" y="24166"/>
                      <a:pt x="12083" y="24166"/>
                    </a:cubicBezTo>
                    <a:cubicBezTo>
                      <a:pt x="18745" y="24166"/>
                      <a:pt x="24156" y="18745"/>
                      <a:pt x="24156" y="12083"/>
                    </a:cubicBezTo>
                    <a:cubicBezTo>
                      <a:pt x="24156" y="5422"/>
                      <a:pt x="18745" y="0"/>
                      <a:pt x="12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85"/>
              <p:cNvSpPr/>
              <p:nvPr/>
            </p:nvSpPr>
            <p:spPr>
              <a:xfrm>
                <a:off x="5621955" y="1109054"/>
                <a:ext cx="660732" cy="660295"/>
              </a:xfrm>
              <a:custGeom>
                <a:avLst/>
                <a:gdLst/>
                <a:ahLst/>
                <a:cxnLst/>
                <a:rect l="l" t="t" r="r" b="b"/>
                <a:pathLst>
                  <a:path w="18147" h="18135" extrusionOk="0">
                    <a:moveTo>
                      <a:pt x="9078" y="0"/>
                    </a:moveTo>
                    <a:cubicBezTo>
                      <a:pt x="4067" y="0"/>
                      <a:pt x="1" y="4056"/>
                      <a:pt x="1" y="9067"/>
                    </a:cubicBezTo>
                    <a:cubicBezTo>
                      <a:pt x="1" y="14079"/>
                      <a:pt x="4067" y="18135"/>
                      <a:pt x="9078" y="18135"/>
                    </a:cubicBezTo>
                    <a:cubicBezTo>
                      <a:pt x="14080" y="18135"/>
                      <a:pt x="18146" y="14079"/>
                      <a:pt x="18146" y="9067"/>
                    </a:cubicBezTo>
                    <a:cubicBezTo>
                      <a:pt x="18146" y="4056"/>
                      <a:pt x="14080" y="0"/>
                      <a:pt x="90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85"/>
              <p:cNvSpPr/>
              <p:nvPr/>
            </p:nvSpPr>
            <p:spPr>
              <a:xfrm>
                <a:off x="5613545" y="1100243"/>
                <a:ext cx="677554" cy="677918"/>
              </a:xfrm>
              <a:custGeom>
                <a:avLst/>
                <a:gdLst/>
                <a:ahLst/>
                <a:cxnLst/>
                <a:rect l="l" t="t" r="r" b="b"/>
                <a:pathLst>
                  <a:path w="18609" h="18619" extrusionOk="0">
                    <a:moveTo>
                      <a:pt x="9309" y="473"/>
                    </a:moveTo>
                    <a:cubicBezTo>
                      <a:pt x="14174" y="473"/>
                      <a:pt x="18146" y="4434"/>
                      <a:pt x="18146" y="9309"/>
                    </a:cubicBezTo>
                    <a:cubicBezTo>
                      <a:pt x="18146" y="14184"/>
                      <a:pt x="14174" y="18146"/>
                      <a:pt x="9309" y="18146"/>
                    </a:cubicBezTo>
                    <a:cubicBezTo>
                      <a:pt x="4434" y="18146"/>
                      <a:pt x="474" y="14184"/>
                      <a:pt x="474" y="9309"/>
                    </a:cubicBezTo>
                    <a:cubicBezTo>
                      <a:pt x="474" y="4434"/>
                      <a:pt x="4434" y="473"/>
                      <a:pt x="9309" y="473"/>
                    </a:cubicBezTo>
                    <a:close/>
                    <a:moveTo>
                      <a:pt x="9309" y="0"/>
                    </a:moveTo>
                    <a:cubicBezTo>
                      <a:pt x="4172" y="0"/>
                      <a:pt x="0" y="4182"/>
                      <a:pt x="0" y="9309"/>
                    </a:cubicBezTo>
                    <a:cubicBezTo>
                      <a:pt x="0" y="14437"/>
                      <a:pt x="4172" y="18618"/>
                      <a:pt x="9309" y="18618"/>
                    </a:cubicBezTo>
                    <a:cubicBezTo>
                      <a:pt x="14437" y="18618"/>
                      <a:pt x="18608" y="14437"/>
                      <a:pt x="18608" y="9309"/>
                    </a:cubicBezTo>
                    <a:cubicBezTo>
                      <a:pt x="18608" y="4182"/>
                      <a:pt x="14437" y="0"/>
                      <a:pt x="9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85"/>
              <p:cNvSpPr/>
              <p:nvPr/>
            </p:nvSpPr>
            <p:spPr>
              <a:xfrm>
                <a:off x="5826248" y="1228403"/>
                <a:ext cx="252139" cy="421591"/>
              </a:xfrm>
              <a:custGeom>
                <a:avLst/>
                <a:gdLst/>
                <a:ahLst/>
                <a:cxnLst/>
                <a:rect l="l" t="t" r="r" b="b"/>
                <a:pathLst>
                  <a:path w="6925" h="11579" extrusionOk="0">
                    <a:moveTo>
                      <a:pt x="2774" y="0"/>
                    </a:moveTo>
                    <a:lnTo>
                      <a:pt x="2774" y="1713"/>
                    </a:lnTo>
                    <a:cubicBezTo>
                      <a:pt x="1377" y="1976"/>
                      <a:pt x="494" y="2826"/>
                      <a:pt x="494" y="4066"/>
                    </a:cubicBezTo>
                    <a:cubicBezTo>
                      <a:pt x="494" y="6924"/>
                      <a:pt x="4770" y="6073"/>
                      <a:pt x="4770" y="7502"/>
                    </a:cubicBezTo>
                    <a:cubicBezTo>
                      <a:pt x="4770" y="7965"/>
                      <a:pt x="4361" y="8206"/>
                      <a:pt x="3720" y="8206"/>
                    </a:cubicBezTo>
                    <a:cubicBezTo>
                      <a:pt x="2879" y="8206"/>
                      <a:pt x="1629" y="7722"/>
                      <a:pt x="799" y="6998"/>
                    </a:cubicBezTo>
                    <a:lnTo>
                      <a:pt x="0" y="8584"/>
                    </a:lnTo>
                    <a:cubicBezTo>
                      <a:pt x="736" y="9193"/>
                      <a:pt x="1734" y="9635"/>
                      <a:pt x="2774" y="9793"/>
                    </a:cubicBezTo>
                    <a:lnTo>
                      <a:pt x="2774" y="11579"/>
                    </a:lnTo>
                    <a:lnTo>
                      <a:pt x="4298" y="11579"/>
                    </a:lnTo>
                    <a:lnTo>
                      <a:pt x="4298" y="9835"/>
                    </a:lnTo>
                    <a:cubicBezTo>
                      <a:pt x="5811" y="9667"/>
                      <a:pt x="6925" y="8836"/>
                      <a:pt x="6925" y="7397"/>
                    </a:cubicBezTo>
                    <a:cubicBezTo>
                      <a:pt x="6925" y="4476"/>
                      <a:pt x="2659" y="5275"/>
                      <a:pt x="2659" y="3877"/>
                    </a:cubicBezTo>
                    <a:cubicBezTo>
                      <a:pt x="2659" y="3489"/>
                      <a:pt x="3016" y="3289"/>
                      <a:pt x="3541" y="3289"/>
                    </a:cubicBezTo>
                    <a:cubicBezTo>
                      <a:pt x="4203" y="3289"/>
                      <a:pt x="5275" y="3636"/>
                      <a:pt x="6126" y="4129"/>
                    </a:cubicBezTo>
                    <a:lnTo>
                      <a:pt x="6904" y="2532"/>
                    </a:lnTo>
                    <a:cubicBezTo>
                      <a:pt x="6210" y="2081"/>
                      <a:pt x="5264" y="1755"/>
                      <a:pt x="4298" y="1650"/>
                    </a:cubicBezTo>
                    <a:lnTo>
                      <a:pt x="42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7" name="Google Shape;3237;p85"/>
            <p:cNvGrpSpPr/>
            <p:nvPr/>
          </p:nvGrpSpPr>
          <p:grpSpPr>
            <a:xfrm>
              <a:off x="719996" y="3594937"/>
              <a:ext cx="764334" cy="764619"/>
              <a:chOff x="5512545" y="999244"/>
              <a:chExt cx="879556" cy="879884"/>
            </a:xfrm>
          </p:grpSpPr>
          <p:sp>
            <p:nvSpPr>
              <p:cNvPr id="3238" name="Google Shape;3238;p85"/>
              <p:cNvSpPr/>
              <p:nvPr/>
            </p:nvSpPr>
            <p:spPr>
              <a:xfrm>
                <a:off x="5520956" y="1008055"/>
                <a:ext cx="862699" cy="862662"/>
              </a:xfrm>
              <a:custGeom>
                <a:avLst/>
                <a:gdLst/>
                <a:ahLst/>
                <a:cxnLst/>
                <a:rect l="l" t="t" r="r" b="b"/>
                <a:pathLst>
                  <a:path w="23694" h="23693" extrusionOk="0">
                    <a:moveTo>
                      <a:pt x="11852" y="1"/>
                    </a:moveTo>
                    <a:cubicBezTo>
                      <a:pt x="5307" y="1"/>
                      <a:pt x="1" y="5296"/>
                      <a:pt x="1" y="11841"/>
                    </a:cubicBezTo>
                    <a:cubicBezTo>
                      <a:pt x="1" y="18387"/>
                      <a:pt x="5307" y="23693"/>
                      <a:pt x="11852" y="23693"/>
                    </a:cubicBezTo>
                    <a:cubicBezTo>
                      <a:pt x="18388" y="23693"/>
                      <a:pt x="23694" y="18387"/>
                      <a:pt x="23694" y="11841"/>
                    </a:cubicBezTo>
                    <a:cubicBezTo>
                      <a:pt x="23694" y="5296"/>
                      <a:pt x="18388" y="1"/>
                      <a:pt x="118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85"/>
              <p:cNvSpPr/>
              <p:nvPr/>
            </p:nvSpPr>
            <p:spPr>
              <a:xfrm>
                <a:off x="5512545" y="999244"/>
                <a:ext cx="879556" cy="879884"/>
              </a:xfrm>
              <a:custGeom>
                <a:avLst/>
                <a:gdLst/>
                <a:ahLst/>
                <a:cxnLst/>
                <a:rect l="l" t="t" r="r" b="b"/>
                <a:pathLst>
                  <a:path w="24157" h="24166" extrusionOk="0">
                    <a:moveTo>
                      <a:pt x="12083" y="474"/>
                    </a:moveTo>
                    <a:cubicBezTo>
                      <a:pt x="18482" y="474"/>
                      <a:pt x="23694" y="5685"/>
                      <a:pt x="23694" y="12083"/>
                    </a:cubicBezTo>
                    <a:cubicBezTo>
                      <a:pt x="23694" y="18492"/>
                      <a:pt x="18482" y="23694"/>
                      <a:pt x="12083" y="23694"/>
                    </a:cubicBezTo>
                    <a:cubicBezTo>
                      <a:pt x="5674" y="23694"/>
                      <a:pt x="463" y="18492"/>
                      <a:pt x="463" y="12083"/>
                    </a:cubicBezTo>
                    <a:cubicBezTo>
                      <a:pt x="463" y="5685"/>
                      <a:pt x="5674" y="474"/>
                      <a:pt x="12083" y="474"/>
                    </a:cubicBezTo>
                    <a:close/>
                    <a:moveTo>
                      <a:pt x="12083" y="0"/>
                    </a:moveTo>
                    <a:cubicBezTo>
                      <a:pt x="5422" y="0"/>
                      <a:pt x="1" y="5422"/>
                      <a:pt x="1" y="12083"/>
                    </a:cubicBezTo>
                    <a:cubicBezTo>
                      <a:pt x="1" y="18745"/>
                      <a:pt x="5422" y="24166"/>
                      <a:pt x="12083" y="24166"/>
                    </a:cubicBezTo>
                    <a:cubicBezTo>
                      <a:pt x="18745" y="24166"/>
                      <a:pt x="24156" y="18745"/>
                      <a:pt x="24156" y="12083"/>
                    </a:cubicBezTo>
                    <a:cubicBezTo>
                      <a:pt x="24156" y="5422"/>
                      <a:pt x="18745" y="0"/>
                      <a:pt x="12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85"/>
              <p:cNvSpPr/>
              <p:nvPr/>
            </p:nvSpPr>
            <p:spPr>
              <a:xfrm>
                <a:off x="5621955" y="1109054"/>
                <a:ext cx="660732" cy="660295"/>
              </a:xfrm>
              <a:custGeom>
                <a:avLst/>
                <a:gdLst/>
                <a:ahLst/>
                <a:cxnLst/>
                <a:rect l="l" t="t" r="r" b="b"/>
                <a:pathLst>
                  <a:path w="18147" h="18135" extrusionOk="0">
                    <a:moveTo>
                      <a:pt x="9078" y="0"/>
                    </a:moveTo>
                    <a:cubicBezTo>
                      <a:pt x="4067" y="0"/>
                      <a:pt x="1" y="4056"/>
                      <a:pt x="1" y="9067"/>
                    </a:cubicBezTo>
                    <a:cubicBezTo>
                      <a:pt x="1" y="14079"/>
                      <a:pt x="4067" y="18135"/>
                      <a:pt x="9078" y="18135"/>
                    </a:cubicBezTo>
                    <a:cubicBezTo>
                      <a:pt x="14080" y="18135"/>
                      <a:pt x="18146" y="14079"/>
                      <a:pt x="18146" y="9067"/>
                    </a:cubicBezTo>
                    <a:cubicBezTo>
                      <a:pt x="18146" y="4056"/>
                      <a:pt x="14080" y="0"/>
                      <a:pt x="90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85"/>
              <p:cNvSpPr/>
              <p:nvPr/>
            </p:nvSpPr>
            <p:spPr>
              <a:xfrm>
                <a:off x="5613545" y="1100243"/>
                <a:ext cx="677554" cy="677918"/>
              </a:xfrm>
              <a:custGeom>
                <a:avLst/>
                <a:gdLst/>
                <a:ahLst/>
                <a:cxnLst/>
                <a:rect l="l" t="t" r="r" b="b"/>
                <a:pathLst>
                  <a:path w="18609" h="18619" extrusionOk="0">
                    <a:moveTo>
                      <a:pt x="9309" y="473"/>
                    </a:moveTo>
                    <a:cubicBezTo>
                      <a:pt x="14174" y="473"/>
                      <a:pt x="18146" y="4434"/>
                      <a:pt x="18146" y="9309"/>
                    </a:cubicBezTo>
                    <a:cubicBezTo>
                      <a:pt x="18146" y="14184"/>
                      <a:pt x="14174" y="18146"/>
                      <a:pt x="9309" y="18146"/>
                    </a:cubicBezTo>
                    <a:cubicBezTo>
                      <a:pt x="4434" y="18146"/>
                      <a:pt x="474" y="14184"/>
                      <a:pt x="474" y="9309"/>
                    </a:cubicBezTo>
                    <a:cubicBezTo>
                      <a:pt x="474" y="4434"/>
                      <a:pt x="4434" y="473"/>
                      <a:pt x="9309" y="473"/>
                    </a:cubicBezTo>
                    <a:close/>
                    <a:moveTo>
                      <a:pt x="9309" y="0"/>
                    </a:moveTo>
                    <a:cubicBezTo>
                      <a:pt x="4172" y="0"/>
                      <a:pt x="0" y="4182"/>
                      <a:pt x="0" y="9309"/>
                    </a:cubicBezTo>
                    <a:cubicBezTo>
                      <a:pt x="0" y="14437"/>
                      <a:pt x="4172" y="18618"/>
                      <a:pt x="9309" y="18618"/>
                    </a:cubicBezTo>
                    <a:cubicBezTo>
                      <a:pt x="14437" y="18618"/>
                      <a:pt x="18608" y="14437"/>
                      <a:pt x="18608" y="9309"/>
                    </a:cubicBezTo>
                    <a:cubicBezTo>
                      <a:pt x="18608" y="4182"/>
                      <a:pt x="14437" y="0"/>
                      <a:pt x="9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85"/>
              <p:cNvSpPr/>
              <p:nvPr/>
            </p:nvSpPr>
            <p:spPr>
              <a:xfrm>
                <a:off x="5826248" y="1228403"/>
                <a:ext cx="252139" cy="421591"/>
              </a:xfrm>
              <a:custGeom>
                <a:avLst/>
                <a:gdLst/>
                <a:ahLst/>
                <a:cxnLst/>
                <a:rect l="l" t="t" r="r" b="b"/>
                <a:pathLst>
                  <a:path w="6925" h="11579" extrusionOk="0">
                    <a:moveTo>
                      <a:pt x="2774" y="0"/>
                    </a:moveTo>
                    <a:lnTo>
                      <a:pt x="2774" y="1713"/>
                    </a:lnTo>
                    <a:cubicBezTo>
                      <a:pt x="1377" y="1976"/>
                      <a:pt x="494" y="2826"/>
                      <a:pt x="494" y="4066"/>
                    </a:cubicBezTo>
                    <a:cubicBezTo>
                      <a:pt x="494" y="6924"/>
                      <a:pt x="4770" y="6073"/>
                      <a:pt x="4770" y="7502"/>
                    </a:cubicBezTo>
                    <a:cubicBezTo>
                      <a:pt x="4770" y="7965"/>
                      <a:pt x="4361" y="8206"/>
                      <a:pt x="3720" y="8206"/>
                    </a:cubicBezTo>
                    <a:cubicBezTo>
                      <a:pt x="2879" y="8206"/>
                      <a:pt x="1629" y="7722"/>
                      <a:pt x="799" y="6998"/>
                    </a:cubicBezTo>
                    <a:lnTo>
                      <a:pt x="0" y="8584"/>
                    </a:lnTo>
                    <a:cubicBezTo>
                      <a:pt x="736" y="9193"/>
                      <a:pt x="1734" y="9635"/>
                      <a:pt x="2774" y="9793"/>
                    </a:cubicBezTo>
                    <a:lnTo>
                      <a:pt x="2774" y="11579"/>
                    </a:lnTo>
                    <a:lnTo>
                      <a:pt x="4298" y="11579"/>
                    </a:lnTo>
                    <a:lnTo>
                      <a:pt x="4298" y="9835"/>
                    </a:lnTo>
                    <a:cubicBezTo>
                      <a:pt x="5811" y="9667"/>
                      <a:pt x="6925" y="8836"/>
                      <a:pt x="6925" y="7397"/>
                    </a:cubicBezTo>
                    <a:cubicBezTo>
                      <a:pt x="6925" y="4476"/>
                      <a:pt x="2659" y="5275"/>
                      <a:pt x="2659" y="3877"/>
                    </a:cubicBezTo>
                    <a:cubicBezTo>
                      <a:pt x="2659" y="3489"/>
                      <a:pt x="3016" y="3289"/>
                      <a:pt x="3541" y="3289"/>
                    </a:cubicBezTo>
                    <a:cubicBezTo>
                      <a:pt x="4203" y="3289"/>
                      <a:pt x="5275" y="3636"/>
                      <a:pt x="6126" y="4129"/>
                    </a:cubicBezTo>
                    <a:lnTo>
                      <a:pt x="6904" y="2532"/>
                    </a:lnTo>
                    <a:cubicBezTo>
                      <a:pt x="6210" y="2081"/>
                      <a:pt x="5264" y="1755"/>
                      <a:pt x="4298" y="1650"/>
                    </a:cubicBezTo>
                    <a:lnTo>
                      <a:pt x="42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46"/>
        <p:cNvGrpSpPr/>
        <p:nvPr/>
      </p:nvGrpSpPr>
      <p:grpSpPr>
        <a:xfrm>
          <a:off x="0" y="0"/>
          <a:ext cx="0" cy="0"/>
          <a:chOff x="0" y="0"/>
          <a:chExt cx="0" cy="0"/>
        </a:xfrm>
      </p:grpSpPr>
      <p:sp>
        <p:nvSpPr>
          <p:cNvPr id="3247" name="Google Shape;3247;p8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Umgang mit  Geld</a:t>
            </a:r>
            <a:endParaRPr dirty="0"/>
          </a:p>
        </p:txBody>
      </p:sp>
      <p:sp>
        <p:nvSpPr>
          <p:cNvPr id="3249" name="Google Shape;3249;p86"/>
          <p:cNvSpPr txBox="1"/>
          <p:nvPr/>
        </p:nvSpPr>
        <p:spPr>
          <a:xfrm>
            <a:off x="929236" y="2242653"/>
            <a:ext cx="1784863" cy="1427578"/>
          </a:xfrm>
          <a:prstGeom prst="rect">
            <a:avLst/>
          </a:prstGeom>
          <a:noFill/>
          <a:ln>
            <a:noFill/>
          </a:ln>
        </p:spPr>
        <p:txBody>
          <a:bodyPr spcFirstLastPara="1" wrap="square" lIns="91425" tIns="91425" rIns="91425" bIns="91425" anchor="t" anchorCtr="0">
            <a:noAutofit/>
          </a:bodyPr>
          <a:lstStyle/>
          <a:p>
            <a:pPr algn="l"/>
            <a:r>
              <a:rPr lang="de-DE" b="0" i="0" dirty="0">
                <a:solidFill>
                  <a:schemeClr val="tx1"/>
                </a:solidFill>
                <a:effectLst/>
                <a:latin typeface="poppins" panose="020B0502040204020203" pitchFamily="2" charset="0"/>
              </a:rPr>
              <a:t>vermeidet Schulden, beziehungsweise ist in der Lage, Schulden abzubauen.</a:t>
            </a:r>
          </a:p>
          <a:p>
            <a:br>
              <a:rPr lang="de-DE" dirty="0"/>
            </a:br>
            <a:endParaRPr dirty="0">
              <a:solidFill>
                <a:schemeClr val="dk1"/>
              </a:solidFill>
              <a:latin typeface="Montserrat"/>
              <a:ea typeface="Montserrat"/>
              <a:cs typeface="Montserrat"/>
              <a:sym typeface="Montserrat"/>
            </a:endParaRPr>
          </a:p>
        </p:txBody>
      </p:sp>
      <p:sp>
        <p:nvSpPr>
          <p:cNvPr id="3251" name="Google Shape;3251;p86"/>
          <p:cNvSpPr txBox="1"/>
          <p:nvPr/>
        </p:nvSpPr>
        <p:spPr>
          <a:xfrm>
            <a:off x="2882700" y="2242653"/>
            <a:ext cx="1650300" cy="981528"/>
          </a:xfrm>
          <a:prstGeom prst="rect">
            <a:avLst/>
          </a:prstGeom>
          <a:noFill/>
          <a:ln>
            <a:noFill/>
          </a:ln>
        </p:spPr>
        <p:txBody>
          <a:bodyPr spcFirstLastPara="1" wrap="square" lIns="91425" tIns="91425" rIns="91425" bIns="91425" anchor="t" anchorCtr="0">
            <a:noAutofit/>
          </a:bodyPr>
          <a:lstStyle/>
          <a:p>
            <a:pPr algn="l"/>
            <a:r>
              <a:rPr lang="de-DE" b="0" i="0" dirty="0">
                <a:solidFill>
                  <a:schemeClr val="tx1"/>
                </a:solidFill>
                <a:effectLst/>
                <a:latin typeface="poppins" panose="00000500000000000000" pitchFamily="2" charset="0"/>
              </a:rPr>
              <a:t>gibt weniger Geld aus und kann dadurch mehr sparen.</a:t>
            </a:r>
          </a:p>
          <a:p>
            <a:br>
              <a:rPr lang="de-DE" dirty="0"/>
            </a:br>
            <a:endParaRPr dirty="0">
              <a:solidFill>
                <a:schemeClr val="dk1"/>
              </a:solidFill>
              <a:latin typeface="Montserrat"/>
              <a:ea typeface="Montserrat"/>
              <a:cs typeface="Montserrat"/>
              <a:sym typeface="Montserrat"/>
            </a:endParaRPr>
          </a:p>
        </p:txBody>
      </p:sp>
      <p:sp>
        <p:nvSpPr>
          <p:cNvPr id="3253" name="Google Shape;3253;p86"/>
          <p:cNvSpPr txBox="1"/>
          <p:nvPr/>
        </p:nvSpPr>
        <p:spPr>
          <a:xfrm>
            <a:off x="4987499" y="2242653"/>
            <a:ext cx="1650300" cy="988950"/>
          </a:xfrm>
          <a:prstGeom prst="rect">
            <a:avLst/>
          </a:prstGeom>
          <a:noFill/>
          <a:ln>
            <a:noFill/>
          </a:ln>
        </p:spPr>
        <p:txBody>
          <a:bodyPr spcFirstLastPara="1" wrap="square" lIns="91425" tIns="91425" rIns="91425" bIns="91425" anchor="t" anchorCtr="0">
            <a:noAutofit/>
          </a:bodyPr>
          <a:lstStyle/>
          <a:p>
            <a:pPr algn="l"/>
            <a:r>
              <a:rPr lang="de-DE" b="0" i="0" dirty="0">
                <a:solidFill>
                  <a:schemeClr val="tx1"/>
                </a:solidFill>
                <a:effectLst/>
                <a:latin typeface="poppins" panose="00000500000000000000" pitchFamily="2" charset="0"/>
              </a:rPr>
              <a:t>legt ein wichtiges Fundament für die Zukunft.</a:t>
            </a:r>
          </a:p>
          <a:p>
            <a:br>
              <a:rPr lang="de-DE" dirty="0"/>
            </a:br>
            <a:endParaRPr dirty="0">
              <a:solidFill>
                <a:schemeClr val="dk1"/>
              </a:solidFill>
              <a:latin typeface="Montserrat"/>
              <a:ea typeface="Montserrat"/>
              <a:cs typeface="Montserrat"/>
              <a:sym typeface="Montserrat"/>
            </a:endParaRPr>
          </a:p>
        </p:txBody>
      </p:sp>
      <p:sp>
        <p:nvSpPr>
          <p:cNvPr id="3255" name="Google Shape;3255;p86"/>
          <p:cNvSpPr txBox="1"/>
          <p:nvPr/>
        </p:nvSpPr>
        <p:spPr>
          <a:xfrm>
            <a:off x="6765399" y="2242653"/>
            <a:ext cx="1798737" cy="988950"/>
          </a:xfrm>
          <a:prstGeom prst="rect">
            <a:avLst/>
          </a:prstGeom>
          <a:noFill/>
          <a:ln>
            <a:noFill/>
          </a:ln>
        </p:spPr>
        <p:txBody>
          <a:bodyPr spcFirstLastPara="1" wrap="square" lIns="91425" tIns="91425" rIns="91425" bIns="91425" anchor="t" anchorCtr="0">
            <a:noAutofit/>
          </a:bodyPr>
          <a:lstStyle/>
          <a:p>
            <a:pPr algn="l"/>
            <a:r>
              <a:rPr lang="de-DE" b="0" i="0" dirty="0">
                <a:solidFill>
                  <a:schemeClr val="tx1"/>
                </a:solidFill>
                <a:effectLst/>
                <a:latin typeface="poppins" panose="00000500000000000000" pitchFamily="2" charset="0"/>
              </a:rPr>
              <a:t>lebt in finanzieller Freiheit und Stabilität – ohne Sorgen.</a:t>
            </a:r>
            <a:br>
              <a:rPr lang="de-DE" b="0" i="0" dirty="0">
                <a:solidFill>
                  <a:schemeClr val="tx1"/>
                </a:solidFill>
                <a:effectLst/>
                <a:latin typeface="poppins" panose="00000500000000000000" pitchFamily="2" charset="0"/>
              </a:rPr>
            </a:br>
            <a:endParaRPr lang="de-DE" b="0" i="0" dirty="0">
              <a:solidFill>
                <a:schemeClr val="tx1"/>
              </a:solidFill>
              <a:effectLst/>
              <a:latin typeface="poppins" panose="00000500000000000000" pitchFamily="2" charset="0"/>
            </a:endParaRPr>
          </a:p>
          <a:p>
            <a:br>
              <a:rPr lang="de-DE" dirty="0"/>
            </a:br>
            <a:endParaRPr dirty="0">
              <a:solidFill>
                <a:schemeClr val="dk1"/>
              </a:solidFill>
              <a:latin typeface="Montserrat"/>
              <a:ea typeface="Montserrat"/>
              <a:cs typeface="Montserrat"/>
              <a:sym typeface="Montserrat"/>
            </a:endParaRPr>
          </a:p>
        </p:txBody>
      </p:sp>
      <p:cxnSp>
        <p:nvCxnSpPr>
          <p:cNvPr id="3256" name="Google Shape;3256;p86"/>
          <p:cNvCxnSpPr/>
          <p:nvPr/>
        </p:nvCxnSpPr>
        <p:spPr>
          <a:xfrm>
            <a:off x="698500" y="2053150"/>
            <a:ext cx="7717200" cy="7200"/>
          </a:xfrm>
          <a:prstGeom prst="straightConnector1">
            <a:avLst/>
          </a:prstGeom>
          <a:noFill/>
          <a:ln w="19050" cap="flat" cmpd="sng">
            <a:solidFill>
              <a:schemeClr val="accent5"/>
            </a:solidFill>
            <a:prstDash val="solid"/>
            <a:round/>
            <a:headEnd type="oval" w="med" len="med"/>
            <a:tailEnd type="triangle" w="med" len="med"/>
          </a:ln>
        </p:spPr>
      </p:cxnSp>
      <p:sp>
        <p:nvSpPr>
          <p:cNvPr id="3257" name="Google Shape;3257;p86"/>
          <p:cNvSpPr txBox="1"/>
          <p:nvPr/>
        </p:nvSpPr>
        <p:spPr>
          <a:xfrm>
            <a:off x="1161825" y="1770400"/>
            <a:ext cx="863100"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accent5"/>
                </a:solidFill>
                <a:latin typeface="Titillium Web"/>
                <a:ea typeface="Titillium Web"/>
                <a:cs typeface="Titillium Web"/>
                <a:sym typeface="Titillium Web"/>
              </a:rPr>
              <a:t>01</a:t>
            </a:r>
            <a:endParaRPr sz="3000" b="1">
              <a:solidFill>
                <a:schemeClr val="accent5"/>
              </a:solidFill>
              <a:latin typeface="Titillium Web"/>
              <a:ea typeface="Titillium Web"/>
              <a:cs typeface="Titillium Web"/>
              <a:sym typeface="Titillium Web"/>
            </a:endParaRPr>
          </a:p>
        </p:txBody>
      </p:sp>
      <p:sp>
        <p:nvSpPr>
          <p:cNvPr id="3258" name="Google Shape;3258;p86"/>
          <p:cNvSpPr txBox="1"/>
          <p:nvPr/>
        </p:nvSpPr>
        <p:spPr>
          <a:xfrm>
            <a:off x="3147550" y="1770400"/>
            <a:ext cx="863100"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accent5"/>
                </a:solidFill>
                <a:latin typeface="Titillium Web"/>
                <a:ea typeface="Titillium Web"/>
                <a:cs typeface="Titillium Web"/>
                <a:sym typeface="Titillium Web"/>
              </a:rPr>
              <a:t>02</a:t>
            </a:r>
            <a:endParaRPr sz="3000" b="1">
              <a:solidFill>
                <a:schemeClr val="accent5"/>
              </a:solidFill>
              <a:latin typeface="Titillium Web"/>
              <a:ea typeface="Titillium Web"/>
              <a:cs typeface="Titillium Web"/>
              <a:sym typeface="Titillium Web"/>
            </a:endParaRPr>
          </a:p>
        </p:txBody>
      </p:sp>
      <p:sp>
        <p:nvSpPr>
          <p:cNvPr id="3259" name="Google Shape;3259;p86"/>
          <p:cNvSpPr txBox="1"/>
          <p:nvPr/>
        </p:nvSpPr>
        <p:spPr>
          <a:xfrm>
            <a:off x="5127737" y="1759378"/>
            <a:ext cx="863100"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accent5"/>
                </a:solidFill>
                <a:latin typeface="Titillium Web"/>
                <a:ea typeface="Titillium Web"/>
                <a:cs typeface="Titillium Web"/>
                <a:sym typeface="Titillium Web"/>
              </a:rPr>
              <a:t>03</a:t>
            </a:r>
            <a:endParaRPr sz="3000" b="1" dirty="0">
              <a:solidFill>
                <a:schemeClr val="accent5"/>
              </a:solidFill>
              <a:latin typeface="Titillium Web"/>
              <a:ea typeface="Titillium Web"/>
              <a:cs typeface="Titillium Web"/>
              <a:sym typeface="Titillium Web"/>
            </a:endParaRPr>
          </a:p>
        </p:txBody>
      </p:sp>
      <p:sp>
        <p:nvSpPr>
          <p:cNvPr id="3260" name="Google Shape;3260;p86"/>
          <p:cNvSpPr txBox="1"/>
          <p:nvPr/>
        </p:nvSpPr>
        <p:spPr>
          <a:xfrm>
            <a:off x="7119150" y="1770400"/>
            <a:ext cx="863100"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accent5"/>
                </a:solidFill>
                <a:latin typeface="Titillium Web"/>
                <a:ea typeface="Titillium Web"/>
                <a:cs typeface="Titillium Web"/>
                <a:sym typeface="Titillium Web"/>
              </a:rPr>
              <a:t>04</a:t>
            </a:r>
            <a:endParaRPr sz="3000" b="1">
              <a:solidFill>
                <a:schemeClr val="accent5"/>
              </a:solidFill>
              <a:latin typeface="Titillium Web"/>
              <a:ea typeface="Titillium Web"/>
              <a:cs typeface="Titillium Web"/>
              <a:sym typeface="Titillium Web"/>
            </a:endParaRPr>
          </a:p>
        </p:txBody>
      </p:sp>
      <p:sp>
        <p:nvSpPr>
          <p:cNvPr id="2" name="Textfeld 1">
            <a:extLst>
              <a:ext uri="{FF2B5EF4-FFF2-40B4-BE49-F238E27FC236}">
                <a16:creationId xmlns:a16="http://schemas.microsoft.com/office/drawing/2014/main" id="{DDB18354-C8E7-9455-74CE-D09FE8A643B2}"/>
              </a:ext>
            </a:extLst>
          </p:cNvPr>
          <p:cNvSpPr txBox="1"/>
          <p:nvPr/>
        </p:nvSpPr>
        <p:spPr>
          <a:xfrm>
            <a:off x="3001698" y="1124526"/>
            <a:ext cx="3140603" cy="738664"/>
          </a:xfrm>
          <a:prstGeom prst="rect">
            <a:avLst/>
          </a:prstGeom>
          <a:noFill/>
        </p:spPr>
        <p:txBody>
          <a:bodyPr wrap="none" rtlCol="0">
            <a:spAutoFit/>
          </a:bodyPr>
          <a:lstStyle/>
          <a:p>
            <a:pPr algn="l"/>
            <a:r>
              <a:rPr lang="de-DE" i="0" dirty="0">
                <a:solidFill>
                  <a:srgbClr val="000000"/>
                </a:solidFill>
                <a:effectLst/>
                <a:latin typeface="poppins" panose="00000500000000000000" pitchFamily="2" charset="0"/>
              </a:rPr>
              <a:t>Wer mit Geld umgehen lernt, der:</a:t>
            </a:r>
            <a:endParaRPr lang="de-DE" i="0" dirty="0">
              <a:solidFill>
                <a:srgbClr val="444444"/>
              </a:solidFill>
              <a:effectLst/>
              <a:latin typeface="poppins" panose="00000500000000000000" pitchFamily="2" charset="0"/>
            </a:endParaRPr>
          </a:p>
          <a:p>
            <a:br>
              <a:rPr lang="de-DE" b="0" i="0" dirty="0">
                <a:solidFill>
                  <a:srgbClr val="000000"/>
                </a:solidFill>
                <a:effectLst/>
                <a:latin typeface="poppins" panose="00000500000000000000" pitchFamily="2" charset="0"/>
              </a:rPr>
            </a:br>
            <a:endParaRPr lang="de-AT" dirty="0"/>
          </a:p>
        </p:txBody>
      </p:sp>
      <p:sp>
        <p:nvSpPr>
          <p:cNvPr id="3" name="Textfeld 2">
            <a:extLst>
              <a:ext uri="{FF2B5EF4-FFF2-40B4-BE49-F238E27FC236}">
                <a16:creationId xmlns:a16="http://schemas.microsoft.com/office/drawing/2014/main" id="{B98E8DBC-ED1A-3310-40DD-7A0B88C2BBD4}"/>
              </a:ext>
            </a:extLst>
          </p:cNvPr>
          <p:cNvSpPr txBox="1"/>
          <p:nvPr/>
        </p:nvSpPr>
        <p:spPr>
          <a:xfrm>
            <a:off x="3759278" y="4326673"/>
            <a:ext cx="1228221" cy="461665"/>
          </a:xfrm>
          <a:prstGeom prst="rect">
            <a:avLst/>
          </a:prstGeom>
          <a:noFill/>
        </p:spPr>
        <p:txBody>
          <a:bodyPr wrap="none" rtlCol="0">
            <a:spAutoFit/>
          </a:bodyPr>
          <a:lstStyle/>
          <a:p>
            <a:r>
              <a:rPr lang="de-AT" sz="2400" b="1" dirty="0">
                <a:solidFill>
                  <a:schemeClr val="accent6">
                    <a:lumMod val="50000"/>
                  </a:schemeClr>
                </a:solidFill>
                <a:hlinkClick r:id="rId3">
                  <a:extLst>
                    <a:ext uri="{A12FA001-AC4F-418D-AE19-62706E023703}">
                      <ahyp:hlinkClr xmlns:ahyp="http://schemas.microsoft.com/office/drawing/2018/hyperlinkcolor" val="tx"/>
                    </a:ext>
                  </a:extLst>
                </a:hlinkClick>
              </a:rPr>
              <a:t>Mehr!!!</a:t>
            </a:r>
            <a:endParaRPr lang="de-AT" sz="2400" b="1" dirty="0">
              <a:solidFill>
                <a:schemeClr val="accent6">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0"/>
        <p:cNvGrpSpPr/>
        <p:nvPr/>
      </p:nvGrpSpPr>
      <p:grpSpPr>
        <a:xfrm>
          <a:off x="0" y="0"/>
          <a:ext cx="0" cy="0"/>
          <a:chOff x="0" y="0"/>
          <a:chExt cx="0" cy="0"/>
        </a:xfrm>
      </p:grpSpPr>
      <p:sp>
        <p:nvSpPr>
          <p:cNvPr id="1041" name="Google Shape;1041;p54"/>
          <p:cNvSpPr txBox="1">
            <a:spLocks noGrp="1"/>
          </p:cNvSpPr>
          <p:nvPr>
            <p:ph type="title"/>
          </p:nvPr>
        </p:nvSpPr>
        <p:spPr>
          <a:xfrm>
            <a:off x="720000" y="296522"/>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DE" sz="3600" i="0" dirty="0">
                <a:solidFill>
                  <a:schemeClr val="tx1"/>
                </a:solidFill>
                <a:effectLst/>
                <a:latin typeface="Söhne"/>
              </a:rPr>
              <a:t>Inhalt der Präsentation auf einen Blick</a:t>
            </a:r>
            <a:endParaRPr sz="5400" dirty="0">
              <a:solidFill>
                <a:schemeClr val="tx1"/>
              </a:solidFill>
            </a:endParaRPr>
          </a:p>
        </p:txBody>
      </p:sp>
      <p:grpSp>
        <p:nvGrpSpPr>
          <p:cNvPr id="1043" name="Google Shape;1043;p54"/>
          <p:cNvGrpSpPr/>
          <p:nvPr/>
        </p:nvGrpSpPr>
        <p:grpSpPr>
          <a:xfrm>
            <a:off x="7818831" y="1871577"/>
            <a:ext cx="1114384" cy="1198247"/>
            <a:chOff x="2342231" y="2896027"/>
            <a:chExt cx="1114384" cy="1198247"/>
          </a:xfrm>
        </p:grpSpPr>
        <p:sp>
          <p:nvSpPr>
            <p:cNvPr id="1044" name="Google Shape;1044;p54"/>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4"/>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4"/>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4"/>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4"/>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4"/>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4"/>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4"/>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4"/>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4"/>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4"/>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4"/>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4"/>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4"/>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4"/>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4"/>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4"/>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4"/>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4"/>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4"/>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4"/>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4"/>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4"/>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4"/>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4"/>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4"/>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4"/>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4"/>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4"/>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4"/>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4"/>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4"/>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4"/>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4"/>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4"/>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4"/>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4"/>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4"/>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4"/>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4"/>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4"/>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4"/>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4"/>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4"/>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4"/>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4"/>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4"/>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4"/>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4"/>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4"/>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4"/>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4"/>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4"/>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4"/>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4"/>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4"/>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4"/>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4"/>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4"/>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4"/>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4"/>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4"/>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4"/>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4"/>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4"/>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4"/>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4"/>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4"/>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4"/>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4"/>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feld 1">
            <a:extLst>
              <a:ext uri="{FF2B5EF4-FFF2-40B4-BE49-F238E27FC236}">
                <a16:creationId xmlns:a16="http://schemas.microsoft.com/office/drawing/2014/main" id="{8EC0E145-1D90-FAD2-A117-7E60167A773D}"/>
              </a:ext>
            </a:extLst>
          </p:cNvPr>
          <p:cNvSpPr txBox="1"/>
          <p:nvPr/>
        </p:nvSpPr>
        <p:spPr>
          <a:xfrm>
            <a:off x="994920" y="869222"/>
            <a:ext cx="3268900" cy="4616648"/>
          </a:xfrm>
          <a:prstGeom prst="rect">
            <a:avLst/>
          </a:prstGeom>
          <a:noFill/>
        </p:spPr>
        <p:txBody>
          <a:bodyPr wrap="square" rtlCol="0">
            <a:spAutoFit/>
          </a:bodyPr>
          <a:lstStyle/>
          <a:p>
            <a:pPr algn="l"/>
            <a:r>
              <a:rPr lang="de-DE" b="0" i="0" u="sng" dirty="0">
                <a:solidFill>
                  <a:schemeClr val="tx1"/>
                </a:solidFill>
                <a:effectLst/>
                <a:latin typeface="Söhne"/>
              </a:rPr>
              <a:t>Was ist Geld?</a:t>
            </a:r>
          </a:p>
          <a:p>
            <a:pPr algn="l">
              <a:buFont typeface="Arial" panose="020B0604020202020204" pitchFamily="34" charset="0"/>
              <a:buChar char="•"/>
            </a:pPr>
            <a:r>
              <a:rPr lang="de-DE" b="0" i="0" dirty="0">
                <a:solidFill>
                  <a:schemeClr val="tx1"/>
                </a:solidFill>
                <a:effectLst/>
                <a:latin typeface="Söhne"/>
              </a:rPr>
              <a:t>Definition von Geld</a:t>
            </a:r>
          </a:p>
          <a:p>
            <a:pPr algn="l">
              <a:buFont typeface="Arial" panose="020B0604020202020204" pitchFamily="34" charset="0"/>
              <a:buChar char="•"/>
            </a:pPr>
            <a:r>
              <a:rPr lang="de-DE" b="0" i="0" dirty="0">
                <a:solidFill>
                  <a:schemeClr val="tx1"/>
                </a:solidFill>
                <a:effectLst/>
                <a:latin typeface="Söhne"/>
              </a:rPr>
              <a:t>Funktionen von Geld</a:t>
            </a:r>
          </a:p>
          <a:p>
            <a:pPr algn="l">
              <a:buFont typeface="Arial" panose="020B0604020202020204" pitchFamily="34" charset="0"/>
              <a:buChar char="•"/>
            </a:pPr>
            <a:r>
              <a:rPr lang="de-DE" b="0" i="0" dirty="0">
                <a:solidFill>
                  <a:schemeClr val="tx1"/>
                </a:solidFill>
                <a:effectLst/>
                <a:latin typeface="Söhne"/>
              </a:rPr>
              <a:t>Entstehung von Geld</a:t>
            </a:r>
          </a:p>
          <a:p>
            <a:pPr algn="l">
              <a:buFont typeface="Arial" panose="020B0604020202020204" pitchFamily="34" charset="0"/>
              <a:buChar char="•"/>
            </a:pPr>
            <a:endParaRPr lang="de-DE" b="0" i="0" dirty="0">
              <a:solidFill>
                <a:schemeClr val="tx1"/>
              </a:solidFill>
              <a:effectLst/>
              <a:latin typeface="Söhne"/>
            </a:endParaRPr>
          </a:p>
          <a:p>
            <a:pPr algn="l"/>
            <a:r>
              <a:rPr lang="de-DE" b="0" i="0" u="sng" dirty="0">
                <a:solidFill>
                  <a:schemeClr val="tx1"/>
                </a:solidFill>
                <a:effectLst/>
                <a:latin typeface="Söhne"/>
              </a:rPr>
              <a:t>Geldpolitik</a:t>
            </a:r>
          </a:p>
          <a:p>
            <a:pPr algn="l">
              <a:buFont typeface="Arial" panose="020B0604020202020204" pitchFamily="34" charset="0"/>
              <a:buChar char="•"/>
            </a:pPr>
            <a:r>
              <a:rPr lang="de-DE" b="0" i="0" dirty="0">
                <a:solidFill>
                  <a:schemeClr val="tx1"/>
                </a:solidFill>
                <a:effectLst/>
                <a:latin typeface="Söhne"/>
              </a:rPr>
              <a:t>Rolle der Zentralbanken</a:t>
            </a:r>
          </a:p>
          <a:p>
            <a:pPr algn="l">
              <a:buFont typeface="Arial" panose="020B0604020202020204" pitchFamily="34" charset="0"/>
              <a:buChar char="•"/>
            </a:pPr>
            <a:r>
              <a:rPr lang="de-DE" b="0" i="0" dirty="0">
                <a:solidFill>
                  <a:schemeClr val="tx1"/>
                </a:solidFill>
                <a:effectLst/>
                <a:latin typeface="Söhne"/>
              </a:rPr>
              <a:t>Geldmenge und Inflation</a:t>
            </a:r>
          </a:p>
          <a:p>
            <a:pPr algn="l">
              <a:buFont typeface="Arial" panose="020B0604020202020204" pitchFamily="34" charset="0"/>
              <a:buChar char="•"/>
            </a:pPr>
            <a:r>
              <a:rPr lang="de-DE" b="0" i="0" dirty="0">
                <a:solidFill>
                  <a:schemeClr val="tx1"/>
                </a:solidFill>
                <a:effectLst/>
                <a:latin typeface="Söhne"/>
              </a:rPr>
              <a:t>Geldpolitische Instrumente</a:t>
            </a:r>
          </a:p>
          <a:p>
            <a:pPr algn="l"/>
            <a:endParaRPr lang="de-DE" b="0" i="0" dirty="0">
              <a:solidFill>
                <a:schemeClr val="tx1"/>
              </a:solidFill>
              <a:effectLst/>
              <a:latin typeface="Söhne"/>
            </a:endParaRPr>
          </a:p>
          <a:p>
            <a:pPr algn="l"/>
            <a:r>
              <a:rPr lang="de-DE" b="0" i="0" u="sng" dirty="0">
                <a:solidFill>
                  <a:schemeClr val="tx1"/>
                </a:solidFill>
                <a:effectLst/>
                <a:latin typeface="Söhne"/>
              </a:rPr>
              <a:t>Geldgeschichte</a:t>
            </a:r>
          </a:p>
          <a:p>
            <a:pPr algn="l">
              <a:buFont typeface="Arial" panose="020B0604020202020204" pitchFamily="34" charset="0"/>
              <a:buChar char="•"/>
            </a:pPr>
            <a:r>
              <a:rPr lang="de-DE" b="0" i="0" dirty="0">
                <a:solidFill>
                  <a:schemeClr val="tx1"/>
                </a:solidFill>
                <a:effectLst/>
                <a:latin typeface="Söhne"/>
              </a:rPr>
              <a:t>Entwicklung des Geldes</a:t>
            </a:r>
          </a:p>
          <a:p>
            <a:pPr algn="l">
              <a:buFont typeface="Arial" panose="020B0604020202020204" pitchFamily="34" charset="0"/>
              <a:buChar char="•"/>
            </a:pPr>
            <a:r>
              <a:rPr lang="de-DE" b="0" i="0" dirty="0">
                <a:solidFill>
                  <a:schemeClr val="tx1"/>
                </a:solidFill>
                <a:effectLst/>
                <a:latin typeface="Söhne"/>
              </a:rPr>
              <a:t>Wandel der Zahlungsmittel</a:t>
            </a:r>
          </a:p>
          <a:p>
            <a:pPr algn="l">
              <a:buFont typeface="Arial" panose="020B0604020202020204" pitchFamily="34" charset="0"/>
              <a:buChar char="•"/>
            </a:pPr>
            <a:r>
              <a:rPr lang="de-DE" b="0" i="0" dirty="0">
                <a:solidFill>
                  <a:schemeClr val="tx1"/>
                </a:solidFill>
                <a:effectLst/>
                <a:latin typeface="Söhne"/>
              </a:rPr>
              <a:t>Geld in verschiedenen Kulturen</a:t>
            </a:r>
          </a:p>
          <a:p>
            <a:pPr algn="l">
              <a:buFont typeface="Arial" panose="020B0604020202020204" pitchFamily="34" charset="0"/>
              <a:buChar char="•"/>
            </a:pPr>
            <a:endParaRPr lang="de-DE" b="0" i="0" dirty="0">
              <a:solidFill>
                <a:schemeClr val="tx1"/>
              </a:solidFill>
              <a:effectLst/>
              <a:latin typeface="Söhne"/>
            </a:endParaRPr>
          </a:p>
          <a:p>
            <a:pPr algn="l"/>
            <a:r>
              <a:rPr lang="de-DE" b="0" i="0" u="sng" dirty="0">
                <a:solidFill>
                  <a:schemeClr val="tx1"/>
                </a:solidFill>
                <a:effectLst/>
                <a:latin typeface="Söhne"/>
              </a:rPr>
              <a:t>Geldanlage</a:t>
            </a:r>
          </a:p>
          <a:p>
            <a:pPr algn="l">
              <a:buFont typeface="Arial" panose="020B0604020202020204" pitchFamily="34" charset="0"/>
              <a:buChar char="•"/>
            </a:pPr>
            <a:r>
              <a:rPr lang="de-DE" b="0" i="0" dirty="0">
                <a:solidFill>
                  <a:schemeClr val="tx1"/>
                </a:solidFill>
                <a:effectLst/>
                <a:latin typeface="Söhne"/>
              </a:rPr>
              <a:t>Sparformen und ihre Vor- und Nachteile</a:t>
            </a:r>
          </a:p>
          <a:p>
            <a:pPr algn="l">
              <a:buFont typeface="Arial" panose="020B0604020202020204" pitchFamily="34" charset="0"/>
              <a:buChar char="•"/>
            </a:pPr>
            <a:r>
              <a:rPr lang="de-DE" b="0" i="0" dirty="0">
                <a:solidFill>
                  <a:schemeClr val="tx1"/>
                </a:solidFill>
                <a:effectLst/>
                <a:latin typeface="Söhne"/>
              </a:rPr>
              <a:t>Investmentmöglichkeiten</a:t>
            </a:r>
          </a:p>
          <a:p>
            <a:pPr algn="l">
              <a:buFont typeface="Arial" panose="020B0604020202020204" pitchFamily="34" charset="0"/>
              <a:buChar char="•"/>
            </a:pPr>
            <a:r>
              <a:rPr lang="de-DE" b="0" i="0" dirty="0">
                <a:solidFill>
                  <a:schemeClr val="tx1"/>
                </a:solidFill>
                <a:effectLst/>
                <a:latin typeface="Söhne"/>
              </a:rPr>
              <a:t>Risiken bei der Geldanlage</a:t>
            </a:r>
          </a:p>
          <a:p>
            <a:pPr algn="l">
              <a:buFont typeface="Arial" panose="020B0604020202020204" pitchFamily="34" charset="0"/>
              <a:buChar char="•"/>
            </a:pPr>
            <a:endParaRPr lang="de-DE" b="0" i="0" dirty="0">
              <a:solidFill>
                <a:schemeClr val="tx1"/>
              </a:solidFill>
              <a:effectLst/>
              <a:latin typeface="Söhne"/>
            </a:endParaRPr>
          </a:p>
          <a:p>
            <a:pPr algn="l"/>
            <a:endParaRPr lang="de-DE" b="1" i="0" dirty="0">
              <a:solidFill>
                <a:schemeClr val="tx1"/>
              </a:solidFill>
              <a:effectLst/>
              <a:latin typeface="Söhne"/>
            </a:endParaRPr>
          </a:p>
        </p:txBody>
      </p:sp>
      <p:sp>
        <p:nvSpPr>
          <p:cNvPr id="3" name="Textfeld 2">
            <a:extLst>
              <a:ext uri="{FF2B5EF4-FFF2-40B4-BE49-F238E27FC236}">
                <a16:creationId xmlns:a16="http://schemas.microsoft.com/office/drawing/2014/main" id="{E55534DE-A9DA-A298-E80A-B4974E256B2A}"/>
              </a:ext>
            </a:extLst>
          </p:cNvPr>
          <p:cNvSpPr txBox="1"/>
          <p:nvPr/>
        </p:nvSpPr>
        <p:spPr>
          <a:xfrm>
            <a:off x="4262332" y="1338402"/>
            <a:ext cx="3365102" cy="3323987"/>
          </a:xfrm>
          <a:prstGeom prst="rect">
            <a:avLst/>
          </a:prstGeom>
          <a:noFill/>
        </p:spPr>
        <p:txBody>
          <a:bodyPr wrap="square" rtlCol="0">
            <a:spAutoFit/>
          </a:bodyPr>
          <a:lstStyle/>
          <a:p>
            <a:pPr algn="l"/>
            <a:r>
              <a:rPr lang="de-DE" b="0" i="0" u="sng" dirty="0">
                <a:solidFill>
                  <a:schemeClr val="tx1"/>
                </a:solidFill>
                <a:effectLst/>
                <a:latin typeface="Söhne"/>
              </a:rPr>
              <a:t>Geldpsychologie</a:t>
            </a:r>
          </a:p>
          <a:p>
            <a:pPr algn="l">
              <a:buFont typeface="Arial" panose="020B0604020202020204" pitchFamily="34" charset="0"/>
              <a:buChar char="•"/>
            </a:pPr>
            <a:r>
              <a:rPr lang="de-DE" b="0" i="0" dirty="0">
                <a:solidFill>
                  <a:schemeClr val="tx1"/>
                </a:solidFill>
                <a:effectLst/>
                <a:latin typeface="Söhne"/>
              </a:rPr>
              <a:t>Umgang mit Geld</a:t>
            </a:r>
          </a:p>
          <a:p>
            <a:pPr algn="l">
              <a:buFont typeface="Arial" panose="020B0604020202020204" pitchFamily="34" charset="0"/>
              <a:buChar char="•"/>
            </a:pPr>
            <a:r>
              <a:rPr lang="de-DE" b="0" i="0" dirty="0">
                <a:solidFill>
                  <a:schemeClr val="tx1"/>
                </a:solidFill>
                <a:effectLst/>
                <a:latin typeface="Söhne"/>
              </a:rPr>
              <a:t>Geld und Glück</a:t>
            </a:r>
          </a:p>
          <a:p>
            <a:pPr algn="l">
              <a:buFont typeface="Arial" panose="020B0604020202020204" pitchFamily="34" charset="0"/>
              <a:buChar char="•"/>
            </a:pPr>
            <a:r>
              <a:rPr lang="de-DE" b="0" i="0" dirty="0">
                <a:solidFill>
                  <a:schemeClr val="tx1"/>
                </a:solidFill>
                <a:effectLst/>
                <a:latin typeface="Söhne"/>
              </a:rPr>
              <a:t>Geld und Stress</a:t>
            </a:r>
          </a:p>
          <a:p>
            <a:pPr algn="l"/>
            <a:endParaRPr lang="de-DE" dirty="0">
              <a:solidFill>
                <a:schemeClr val="tx1"/>
              </a:solidFill>
              <a:latin typeface="Söhne"/>
            </a:endParaRPr>
          </a:p>
          <a:p>
            <a:pPr algn="l"/>
            <a:r>
              <a:rPr lang="de-DE" b="0" i="0" u="sng" dirty="0">
                <a:solidFill>
                  <a:schemeClr val="tx1"/>
                </a:solidFill>
                <a:effectLst/>
                <a:latin typeface="Söhne"/>
              </a:rPr>
              <a:t>Geld im Alltag</a:t>
            </a:r>
          </a:p>
          <a:p>
            <a:pPr algn="l">
              <a:buFont typeface="Arial" panose="020B0604020202020204" pitchFamily="34" charset="0"/>
              <a:buChar char="•"/>
            </a:pPr>
            <a:r>
              <a:rPr lang="de-DE" b="0" i="0" dirty="0">
                <a:solidFill>
                  <a:schemeClr val="tx1"/>
                </a:solidFill>
                <a:effectLst/>
                <a:latin typeface="Söhne"/>
              </a:rPr>
              <a:t>Budgetplanung</a:t>
            </a:r>
          </a:p>
          <a:p>
            <a:pPr algn="l">
              <a:buFont typeface="Arial" panose="020B0604020202020204" pitchFamily="34" charset="0"/>
              <a:buChar char="•"/>
            </a:pPr>
            <a:r>
              <a:rPr lang="de-DE" b="0" i="0" dirty="0">
                <a:solidFill>
                  <a:schemeClr val="tx1"/>
                </a:solidFill>
                <a:effectLst/>
                <a:latin typeface="Söhne"/>
              </a:rPr>
              <a:t>Schuldenabbau</a:t>
            </a:r>
          </a:p>
          <a:p>
            <a:pPr algn="l">
              <a:buFont typeface="Arial" panose="020B0604020202020204" pitchFamily="34" charset="0"/>
              <a:buChar char="•"/>
            </a:pPr>
            <a:r>
              <a:rPr lang="de-DE" b="0" i="0" dirty="0">
                <a:solidFill>
                  <a:schemeClr val="tx1"/>
                </a:solidFill>
                <a:effectLst/>
                <a:latin typeface="Söhne"/>
              </a:rPr>
              <a:t>Geld sparen im Alltag</a:t>
            </a:r>
          </a:p>
          <a:p>
            <a:pPr algn="l">
              <a:buFont typeface="Arial" panose="020B0604020202020204" pitchFamily="34" charset="0"/>
              <a:buChar char="•"/>
            </a:pPr>
            <a:endParaRPr lang="de-DE" dirty="0">
              <a:solidFill>
                <a:schemeClr val="tx1"/>
              </a:solidFill>
              <a:latin typeface="Söhne"/>
            </a:endParaRPr>
          </a:p>
          <a:p>
            <a:pPr algn="l"/>
            <a:r>
              <a:rPr lang="de-DE" b="0" i="0" u="sng" dirty="0">
                <a:solidFill>
                  <a:schemeClr val="tx1"/>
                </a:solidFill>
                <a:effectLst/>
                <a:latin typeface="Söhne"/>
              </a:rPr>
              <a:t>Geld und Gesellschaft</a:t>
            </a:r>
          </a:p>
          <a:p>
            <a:pPr algn="l">
              <a:buFont typeface="Arial" panose="020B0604020202020204" pitchFamily="34" charset="0"/>
              <a:buChar char="•"/>
            </a:pPr>
            <a:r>
              <a:rPr lang="de-DE" b="0" i="0" dirty="0">
                <a:solidFill>
                  <a:schemeClr val="tx1"/>
                </a:solidFill>
                <a:effectLst/>
                <a:latin typeface="Söhne"/>
              </a:rPr>
              <a:t>Geld und Macht</a:t>
            </a:r>
          </a:p>
          <a:p>
            <a:pPr algn="l">
              <a:buFont typeface="Arial" panose="020B0604020202020204" pitchFamily="34" charset="0"/>
              <a:buChar char="•"/>
            </a:pPr>
            <a:r>
              <a:rPr lang="de-DE" b="0" i="0" dirty="0">
                <a:solidFill>
                  <a:schemeClr val="tx1"/>
                </a:solidFill>
                <a:effectLst/>
                <a:latin typeface="Söhne"/>
              </a:rPr>
              <a:t>Einkommensungleichheit</a:t>
            </a:r>
          </a:p>
          <a:p>
            <a:pPr algn="l">
              <a:buFont typeface="Arial" panose="020B0604020202020204" pitchFamily="34" charset="0"/>
              <a:buChar char="•"/>
            </a:pPr>
            <a:r>
              <a:rPr lang="de-DE" b="0" i="0" dirty="0">
                <a:solidFill>
                  <a:schemeClr val="tx1"/>
                </a:solidFill>
                <a:effectLst/>
                <a:latin typeface="Söhne"/>
              </a:rPr>
              <a:t>Soziale Verantwortung von Unternehmen.</a:t>
            </a:r>
          </a:p>
          <a:p>
            <a:endParaRPr lang="de-AT"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64"/>
        <p:cNvGrpSpPr/>
        <p:nvPr/>
      </p:nvGrpSpPr>
      <p:grpSpPr>
        <a:xfrm>
          <a:off x="0" y="0"/>
          <a:ext cx="0" cy="0"/>
          <a:chOff x="0" y="0"/>
          <a:chExt cx="0" cy="0"/>
        </a:xfrm>
      </p:grpSpPr>
      <p:sp>
        <p:nvSpPr>
          <p:cNvPr id="3265" name="Google Shape;3265;p87"/>
          <p:cNvSpPr txBox="1">
            <a:spLocks noGrp="1"/>
          </p:cNvSpPr>
          <p:nvPr>
            <p:ph type="title"/>
          </p:nvPr>
        </p:nvSpPr>
        <p:spPr>
          <a:xfrm>
            <a:off x="75503" y="126380"/>
            <a:ext cx="2824976" cy="54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Geld und Glück</a:t>
            </a:r>
            <a:endParaRPr sz="3200" dirty="0"/>
          </a:p>
        </p:txBody>
      </p:sp>
      <p:sp>
        <p:nvSpPr>
          <p:cNvPr id="3266" name="Google Shape;3266;p87"/>
          <p:cNvSpPr txBox="1">
            <a:spLocks noGrp="1"/>
          </p:cNvSpPr>
          <p:nvPr>
            <p:ph type="subTitle" idx="1"/>
          </p:nvPr>
        </p:nvSpPr>
        <p:spPr>
          <a:xfrm>
            <a:off x="69858" y="521357"/>
            <a:ext cx="7303761" cy="1646709"/>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de-DE" b="0" i="0" dirty="0">
                <a:solidFill>
                  <a:srgbClr val="111111"/>
                </a:solidFill>
                <a:effectLst/>
                <a:latin typeface="-apple-system"/>
              </a:rPr>
              <a:t>Sich auf das konzentrieren, was man hat und nicht auf das, was man nicht hat.</a:t>
            </a:r>
          </a:p>
          <a:p>
            <a:pPr algn="l">
              <a:buFont typeface="Arial" panose="020B0604020202020204" pitchFamily="34" charset="0"/>
              <a:buChar char="•"/>
            </a:pPr>
            <a:r>
              <a:rPr lang="de-DE" b="0" i="0" dirty="0">
                <a:solidFill>
                  <a:srgbClr val="111111"/>
                </a:solidFill>
                <a:effectLst/>
                <a:latin typeface="-apple-system"/>
              </a:rPr>
              <a:t>Sich auf die positiven Dinge im Leben konzentrieren.</a:t>
            </a:r>
          </a:p>
          <a:p>
            <a:pPr algn="l">
              <a:buFont typeface="Arial" panose="020B0604020202020204" pitchFamily="34" charset="0"/>
              <a:buChar char="•"/>
            </a:pPr>
            <a:r>
              <a:rPr lang="de-DE" b="0" i="0" dirty="0">
                <a:solidFill>
                  <a:srgbClr val="111111"/>
                </a:solidFill>
                <a:effectLst/>
                <a:latin typeface="-apple-system"/>
              </a:rPr>
              <a:t>Sich Ziele setzen und diese verfolgen.</a:t>
            </a:r>
          </a:p>
          <a:p>
            <a:pPr algn="l">
              <a:buFont typeface="Arial" panose="020B0604020202020204" pitchFamily="34" charset="0"/>
              <a:buChar char="•"/>
            </a:pPr>
            <a:r>
              <a:rPr lang="de-DE" b="0" i="0" dirty="0">
                <a:solidFill>
                  <a:srgbClr val="111111"/>
                </a:solidFill>
                <a:effectLst/>
                <a:latin typeface="-apple-system"/>
              </a:rPr>
              <a:t>Sich Zeit für sich selbst nehmen.</a:t>
            </a:r>
          </a:p>
          <a:p>
            <a:pPr algn="l">
              <a:buFont typeface="Arial" panose="020B0604020202020204" pitchFamily="34" charset="0"/>
              <a:buChar char="•"/>
            </a:pPr>
            <a:r>
              <a:rPr lang="de-DE" b="0" i="0" dirty="0">
                <a:solidFill>
                  <a:srgbClr val="111111"/>
                </a:solidFill>
                <a:effectLst/>
                <a:latin typeface="-apple-system"/>
              </a:rPr>
              <a:t>Sich mit positiven Menschen umgeben.</a:t>
            </a:r>
          </a:p>
          <a:p>
            <a:pPr algn="l">
              <a:buFont typeface="Arial" panose="020B0604020202020204" pitchFamily="34" charset="0"/>
              <a:buChar char="•"/>
            </a:pPr>
            <a:r>
              <a:rPr lang="de-DE" b="0" i="0" dirty="0">
                <a:solidFill>
                  <a:srgbClr val="111111"/>
                </a:solidFill>
                <a:effectLst/>
                <a:latin typeface="-apple-system"/>
              </a:rPr>
              <a:t>Eine positive Einstellung haben.</a:t>
            </a:r>
          </a:p>
        </p:txBody>
      </p:sp>
      <p:grpSp>
        <p:nvGrpSpPr>
          <p:cNvPr id="3267" name="Google Shape;3267;p87"/>
          <p:cNvGrpSpPr/>
          <p:nvPr/>
        </p:nvGrpSpPr>
        <p:grpSpPr>
          <a:xfrm>
            <a:off x="6966840" y="2199536"/>
            <a:ext cx="2018139" cy="2504564"/>
            <a:chOff x="719989" y="1319473"/>
            <a:chExt cx="2018139" cy="2504564"/>
          </a:xfrm>
        </p:grpSpPr>
        <p:grpSp>
          <p:nvGrpSpPr>
            <p:cNvPr id="3268" name="Google Shape;3268;p87"/>
            <p:cNvGrpSpPr/>
            <p:nvPr/>
          </p:nvGrpSpPr>
          <p:grpSpPr>
            <a:xfrm>
              <a:off x="719989" y="2126260"/>
              <a:ext cx="1645191" cy="1154430"/>
              <a:chOff x="1030114" y="2391922"/>
              <a:chExt cx="1645191" cy="1154430"/>
            </a:xfrm>
          </p:grpSpPr>
          <p:sp>
            <p:nvSpPr>
              <p:cNvPr id="3269" name="Google Shape;3269;p87"/>
              <p:cNvSpPr/>
              <p:nvPr/>
            </p:nvSpPr>
            <p:spPr>
              <a:xfrm>
                <a:off x="1080351" y="2441453"/>
                <a:ext cx="1502948" cy="1020978"/>
              </a:xfrm>
              <a:custGeom>
                <a:avLst/>
                <a:gdLst/>
                <a:ahLst/>
                <a:cxnLst/>
                <a:rect l="l" t="t" r="r" b="b"/>
                <a:pathLst>
                  <a:path w="46850" h="31826" extrusionOk="0">
                    <a:moveTo>
                      <a:pt x="1492" y="0"/>
                    </a:moveTo>
                    <a:cubicBezTo>
                      <a:pt x="672" y="0"/>
                      <a:pt x="0" y="673"/>
                      <a:pt x="0" y="1492"/>
                    </a:cubicBezTo>
                    <a:lnTo>
                      <a:pt x="0" y="30323"/>
                    </a:lnTo>
                    <a:cubicBezTo>
                      <a:pt x="0" y="31100"/>
                      <a:pt x="588" y="31741"/>
                      <a:pt x="1345" y="31815"/>
                    </a:cubicBezTo>
                    <a:cubicBezTo>
                      <a:pt x="1387" y="31815"/>
                      <a:pt x="1450" y="31826"/>
                      <a:pt x="1492" y="31826"/>
                    </a:cubicBezTo>
                    <a:lnTo>
                      <a:pt x="1912" y="31826"/>
                    </a:lnTo>
                    <a:cubicBezTo>
                      <a:pt x="1881" y="31678"/>
                      <a:pt x="1870" y="31531"/>
                      <a:pt x="1870" y="31384"/>
                    </a:cubicBezTo>
                    <a:lnTo>
                      <a:pt x="1870" y="3972"/>
                    </a:lnTo>
                    <a:cubicBezTo>
                      <a:pt x="1870" y="2375"/>
                      <a:pt x="3173" y="1083"/>
                      <a:pt x="4770" y="1083"/>
                    </a:cubicBezTo>
                    <a:lnTo>
                      <a:pt x="45935" y="1083"/>
                    </a:lnTo>
                    <a:cubicBezTo>
                      <a:pt x="46440" y="1083"/>
                      <a:pt x="46850" y="841"/>
                      <a:pt x="46850" y="547"/>
                    </a:cubicBezTo>
                    <a:cubicBezTo>
                      <a:pt x="46850" y="242"/>
                      <a:pt x="46440" y="0"/>
                      <a:pt x="459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87"/>
              <p:cNvSpPr/>
              <p:nvPr/>
            </p:nvSpPr>
            <p:spPr>
              <a:xfrm>
                <a:off x="1035536" y="2397312"/>
                <a:ext cx="1634380" cy="1143331"/>
              </a:xfrm>
              <a:custGeom>
                <a:avLst/>
                <a:gdLst/>
                <a:ahLst/>
                <a:cxnLst/>
                <a:rect l="l" t="t" r="r" b="b"/>
                <a:pathLst>
                  <a:path w="50947" h="35640" extrusionOk="0">
                    <a:moveTo>
                      <a:pt x="2889" y="0"/>
                    </a:moveTo>
                    <a:cubicBezTo>
                      <a:pt x="1303" y="0"/>
                      <a:pt x="0" y="1303"/>
                      <a:pt x="0" y="2900"/>
                    </a:cubicBezTo>
                    <a:lnTo>
                      <a:pt x="0" y="30302"/>
                    </a:lnTo>
                    <a:cubicBezTo>
                      <a:pt x="0" y="31846"/>
                      <a:pt x="1208" y="33117"/>
                      <a:pt x="2742" y="33191"/>
                    </a:cubicBezTo>
                    <a:cubicBezTo>
                      <a:pt x="1985" y="33117"/>
                      <a:pt x="1397" y="32476"/>
                      <a:pt x="1397" y="31699"/>
                    </a:cubicBezTo>
                    <a:lnTo>
                      <a:pt x="1397" y="2868"/>
                    </a:lnTo>
                    <a:cubicBezTo>
                      <a:pt x="1397" y="2049"/>
                      <a:pt x="2069" y="1376"/>
                      <a:pt x="2889" y="1376"/>
                    </a:cubicBezTo>
                    <a:lnTo>
                      <a:pt x="47332" y="1376"/>
                    </a:lnTo>
                    <a:cubicBezTo>
                      <a:pt x="47837" y="1376"/>
                      <a:pt x="48247" y="1618"/>
                      <a:pt x="48247" y="1923"/>
                    </a:cubicBezTo>
                    <a:cubicBezTo>
                      <a:pt x="48247" y="2217"/>
                      <a:pt x="47837" y="2459"/>
                      <a:pt x="47332" y="2459"/>
                    </a:cubicBezTo>
                    <a:lnTo>
                      <a:pt x="6167" y="2459"/>
                    </a:lnTo>
                    <a:cubicBezTo>
                      <a:pt x="4570" y="2459"/>
                      <a:pt x="3267" y="3751"/>
                      <a:pt x="3267" y="5348"/>
                    </a:cubicBezTo>
                    <a:lnTo>
                      <a:pt x="3267" y="32760"/>
                    </a:lnTo>
                    <a:cubicBezTo>
                      <a:pt x="3267" y="32907"/>
                      <a:pt x="3278" y="33054"/>
                      <a:pt x="3309" y="33202"/>
                    </a:cubicBezTo>
                    <a:cubicBezTo>
                      <a:pt x="3509" y="34535"/>
                      <a:pt x="4633" y="35576"/>
                      <a:pt x="6010" y="35639"/>
                    </a:cubicBezTo>
                    <a:cubicBezTo>
                      <a:pt x="5253" y="35565"/>
                      <a:pt x="4665" y="34935"/>
                      <a:pt x="4665" y="34157"/>
                    </a:cubicBezTo>
                    <a:lnTo>
                      <a:pt x="4665" y="5327"/>
                    </a:lnTo>
                    <a:cubicBezTo>
                      <a:pt x="4665" y="4507"/>
                      <a:pt x="5337" y="3825"/>
                      <a:pt x="6167" y="3825"/>
                    </a:cubicBezTo>
                    <a:lnTo>
                      <a:pt x="47700" y="3825"/>
                    </a:lnTo>
                    <a:cubicBezTo>
                      <a:pt x="48593" y="3825"/>
                      <a:pt x="49403" y="3615"/>
                      <a:pt x="49991" y="3267"/>
                    </a:cubicBezTo>
                    <a:cubicBezTo>
                      <a:pt x="50579" y="2931"/>
                      <a:pt x="50947" y="2448"/>
                      <a:pt x="50947" y="1923"/>
                    </a:cubicBezTo>
                    <a:cubicBezTo>
                      <a:pt x="50947" y="862"/>
                      <a:pt x="49497" y="0"/>
                      <a:pt x="477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87"/>
              <p:cNvSpPr/>
              <p:nvPr/>
            </p:nvSpPr>
            <p:spPr>
              <a:xfrm>
                <a:off x="1185186" y="2458968"/>
                <a:ext cx="1484727" cy="1081994"/>
              </a:xfrm>
              <a:custGeom>
                <a:avLst/>
                <a:gdLst/>
                <a:ahLst/>
                <a:cxnLst/>
                <a:rect l="l" t="t" r="r" b="b"/>
                <a:pathLst>
                  <a:path w="46282" h="33728" extrusionOk="0">
                    <a:moveTo>
                      <a:pt x="46282" y="1"/>
                    </a:moveTo>
                    <a:cubicBezTo>
                      <a:pt x="46282" y="526"/>
                      <a:pt x="45914" y="1009"/>
                      <a:pt x="45326" y="1345"/>
                    </a:cubicBezTo>
                    <a:cubicBezTo>
                      <a:pt x="44738" y="1693"/>
                      <a:pt x="43928" y="1903"/>
                      <a:pt x="43035" y="1903"/>
                    </a:cubicBezTo>
                    <a:lnTo>
                      <a:pt x="1502" y="1903"/>
                    </a:lnTo>
                    <a:cubicBezTo>
                      <a:pt x="672" y="1903"/>
                      <a:pt x="0" y="2585"/>
                      <a:pt x="0" y="3405"/>
                    </a:cubicBezTo>
                    <a:lnTo>
                      <a:pt x="0" y="32235"/>
                    </a:lnTo>
                    <a:cubicBezTo>
                      <a:pt x="0" y="33013"/>
                      <a:pt x="588" y="33643"/>
                      <a:pt x="1345" y="33717"/>
                    </a:cubicBezTo>
                    <a:cubicBezTo>
                      <a:pt x="1397" y="33727"/>
                      <a:pt x="1450" y="33727"/>
                      <a:pt x="1502" y="33727"/>
                    </a:cubicBezTo>
                    <a:lnTo>
                      <a:pt x="43035" y="33727"/>
                    </a:lnTo>
                    <a:cubicBezTo>
                      <a:pt x="44832" y="33727"/>
                      <a:pt x="46282" y="32877"/>
                      <a:pt x="46282" y="31815"/>
                    </a:cubicBezTo>
                    <a:lnTo>
                      <a:pt x="462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87"/>
              <p:cNvSpPr/>
              <p:nvPr/>
            </p:nvSpPr>
            <p:spPr>
              <a:xfrm>
                <a:off x="1227948" y="2453579"/>
                <a:ext cx="1447353" cy="1092773"/>
              </a:xfrm>
              <a:custGeom>
                <a:avLst/>
                <a:gdLst/>
                <a:ahLst/>
                <a:cxnLst/>
                <a:rect l="l" t="t" r="r" b="b"/>
                <a:pathLst>
                  <a:path w="45117" h="34064" extrusionOk="0">
                    <a:moveTo>
                      <a:pt x="44949" y="0"/>
                    </a:moveTo>
                    <a:cubicBezTo>
                      <a:pt x="44855" y="0"/>
                      <a:pt x="44781" y="74"/>
                      <a:pt x="44781" y="169"/>
                    </a:cubicBezTo>
                    <a:lnTo>
                      <a:pt x="44781" y="31983"/>
                    </a:lnTo>
                    <a:cubicBezTo>
                      <a:pt x="44781" y="32950"/>
                      <a:pt x="43394" y="33727"/>
                      <a:pt x="41702" y="33727"/>
                    </a:cubicBezTo>
                    <a:lnTo>
                      <a:pt x="169" y="33727"/>
                    </a:lnTo>
                    <a:cubicBezTo>
                      <a:pt x="75" y="33727"/>
                      <a:pt x="1" y="33801"/>
                      <a:pt x="1" y="33895"/>
                    </a:cubicBezTo>
                    <a:cubicBezTo>
                      <a:pt x="1" y="33990"/>
                      <a:pt x="75" y="34063"/>
                      <a:pt x="169" y="34063"/>
                    </a:cubicBezTo>
                    <a:lnTo>
                      <a:pt x="41702" y="34063"/>
                    </a:lnTo>
                    <a:cubicBezTo>
                      <a:pt x="43615" y="34063"/>
                      <a:pt x="45117" y="33150"/>
                      <a:pt x="45117" y="31983"/>
                    </a:cubicBezTo>
                    <a:lnTo>
                      <a:pt x="45117" y="169"/>
                    </a:lnTo>
                    <a:cubicBezTo>
                      <a:pt x="45117" y="74"/>
                      <a:pt x="45044" y="0"/>
                      <a:pt x="44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87"/>
              <p:cNvSpPr/>
              <p:nvPr/>
            </p:nvSpPr>
            <p:spPr>
              <a:xfrm>
                <a:off x="1030114" y="2391922"/>
                <a:ext cx="1645191" cy="1154110"/>
              </a:xfrm>
              <a:custGeom>
                <a:avLst/>
                <a:gdLst/>
                <a:ahLst/>
                <a:cxnLst/>
                <a:rect l="l" t="t" r="r" b="b"/>
                <a:pathLst>
                  <a:path w="51284" h="35976" extrusionOk="0">
                    <a:moveTo>
                      <a:pt x="3058" y="0"/>
                    </a:moveTo>
                    <a:cubicBezTo>
                      <a:pt x="1377" y="0"/>
                      <a:pt x="1" y="1376"/>
                      <a:pt x="1" y="3068"/>
                    </a:cubicBezTo>
                    <a:lnTo>
                      <a:pt x="1" y="30470"/>
                    </a:lnTo>
                    <a:cubicBezTo>
                      <a:pt x="1" y="32109"/>
                      <a:pt x="1272" y="33443"/>
                      <a:pt x="2901" y="33527"/>
                    </a:cubicBezTo>
                    <a:cubicBezTo>
                      <a:pt x="2995" y="33527"/>
                      <a:pt x="3069" y="33454"/>
                      <a:pt x="3079" y="33370"/>
                    </a:cubicBezTo>
                    <a:cubicBezTo>
                      <a:pt x="3079" y="33275"/>
                      <a:pt x="3006" y="33191"/>
                      <a:pt x="2911" y="33191"/>
                    </a:cubicBezTo>
                    <a:cubicBezTo>
                      <a:pt x="1472" y="33117"/>
                      <a:pt x="337" y="31930"/>
                      <a:pt x="337" y="30470"/>
                    </a:cubicBezTo>
                    <a:lnTo>
                      <a:pt x="337" y="3068"/>
                    </a:lnTo>
                    <a:cubicBezTo>
                      <a:pt x="337" y="1565"/>
                      <a:pt x="1556" y="336"/>
                      <a:pt x="3058" y="336"/>
                    </a:cubicBezTo>
                    <a:lnTo>
                      <a:pt x="47869" y="336"/>
                    </a:lnTo>
                    <a:cubicBezTo>
                      <a:pt x="49561" y="336"/>
                      <a:pt x="50948" y="1124"/>
                      <a:pt x="50948" y="2091"/>
                    </a:cubicBezTo>
                    <a:cubicBezTo>
                      <a:pt x="50948" y="2543"/>
                      <a:pt x="50643" y="2963"/>
                      <a:pt x="50076" y="3299"/>
                    </a:cubicBezTo>
                    <a:cubicBezTo>
                      <a:pt x="49488" y="3635"/>
                      <a:pt x="48699" y="3835"/>
                      <a:pt x="47869" y="3835"/>
                    </a:cubicBezTo>
                    <a:lnTo>
                      <a:pt x="6336" y="3835"/>
                    </a:lnTo>
                    <a:cubicBezTo>
                      <a:pt x="5411" y="3835"/>
                      <a:pt x="4666" y="4581"/>
                      <a:pt x="4666" y="5495"/>
                    </a:cubicBezTo>
                    <a:lnTo>
                      <a:pt x="4666" y="34325"/>
                    </a:lnTo>
                    <a:cubicBezTo>
                      <a:pt x="4666" y="35177"/>
                      <a:pt x="5317" y="35891"/>
                      <a:pt x="6168" y="35975"/>
                    </a:cubicBezTo>
                    <a:lnTo>
                      <a:pt x="6179" y="35975"/>
                    </a:lnTo>
                    <a:cubicBezTo>
                      <a:pt x="6263" y="35975"/>
                      <a:pt x="6336" y="35912"/>
                      <a:pt x="6347" y="35828"/>
                    </a:cubicBezTo>
                    <a:cubicBezTo>
                      <a:pt x="6357" y="35733"/>
                      <a:pt x="6284" y="35649"/>
                      <a:pt x="6200" y="35639"/>
                    </a:cubicBezTo>
                    <a:cubicBezTo>
                      <a:pt x="5517" y="35576"/>
                      <a:pt x="5002" y="35009"/>
                      <a:pt x="5002" y="34325"/>
                    </a:cubicBezTo>
                    <a:lnTo>
                      <a:pt x="5002" y="5495"/>
                    </a:lnTo>
                    <a:cubicBezTo>
                      <a:pt x="5002" y="4759"/>
                      <a:pt x="5601" y="4161"/>
                      <a:pt x="6336" y="4161"/>
                    </a:cubicBezTo>
                    <a:lnTo>
                      <a:pt x="47869" y="4161"/>
                    </a:lnTo>
                    <a:cubicBezTo>
                      <a:pt x="48762" y="4161"/>
                      <a:pt x="49614" y="3961"/>
                      <a:pt x="50254" y="3582"/>
                    </a:cubicBezTo>
                    <a:cubicBezTo>
                      <a:pt x="50916" y="3194"/>
                      <a:pt x="51284" y="2658"/>
                      <a:pt x="51284" y="2091"/>
                    </a:cubicBezTo>
                    <a:cubicBezTo>
                      <a:pt x="51284" y="935"/>
                      <a:pt x="49750" y="0"/>
                      <a:pt x="478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87"/>
              <p:cNvSpPr/>
              <p:nvPr/>
            </p:nvSpPr>
            <p:spPr>
              <a:xfrm>
                <a:off x="1074929" y="2436064"/>
                <a:ext cx="1513759" cy="1110289"/>
              </a:xfrm>
              <a:custGeom>
                <a:avLst/>
                <a:gdLst/>
                <a:ahLst/>
                <a:cxnLst/>
                <a:rect l="l" t="t" r="r" b="b"/>
                <a:pathLst>
                  <a:path w="47187" h="34610" extrusionOk="0">
                    <a:moveTo>
                      <a:pt x="46104" y="336"/>
                    </a:moveTo>
                    <a:cubicBezTo>
                      <a:pt x="46525" y="336"/>
                      <a:pt x="46851" y="536"/>
                      <a:pt x="46851" y="715"/>
                    </a:cubicBezTo>
                    <a:cubicBezTo>
                      <a:pt x="46851" y="883"/>
                      <a:pt x="46546" y="1083"/>
                      <a:pt x="46104" y="1083"/>
                    </a:cubicBezTo>
                    <a:lnTo>
                      <a:pt x="4939" y="1083"/>
                    </a:lnTo>
                    <a:cubicBezTo>
                      <a:pt x="3248" y="1083"/>
                      <a:pt x="1882" y="2459"/>
                      <a:pt x="1882" y="4140"/>
                    </a:cubicBezTo>
                    <a:lnTo>
                      <a:pt x="1882" y="31552"/>
                    </a:lnTo>
                    <a:cubicBezTo>
                      <a:pt x="1882" y="31646"/>
                      <a:pt x="1882" y="31730"/>
                      <a:pt x="1892" y="31825"/>
                    </a:cubicBezTo>
                    <a:lnTo>
                      <a:pt x="1661" y="31825"/>
                    </a:lnTo>
                    <a:cubicBezTo>
                      <a:pt x="1619" y="31825"/>
                      <a:pt x="1577" y="31815"/>
                      <a:pt x="1525" y="31815"/>
                    </a:cubicBezTo>
                    <a:cubicBezTo>
                      <a:pt x="852" y="31741"/>
                      <a:pt x="337" y="31174"/>
                      <a:pt x="337" y="30491"/>
                    </a:cubicBezTo>
                    <a:lnTo>
                      <a:pt x="337" y="1660"/>
                    </a:lnTo>
                    <a:cubicBezTo>
                      <a:pt x="337" y="936"/>
                      <a:pt x="936" y="336"/>
                      <a:pt x="1661" y="336"/>
                    </a:cubicBezTo>
                    <a:close/>
                    <a:moveTo>
                      <a:pt x="1661" y="0"/>
                    </a:moveTo>
                    <a:cubicBezTo>
                      <a:pt x="747" y="0"/>
                      <a:pt x="1" y="746"/>
                      <a:pt x="1" y="1660"/>
                    </a:cubicBezTo>
                    <a:lnTo>
                      <a:pt x="1" y="30491"/>
                    </a:lnTo>
                    <a:cubicBezTo>
                      <a:pt x="1" y="31352"/>
                      <a:pt x="642" y="32067"/>
                      <a:pt x="1493" y="32151"/>
                    </a:cubicBezTo>
                    <a:cubicBezTo>
                      <a:pt x="1546" y="32151"/>
                      <a:pt x="1609" y="32162"/>
                      <a:pt x="1661" y="32162"/>
                    </a:cubicBezTo>
                    <a:lnTo>
                      <a:pt x="1934" y="32162"/>
                    </a:lnTo>
                    <a:cubicBezTo>
                      <a:pt x="2207" y="33507"/>
                      <a:pt x="3374" y="34525"/>
                      <a:pt x="4761" y="34599"/>
                    </a:cubicBezTo>
                    <a:cubicBezTo>
                      <a:pt x="4824" y="34609"/>
                      <a:pt x="4876" y="34609"/>
                      <a:pt x="4939" y="34609"/>
                    </a:cubicBezTo>
                    <a:cubicBezTo>
                      <a:pt x="5034" y="34609"/>
                      <a:pt x="5107" y="34536"/>
                      <a:pt x="5107" y="34441"/>
                    </a:cubicBezTo>
                    <a:cubicBezTo>
                      <a:pt x="5107" y="34347"/>
                      <a:pt x="5034" y="34273"/>
                      <a:pt x="4939" y="34273"/>
                    </a:cubicBezTo>
                    <a:lnTo>
                      <a:pt x="4813" y="34273"/>
                    </a:lnTo>
                    <a:cubicBezTo>
                      <a:pt x="4813" y="34263"/>
                      <a:pt x="4803" y="34263"/>
                      <a:pt x="4792" y="34263"/>
                    </a:cubicBezTo>
                    <a:cubicBezTo>
                      <a:pt x="3510" y="34200"/>
                      <a:pt x="2438" y="33233"/>
                      <a:pt x="2249" y="31973"/>
                    </a:cubicBezTo>
                    <a:cubicBezTo>
                      <a:pt x="2249" y="31962"/>
                      <a:pt x="2249" y="31962"/>
                      <a:pt x="2239" y="31962"/>
                    </a:cubicBezTo>
                    <a:cubicBezTo>
                      <a:pt x="2218" y="31836"/>
                      <a:pt x="2207" y="31699"/>
                      <a:pt x="2207" y="31552"/>
                    </a:cubicBezTo>
                    <a:lnTo>
                      <a:pt x="2207" y="4140"/>
                    </a:lnTo>
                    <a:cubicBezTo>
                      <a:pt x="2207" y="2638"/>
                      <a:pt x="3437" y="1419"/>
                      <a:pt x="4939" y="1419"/>
                    </a:cubicBezTo>
                    <a:lnTo>
                      <a:pt x="46104" y="1419"/>
                    </a:lnTo>
                    <a:cubicBezTo>
                      <a:pt x="46704" y="1419"/>
                      <a:pt x="47187" y="1104"/>
                      <a:pt x="47187" y="715"/>
                    </a:cubicBezTo>
                    <a:cubicBezTo>
                      <a:pt x="47187" y="315"/>
                      <a:pt x="46704" y="0"/>
                      <a:pt x="46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87"/>
              <p:cNvSpPr/>
              <p:nvPr/>
            </p:nvSpPr>
            <p:spPr>
              <a:xfrm>
                <a:off x="1349305" y="2745824"/>
                <a:ext cx="246439" cy="508308"/>
              </a:xfrm>
              <a:custGeom>
                <a:avLst/>
                <a:gdLst/>
                <a:ahLst/>
                <a:cxnLst/>
                <a:rect l="l" t="t" r="r" b="b"/>
                <a:pathLst>
                  <a:path w="7682" h="15845" extrusionOk="0">
                    <a:moveTo>
                      <a:pt x="3752" y="4318"/>
                    </a:moveTo>
                    <a:lnTo>
                      <a:pt x="3468" y="6661"/>
                    </a:lnTo>
                    <a:cubicBezTo>
                      <a:pt x="2491" y="6283"/>
                      <a:pt x="2239" y="6020"/>
                      <a:pt x="2239" y="5474"/>
                    </a:cubicBezTo>
                    <a:cubicBezTo>
                      <a:pt x="2239" y="4801"/>
                      <a:pt x="2722" y="4360"/>
                      <a:pt x="3752" y="4318"/>
                    </a:cubicBezTo>
                    <a:close/>
                    <a:moveTo>
                      <a:pt x="4392" y="9288"/>
                    </a:moveTo>
                    <a:cubicBezTo>
                      <a:pt x="5202" y="9613"/>
                      <a:pt x="5443" y="9929"/>
                      <a:pt x="5443" y="10454"/>
                    </a:cubicBezTo>
                    <a:cubicBezTo>
                      <a:pt x="5443" y="11231"/>
                      <a:pt x="5023" y="11768"/>
                      <a:pt x="4077" y="11862"/>
                    </a:cubicBezTo>
                    <a:lnTo>
                      <a:pt x="4392" y="9288"/>
                    </a:lnTo>
                    <a:close/>
                    <a:moveTo>
                      <a:pt x="4308" y="0"/>
                    </a:moveTo>
                    <a:lnTo>
                      <a:pt x="4004" y="2322"/>
                    </a:lnTo>
                    <a:lnTo>
                      <a:pt x="3794" y="2322"/>
                    </a:lnTo>
                    <a:cubicBezTo>
                      <a:pt x="1534" y="2322"/>
                      <a:pt x="0" y="3320"/>
                      <a:pt x="0" y="5632"/>
                    </a:cubicBezTo>
                    <a:cubicBezTo>
                      <a:pt x="0" y="7344"/>
                      <a:pt x="873" y="8227"/>
                      <a:pt x="3184" y="8920"/>
                    </a:cubicBezTo>
                    <a:lnTo>
                      <a:pt x="2806" y="11852"/>
                    </a:lnTo>
                    <a:cubicBezTo>
                      <a:pt x="1681" y="11778"/>
                      <a:pt x="348" y="11600"/>
                      <a:pt x="348" y="11600"/>
                    </a:cubicBezTo>
                    <a:lnTo>
                      <a:pt x="126" y="13354"/>
                    </a:lnTo>
                    <a:cubicBezTo>
                      <a:pt x="126" y="13354"/>
                      <a:pt x="1324" y="13638"/>
                      <a:pt x="2554" y="13774"/>
                    </a:cubicBezTo>
                    <a:lnTo>
                      <a:pt x="2323" y="15728"/>
                    </a:lnTo>
                    <a:cubicBezTo>
                      <a:pt x="2323" y="15791"/>
                      <a:pt x="3573" y="15844"/>
                      <a:pt x="3573" y="15844"/>
                    </a:cubicBezTo>
                    <a:lnTo>
                      <a:pt x="3825" y="13858"/>
                    </a:lnTo>
                    <a:lnTo>
                      <a:pt x="3836" y="13858"/>
                    </a:lnTo>
                    <a:cubicBezTo>
                      <a:pt x="6031" y="13858"/>
                      <a:pt x="7681" y="12723"/>
                      <a:pt x="7681" y="10297"/>
                    </a:cubicBezTo>
                    <a:cubicBezTo>
                      <a:pt x="7681" y="8479"/>
                      <a:pt x="6977" y="7806"/>
                      <a:pt x="4665" y="7061"/>
                    </a:cubicBezTo>
                    <a:lnTo>
                      <a:pt x="5002" y="4350"/>
                    </a:lnTo>
                    <a:cubicBezTo>
                      <a:pt x="6052" y="4413"/>
                      <a:pt x="7282" y="4549"/>
                      <a:pt x="7282" y="4549"/>
                    </a:cubicBezTo>
                    <a:lnTo>
                      <a:pt x="7460" y="2763"/>
                    </a:lnTo>
                    <a:cubicBezTo>
                      <a:pt x="7460" y="2763"/>
                      <a:pt x="6399" y="2543"/>
                      <a:pt x="5254" y="2427"/>
                    </a:cubicBezTo>
                    <a:lnTo>
                      <a:pt x="55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87"/>
              <p:cNvSpPr/>
              <p:nvPr/>
            </p:nvSpPr>
            <p:spPr>
              <a:xfrm>
                <a:off x="1345616" y="2742103"/>
                <a:ext cx="253817" cy="515718"/>
              </a:xfrm>
              <a:custGeom>
                <a:avLst/>
                <a:gdLst/>
                <a:ahLst/>
                <a:cxnLst/>
                <a:rect l="l" t="t" r="r" b="b"/>
                <a:pathLst>
                  <a:path w="7912" h="16076" extrusionOk="0">
                    <a:moveTo>
                      <a:pt x="3741" y="4550"/>
                    </a:moveTo>
                    <a:lnTo>
                      <a:pt x="3488" y="6619"/>
                    </a:lnTo>
                    <a:cubicBezTo>
                      <a:pt x="2616" y="6262"/>
                      <a:pt x="2469" y="6021"/>
                      <a:pt x="2469" y="5590"/>
                    </a:cubicBezTo>
                    <a:cubicBezTo>
                      <a:pt x="2469" y="4833"/>
                      <a:pt x="3131" y="4602"/>
                      <a:pt x="3741" y="4550"/>
                    </a:cubicBezTo>
                    <a:close/>
                    <a:moveTo>
                      <a:pt x="3867" y="4319"/>
                    </a:moveTo>
                    <a:cubicBezTo>
                      <a:pt x="2448" y="4392"/>
                      <a:pt x="2238" y="5148"/>
                      <a:pt x="2238" y="5590"/>
                    </a:cubicBezTo>
                    <a:cubicBezTo>
                      <a:pt x="2238" y="6199"/>
                      <a:pt x="2543" y="6504"/>
                      <a:pt x="3541" y="6883"/>
                    </a:cubicBezTo>
                    <a:lnTo>
                      <a:pt x="3583" y="6883"/>
                    </a:lnTo>
                    <a:cubicBezTo>
                      <a:pt x="3604" y="6883"/>
                      <a:pt x="3625" y="6883"/>
                      <a:pt x="3646" y="6872"/>
                    </a:cubicBezTo>
                    <a:cubicBezTo>
                      <a:pt x="3667" y="6851"/>
                      <a:pt x="3688" y="6819"/>
                      <a:pt x="3699" y="6788"/>
                    </a:cubicBezTo>
                    <a:lnTo>
                      <a:pt x="3982" y="4445"/>
                    </a:lnTo>
                    <a:cubicBezTo>
                      <a:pt x="3982" y="4413"/>
                      <a:pt x="3972" y="4382"/>
                      <a:pt x="3951" y="4350"/>
                    </a:cubicBezTo>
                    <a:cubicBezTo>
                      <a:pt x="3930" y="4329"/>
                      <a:pt x="3898" y="4319"/>
                      <a:pt x="3867" y="4319"/>
                    </a:cubicBezTo>
                    <a:close/>
                    <a:moveTo>
                      <a:pt x="4602" y="9561"/>
                    </a:moveTo>
                    <a:cubicBezTo>
                      <a:pt x="5306" y="9866"/>
                      <a:pt x="5443" y="10161"/>
                      <a:pt x="5443" y="10570"/>
                    </a:cubicBezTo>
                    <a:cubicBezTo>
                      <a:pt x="5443" y="11284"/>
                      <a:pt x="5054" y="11726"/>
                      <a:pt x="4318" y="11852"/>
                    </a:cubicBezTo>
                    <a:lnTo>
                      <a:pt x="4602" y="9561"/>
                    </a:lnTo>
                    <a:close/>
                    <a:moveTo>
                      <a:pt x="4510" y="9292"/>
                    </a:moveTo>
                    <a:cubicBezTo>
                      <a:pt x="4491" y="9292"/>
                      <a:pt x="4473" y="9297"/>
                      <a:pt x="4455" y="9309"/>
                    </a:cubicBezTo>
                    <a:cubicBezTo>
                      <a:pt x="4423" y="9330"/>
                      <a:pt x="4402" y="9351"/>
                      <a:pt x="4402" y="9393"/>
                    </a:cubicBezTo>
                    <a:lnTo>
                      <a:pt x="4077" y="11968"/>
                    </a:lnTo>
                    <a:cubicBezTo>
                      <a:pt x="4077" y="11999"/>
                      <a:pt x="4087" y="12041"/>
                      <a:pt x="4108" y="12062"/>
                    </a:cubicBezTo>
                    <a:cubicBezTo>
                      <a:pt x="4129" y="12083"/>
                      <a:pt x="4161" y="12094"/>
                      <a:pt x="4192" y="12094"/>
                    </a:cubicBezTo>
                    <a:lnTo>
                      <a:pt x="4203" y="12094"/>
                    </a:lnTo>
                    <a:cubicBezTo>
                      <a:pt x="5148" y="11989"/>
                      <a:pt x="5663" y="11453"/>
                      <a:pt x="5663" y="10570"/>
                    </a:cubicBezTo>
                    <a:cubicBezTo>
                      <a:pt x="5663" y="9961"/>
                      <a:pt x="5369" y="9624"/>
                      <a:pt x="4549" y="9299"/>
                    </a:cubicBezTo>
                    <a:cubicBezTo>
                      <a:pt x="4536" y="9295"/>
                      <a:pt x="4523" y="9292"/>
                      <a:pt x="4510" y="9292"/>
                    </a:cubicBezTo>
                    <a:close/>
                    <a:moveTo>
                      <a:pt x="5548" y="221"/>
                    </a:moveTo>
                    <a:lnTo>
                      <a:pt x="5264" y="2533"/>
                    </a:lnTo>
                    <a:cubicBezTo>
                      <a:pt x="5254" y="2554"/>
                      <a:pt x="5264" y="2585"/>
                      <a:pt x="5285" y="2606"/>
                    </a:cubicBezTo>
                    <a:cubicBezTo>
                      <a:pt x="5306" y="2638"/>
                      <a:pt x="5327" y="2648"/>
                      <a:pt x="5359" y="2648"/>
                    </a:cubicBezTo>
                    <a:cubicBezTo>
                      <a:pt x="6283" y="2753"/>
                      <a:pt x="7166" y="2911"/>
                      <a:pt x="7460" y="2963"/>
                    </a:cubicBezTo>
                    <a:lnTo>
                      <a:pt x="7292" y="4539"/>
                    </a:lnTo>
                    <a:cubicBezTo>
                      <a:pt x="6966" y="4508"/>
                      <a:pt x="5978" y="4403"/>
                      <a:pt x="5127" y="4350"/>
                    </a:cubicBezTo>
                    <a:cubicBezTo>
                      <a:pt x="5064" y="4350"/>
                      <a:pt x="5011" y="4392"/>
                      <a:pt x="5011" y="4455"/>
                    </a:cubicBezTo>
                    <a:lnTo>
                      <a:pt x="4665" y="7166"/>
                    </a:lnTo>
                    <a:cubicBezTo>
                      <a:pt x="4665" y="7219"/>
                      <a:pt x="4696" y="7271"/>
                      <a:pt x="4749" y="7282"/>
                    </a:cubicBezTo>
                    <a:cubicBezTo>
                      <a:pt x="7061" y="8027"/>
                      <a:pt x="7691" y="8700"/>
                      <a:pt x="7691" y="10413"/>
                    </a:cubicBezTo>
                    <a:cubicBezTo>
                      <a:pt x="7691" y="12577"/>
                      <a:pt x="6293" y="13859"/>
                      <a:pt x="3951" y="13859"/>
                    </a:cubicBezTo>
                    <a:lnTo>
                      <a:pt x="3940" y="13859"/>
                    </a:lnTo>
                    <a:cubicBezTo>
                      <a:pt x="3877" y="13859"/>
                      <a:pt x="3835" y="13901"/>
                      <a:pt x="3825" y="13964"/>
                    </a:cubicBezTo>
                    <a:lnTo>
                      <a:pt x="3583" y="15844"/>
                    </a:lnTo>
                    <a:cubicBezTo>
                      <a:pt x="3162" y="15823"/>
                      <a:pt x="2732" y="15792"/>
                      <a:pt x="2564" y="15771"/>
                    </a:cubicBezTo>
                    <a:lnTo>
                      <a:pt x="2784" y="13901"/>
                    </a:lnTo>
                    <a:cubicBezTo>
                      <a:pt x="2784" y="13869"/>
                      <a:pt x="2784" y="13838"/>
                      <a:pt x="2763" y="13817"/>
                    </a:cubicBezTo>
                    <a:cubicBezTo>
                      <a:pt x="2742" y="13796"/>
                      <a:pt x="2711" y="13785"/>
                      <a:pt x="2690" y="13775"/>
                    </a:cubicBezTo>
                    <a:cubicBezTo>
                      <a:pt x="1681" y="13670"/>
                      <a:pt x="683" y="13449"/>
                      <a:pt x="368" y="13386"/>
                    </a:cubicBezTo>
                    <a:lnTo>
                      <a:pt x="557" y="11842"/>
                    </a:lnTo>
                    <a:cubicBezTo>
                      <a:pt x="904" y="11884"/>
                      <a:pt x="1986" y="12020"/>
                      <a:pt x="2921" y="12083"/>
                    </a:cubicBezTo>
                    <a:cubicBezTo>
                      <a:pt x="2984" y="12083"/>
                      <a:pt x="3026" y="12041"/>
                      <a:pt x="3036" y="11978"/>
                    </a:cubicBezTo>
                    <a:lnTo>
                      <a:pt x="3404" y="9047"/>
                    </a:lnTo>
                    <a:cubicBezTo>
                      <a:pt x="3414" y="8994"/>
                      <a:pt x="3383" y="8942"/>
                      <a:pt x="3330" y="8921"/>
                    </a:cubicBezTo>
                    <a:cubicBezTo>
                      <a:pt x="1040" y="8237"/>
                      <a:pt x="220" y="7408"/>
                      <a:pt x="220" y="5748"/>
                    </a:cubicBezTo>
                    <a:cubicBezTo>
                      <a:pt x="220" y="4287"/>
                      <a:pt x="862" y="2554"/>
                      <a:pt x="3909" y="2554"/>
                    </a:cubicBezTo>
                    <a:lnTo>
                      <a:pt x="4119" y="2554"/>
                    </a:lnTo>
                    <a:cubicBezTo>
                      <a:pt x="4182" y="2554"/>
                      <a:pt x="4224" y="2512"/>
                      <a:pt x="4234" y="2459"/>
                    </a:cubicBezTo>
                    <a:lnTo>
                      <a:pt x="4528" y="221"/>
                    </a:lnTo>
                    <a:close/>
                    <a:moveTo>
                      <a:pt x="4423" y="0"/>
                    </a:moveTo>
                    <a:cubicBezTo>
                      <a:pt x="4371" y="0"/>
                      <a:pt x="4329" y="42"/>
                      <a:pt x="4318" y="95"/>
                    </a:cubicBezTo>
                    <a:lnTo>
                      <a:pt x="4024" y="2333"/>
                    </a:lnTo>
                    <a:lnTo>
                      <a:pt x="3909" y="2333"/>
                    </a:lnTo>
                    <a:cubicBezTo>
                      <a:pt x="1387" y="2333"/>
                      <a:pt x="0" y="3541"/>
                      <a:pt x="0" y="5748"/>
                    </a:cubicBezTo>
                    <a:cubicBezTo>
                      <a:pt x="0" y="7481"/>
                      <a:pt x="862" y="8406"/>
                      <a:pt x="3173" y="9110"/>
                    </a:cubicBezTo>
                    <a:lnTo>
                      <a:pt x="2826" y="11852"/>
                    </a:lnTo>
                    <a:cubicBezTo>
                      <a:pt x="1744" y="11779"/>
                      <a:pt x="494" y="11611"/>
                      <a:pt x="484" y="11600"/>
                    </a:cubicBezTo>
                    <a:cubicBezTo>
                      <a:pt x="452" y="11600"/>
                      <a:pt x="420" y="11611"/>
                      <a:pt x="399" y="11621"/>
                    </a:cubicBezTo>
                    <a:cubicBezTo>
                      <a:pt x="368" y="11642"/>
                      <a:pt x="357" y="11674"/>
                      <a:pt x="357" y="11705"/>
                    </a:cubicBezTo>
                    <a:lnTo>
                      <a:pt x="136" y="13449"/>
                    </a:lnTo>
                    <a:cubicBezTo>
                      <a:pt x="126" y="13512"/>
                      <a:pt x="168" y="13565"/>
                      <a:pt x="220" y="13575"/>
                    </a:cubicBezTo>
                    <a:cubicBezTo>
                      <a:pt x="231" y="13575"/>
                      <a:pt x="1366" y="13848"/>
                      <a:pt x="2553" y="13985"/>
                    </a:cubicBezTo>
                    <a:lnTo>
                      <a:pt x="2322" y="15834"/>
                    </a:lnTo>
                    <a:lnTo>
                      <a:pt x="2322" y="15844"/>
                    </a:lnTo>
                    <a:cubicBezTo>
                      <a:pt x="2322" y="15960"/>
                      <a:pt x="2322" y="16023"/>
                      <a:pt x="3678" y="16076"/>
                    </a:cubicBezTo>
                    <a:lnTo>
                      <a:pt x="3688" y="16076"/>
                    </a:lnTo>
                    <a:cubicBezTo>
                      <a:pt x="3741" y="16076"/>
                      <a:pt x="3793" y="16033"/>
                      <a:pt x="3793" y="15981"/>
                    </a:cubicBezTo>
                    <a:lnTo>
                      <a:pt x="4035" y="14079"/>
                    </a:lnTo>
                    <a:cubicBezTo>
                      <a:pt x="6461" y="14058"/>
                      <a:pt x="7911" y="12692"/>
                      <a:pt x="7911" y="10413"/>
                    </a:cubicBezTo>
                    <a:cubicBezTo>
                      <a:pt x="7911" y="8616"/>
                      <a:pt x="7239" y="7859"/>
                      <a:pt x="4906" y="7103"/>
                    </a:cubicBezTo>
                    <a:lnTo>
                      <a:pt x="5212" y="4581"/>
                    </a:lnTo>
                    <a:cubicBezTo>
                      <a:pt x="6220" y="4655"/>
                      <a:pt x="7365" y="4770"/>
                      <a:pt x="7386" y="4781"/>
                    </a:cubicBezTo>
                    <a:cubicBezTo>
                      <a:pt x="7407" y="4781"/>
                      <a:pt x="7439" y="4770"/>
                      <a:pt x="7460" y="4749"/>
                    </a:cubicBezTo>
                    <a:cubicBezTo>
                      <a:pt x="7491" y="4739"/>
                      <a:pt x="7502" y="4707"/>
                      <a:pt x="7502" y="4676"/>
                    </a:cubicBezTo>
                    <a:lnTo>
                      <a:pt x="7691" y="2890"/>
                    </a:lnTo>
                    <a:cubicBezTo>
                      <a:pt x="7701" y="2837"/>
                      <a:pt x="7659" y="2785"/>
                      <a:pt x="7607" y="2774"/>
                    </a:cubicBezTo>
                    <a:cubicBezTo>
                      <a:pt x="7596" y="2764"/>
                      <a:pt x="6587" y="2564"/>
                      <a:pt x="5495" y="2438"/>
                    </a:cubicBezTo>
                    <a:lnTo>
                      <a:pt x="5789" y="126"/>
                    </a:lnTo>
                    <a:cubicBezTo>
                      <a:pt x="5789" y="95"/>
                      <a:pt x="5779" y="63"/>
                      <a:pt x="5758" y="42"/>
                    </a:cubicBezTo>
                    <a:cubicBezTo>
                      <a:pt x="5737" y="11"/>
                      <a:pt x="5705" y="0"/>
                      <a:pt x="5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87"/>
              <p:cNvSpPr/>
              <p:nvPr/>
            </p:nvSpPr>
            <p:spPr>
              <a:xfrm>
                <a:off x="1238759" y="2470774"/>
                <a:ext cx="1252532" cy="10811"/>
              </a:xfrm>
              <a:custGeom>
                <a:avLst/>
                <a:gdLst/>
                <a:ahLst/>
                <a:cxnLst/>
                <a:rect l="l" t="t" r="r" b="b"/>
                <a:pathLst>
                  <a:path w="39044" h="337" extrusionOk="0">
                    <a:moveTo>
                      <a:pt x="168" y="1"/>
                    </a:moveTo>
                    <a:cubicBezTo>
                      <a:pt x="74" y="1"/>
                      <a:pt x="0" y="74"/>
                      <a:pt x="0" y="169"/>
                    </a:cubicBezTo>
                    <a:cubicBezTo>
                      <a:pt x="0" y="263"/>
                      <a:pt x="74" y="337"/>
                      <a:pt x="168" y="337"/>
                    </a:cubicBezTo>
                    <a:lnTo>
                      <a:pt x="38875" y="337"/>
                    </a:lnTo>
                    <a:cubicBezTo>
                      <a:pt x="38970" y="337"/>
                      <a:pt x="39043" y="263"/>
                      <a:pt x="39043" y="169"/>
                    </a:cubicBezTo>
                    <a:cubicBezTo>
                      <a:pt x="39043" y="74"/>
                      <a:pt x="38970" y="1"/>
                      <a:pt x="38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87"/>
              <p:cNvSpPr/>
              <p:nvPr/>
            </p:nvSpPr>
            <p:spPr>
              <a:xfrm>
                <a:off x="1846794" y="2473468"/>
                <a:ext cx="3400" cy="353"/>
              </a:xfrm>
              <a:custGeom>
                <a:avLst/>
                <a:gdLst/>
                <a:ahLst/>
                <a:cxnLst/>
                <a:rect l="l" t="t" r="r" b="b"/>
                <a:pathLst>
                  <a:path w="106" h="11" extrusionOk="0">
                    <a:moveTo>
                      <a:pt x="0" y="1"/>
                    </a:moveTo>
                    <a:lnTo>
                      <a:pt x="74" y="11"/>
                    </a:lnTo>
                    <a:cubicBezTo>
                      <a:pt x="84" y="1"/>
                      <a:pt x="95" y="1"/>
                      <a:pt x="105" y="1"/>
                    </a:cubicBezTo>
                    <a:close/>
                  </a:path>
                </a:pathLst>
              </a:custGeom>
              <a:solidFill>
                <a:srgbClr val="D7E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9" name="Google Shape;3279;p87"/>
            <p:cNvGrpSpPr/>
            <p:nvPr/>
          </p:nvGrpSpPr>
          <p:grpSpPr>
            <a:xfrm>
              <a:off x="1623744" y="2625790"/>
              <a:ext cx="1114384" cy="1198247"/>
              <a:chOff x="2342231" y="2896027"/>
              <a:chExt cx="1114384" cy="1198247"/>
            </a:xfrm>
          </p:grpSpPr>
          <p:sp>
            <p:nvSpPr>
              <p:cNvPr id="3280" name="Google Shape;3280;p87"/>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87"/>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87"/>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87"/>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87"/>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87"/>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87"/>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87"/>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87"/>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87"/>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87"/>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87"/>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87"/>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87"/>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87"/>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87"/>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87"/>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87"/>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87"/>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87"/>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87"/>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87"/>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87"/>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87"/>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87"/>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87"/>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87"/>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87"/>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87"/>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87"/>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87"/>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87"/>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87"/>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87"/>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87"/>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87"/>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87"/>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87"/>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87"/>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87"/>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87"/>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87"/>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87"/>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87"/>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87"/>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87"/>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87"/>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87"/>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87"/>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87"/>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87"/>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87"/>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87"/>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87"/>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87"/>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87"/>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87"/>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87"/>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87"/>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87"/>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87"/>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87"/>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87"/>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87"/>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87"/>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87"/>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87"/>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87"/>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87"/>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87"/>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0" name="Google Shape;3350;p87"/>
            <p:cNvGrpSpPr/>
            <p:nvPr/>
          </p:nvGrpSpPr>
          <p:grpSpPr>
            <a:xfrm>
              <a:off x="769868" y="1319473"/>
              <a:ext cx="1402092" cy="885514"/>
              <a:chOff x="4361525" y="543750"/>
              <a:chExt cx="1106100" cy="698575"/>
            </a:xfrm>
          </p:grpSpPr>
          <p:sp>
            <p:nvSpPr>
              <p:cNvPr id="3351" name="Google Shape;3351;p87"/>
              <p:cNvSpPr/>
              <p:nvPr/>
            </p:nvSpPr>
            <p:spPr>
              <a:xfrm>
                <a:off x="4720325" y="586600"/>
                <a:ext cx="739425" cy="655725"/>
              </a:xfrm>
              <a:custGeom>
                <a:avLst/>
                <a:gdLst/>
                <a:ahLst/>
                <a:cxnLst/>
                <a:rect l="l" t="t" r="r" b="b"/>
                <a:pathLst>
                  <a:path w="29577" h="26229" extrusionOk="0">
                    <a:moveTo>
                      <a:pt x="20500" y="1"/>
                    </a:moveTo>
                    <a:cubicBezTo>
                      <a:pt x="20247" y="1"/>
                      <a:pt x="19990" y="33"/>
                      <a:pt x="19732" y="98"/>
                    </a:cubicBezTo>
                    <a:lnTo>
                      <a:pt x="2364" y="4574"/>
                    </a:lnTo>
                    <a:cubicBezTo>
                      <a:pt x="1587" y="4774"/>
                      <a:pt x="935" y="5267"/>
                      <a:pt x="526" y="5961"/>
                    </a:cubicBezTo>
                    <a:cubicBezTo>
                      <a:pt x="116" y="6654"/>
                      <a:pt x="1" y="7464"/>
                      <a:pt x="200" y="8241"/>
                    </a:cubicBezTo>
                    <a:lnTo>
                      <a:pt x="4235" y="23896"/>
                    </a:lnTo>
                    <a:lnTo>
                      <a:pt x="6021" y="24401"/>
                    </a:lnTo>
                    <a:lnTo>
                      <a:pt x="6021" y="24401"/>
                    </a:lnTo>
                    <a:lnTo>
                      <a:pt x="1923" y="8514"/>
                    </a:lnTo>
                    <a:cubicBezTo>
                      <a:pt x="1640" y="7401"/>
                      <a:pt x="2322" y="6234"/>
                      <a:pt x="3447" y="5951"/>
                    </a:cubicBezTo>
                    <a:lnTo>
                      <a:pt x="19448" y="1821"/>
                    </a:lnTo>
                    <a:cubicBezTo>
                      <a:pt x="19620" y="1778"/>
                      <a:pt x="19793" y="1757"/>
                      <a:pt x="19963" y="1757"/>
                    </a:cubicBezTo>
                    <a:cubicBezTo>
                      <a:pt x="20906" y="1757"/>
                      <a:pt x="21774" y="2392"/>
                      <a:pt x="22023" y="3345"/>
                    </a:cubicBezTo>
                    <a:lnTo>
                      <a:pt x="27917" y="26229"/>
                    </a:lnTo>
                    <a:lnTo>
                      <a:pt x="29577" y="26229"/>
                    </a:lnTo>
                    <a:lnTo>
                      <a:pt x="23399" y="2262"/>
                    </a:lnTo>
                    <a:cubicBezTo>
                      <a:pt x="23126" y="1181"/>
                      <a:pt x="22296" y="392"/>
                      <a:pt x="21297" y="109"/>
                    </a:cubicBezTo>
                    <a:cubicBezTo>
                      <a:pt x="21041" y="38"/>
                      <a:pt x="20774" y="1"/>
                      <a:pt x="20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87"/>
              <p:cNvSpPr/>
              <p:nvPr/>
            </p:nvSpPr>
            <p:spPr>
              <a:xfrm>
                <a:off x="4712175" y="578850"/>
                <a:ext cx="755450" cy="663475"/>
              </a:xfrm>
              <a:custGeom>
                <a:avLst/>
                <a:gdLst/>
                <a:ahLst/>
                <a:cxnLst/>
                <a:rect l="l" t="t" r="r" b="b"/>
                <a:pathLst>
                  <a:path w="30218" h="26539" extrusionOk="0">
                    <a:moveTo>
                      <a:pt x="20803" y="0"/>
                    </a:moveTo>
                    <a:cubicBezTo>
                      <a:pt x="20533" y="0"/>
                      <a:pt x="20258" y="34"/>
                      <a:pt x="19984" y="104"/>
                    </a:cubicBezTo>
                    <a:lnTo>
                      <a:pt x="2606" y="4580"/>
                    </a:lnTo>
                    <a:cubicBezTo>
                      <a:pt x="1756" y="4800"/>
                      <a:pt x="1041" y="5346"/>
                      <a:pt x="589" y="6114"/>
                    </a:cubicBezTo>
                    <a:cubicBezTo>
                      <a:pt x="127" y="6880"/>
                      <a:pt x="1" y="7774"/>
                      <a:pt x="222" y="8624"/>
                    </a:cubicBezTo>
                    <a:lnTo>
                      <a:pt x="4214" y="24111"/>
                    </a:lnTo>
                    <a:lnTo>
                      <a:pt x="4382" y="24153"/>
                    </a:lnTo>
                    <a:lnTo>
                      <a:pt x="4561" y="24206"/>
                    </a:lnTo>
                    <a:lnTo>
                      <a:pt x="526" y="8551"/>
                    </a:lnTo>
                    <a:cubicBezTo>
                      <a:pt x="327" y="7774"/>
                      <a:pt x="442" y="6964"/>
                      <a:pt x="852" y="6271"/>
                    </a:cubicBezTo>
                    <a:cubicBezTo>
                      <a:pt x="1261" y="5577"/>
                      <a:pt x="1913" y="5084"/>
                      <a:pt x="2690" y="4884"/>
                    </a:cubicBezTo>
                    <a:lnTo>
                      <a:pt x="20058" y="408"/>
                    </a:lnTo>
                    <a:cubicBezTo>
                      <a:pt x="20316" y="343"/>
                      <a:pt x="20573" y="311"/>
                      <a:pt x="20826" y="311"/>
                    </a:cubicBezTo>
                    <a:cubicBezTo>
                      <a:pt x="21100" y="311"/>
                      <a:pt x="21367" y="348"/>
                      <a:pt x="21623" y="419"/>
                    </a:cubicBezTo>
                    <a:cubicBezTo>
                      <a:pt x="22622" y="702"/>
                      <a:pt x="23452" y="1491"/>
                      <a:pt x="23725" y="2572"/>
                    </a:cubicBezTo>
                    <a:lnTo>
                      <a:pt x="29903" y="26539"/>
                    </a:lnTo>
                    <a:lnTo>
                      <a:pt x="30218" y="26539"/>
                    </a:lnTo>
                    <a:lnTo>
                      <a:pt x="24030" y="2488"/>
                    </a:lnTo>
                    <a:cubicBezTo>
                      <a:pt x="23639" y="997"/>
                      <a:pt x="22280" y="0"/>
                      <a:pt x="20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87"/>
              <p:cNvSpPr/>
              <p:nvPr/>
            </p:nvSpPr>
            <p:spPr>
              <a:xfrm>
                <a:off x="4761300" y="630525"/>
                <a:ext cx="656950" cy="611800"/>
              </a:xfrm>
              <a:custGeom>
                <a:avLst/>
                <a:gdLst/>
                <a:ahLst/>
                <a:cxnLst/>
                <a:rect l="l" t="t" r="r" b="b"/>
                <a:pathLst>
                  <a:path w="26278" h="24472" extrusionOk="0">
                    <a:moveTo>
                      <a:pt x="18324" y="0"/>
                    </a:moveTo>
                    <a:cubicBezTo>
                      <a:pt x="18154" y="0"/>
                      <a:pt x="17981" y="21"/>
                      <a:pt x="17809" y="64"/>
                    </a:cubicBezTo>
                    <a:lnTo>
                      <a:pt x="1808" y="4194"/>
                    </a:lnTo>
                    <a:cubicBezTo>
                      <a:pt x="683" y="4477"/>
                      <a:pt x="1" y="5644"/>
                      <a:pt x="284" y="6757"/>
                    </a:cubicBezTo>
                    <a:lnTo>
                      <a:pt x="4382" y="22644"/>
                    </a:lnTo>
                    <a:lnTo>
                      <a:pt x="6735" y="23305"/>
                    </a:lnTo>
                    <a:lnTo>
                      <a:pt x="3121" y="9300"/>
                    </a:lnTo>
                    <a:cubicBezTo>
                      <a:pt x="4813" y="8869"/>
                      <a:pt x="5832" y="7136"/>
                      <a:pt x="5401" y="5444"/>
                    </a:cubicBezTo>
                    <a:lnTo>
                      <a:pt x="15278" y="2901"/>
                    </a:lnTo>
                    <a:cubicBezTo>
                      <a:pt x="15641" y="4331"/>
                      <a:pt x="16936" y="5280"/>
                      <a:pt x="18349" y="5280"/>
                    </a:cubicBezTo>
                    <a:cubicBezTo>
                      <a:pt x="18608" y="5280"/>
                      <a:pt x="18871" y="5248"/>
                      <a:pt x="19133" y="5181"/>
                    </a:cubicBezTo>
                    <a:lnTo>
                      <a:pt x="24103" y="24472"/>
                    </a:lnTo>
                    <a:lnTo>
                      <a:pt x="26278" y="24472"/>
                    </a:lnTo>
                    <a:lnTo>
                      <a:pt x="20384" y="1588"/>
                    </a:lnTo>
                    <a:cubicBezTo>
                      <a:pt x="20135" y="635"/>
                      <a:pt x="19267" y="0"/>
                      <a:pt x="183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87"/>
              <p:cNvSpPr/>
              <p:nvPr/>
            </p:nvSpPr>
            <p:spPr>
              <a:xfrm>
                <a:off x="5036825" y="1140850"/>
                <a:ext cx="206500" cy="101475"/>
              </a:xfrm>
              <a:custGeom>
                <a:avLst/>
                <a:gdLst/>
                <a:ahLst/>
                <a:cxnLst/>
                <a:rect l="l" t="t" r="r" b="b"/>
                <a:pathLst>
                  <a:path w="8260" h="4059" extrusionOk="0">
                    <a:moveTo>
                      <a:pt x="5202" y="0"/>
                    </a:moveTo>
                    <a:cubicBezTo>
                      <a:pt x="5065" y="0"/>
                      <a:pt x="4925" y="18"/>
                      <a:pt x="4782" y="55"/>
                    </a:cubicBezTo>
                    <a:cubicBezTo>
                      <a:pt x="2807" y="560"/>
                      <a:pt x="4162" y="3354"/>
                      <a:pt x="3164" y="3607"/>
                    </a:cubicBezTo>
                    <a:cubicBezTo>
                      <a:pt x="3121" y="3618"/>
                      <a:pt x="3079" y="3624"/>
                      <a:pt x="3039" y="3624"/>
                    </a:cubicBezTo>
                    <a:cubicBezTo>
                      <a:pt x="2785" y="3624"/>
                      <a:pt x="2591" y="3398"/>
                      <a:pt x="2491" y="3008"/>
                    </a:cubicBezTo>
                    <a:cubicBezTo>
                      <a:pt x="2344" y="2430"/>
                      <a:pt x="2459" y="1484"/>
                      <a:pt x="2817" y="781"/>
                    </a:cubicBezTo>
                    <a:lnTo>
                      <a:pt x="1577" y="507"/>
                    </a:lnTo>
                    <a:cubicBezTo>
                      <a:pt x="1294" y="1127"/>
                      <a:pt x="1168" y="1894"/>
                      <a:pt x="1241" y="2640"/>
                    </a:cubicBezTo>
                    <a:lnTo>
                      <a:pt x="1" y="2955"/>
                    </a:lnTo>
                    <a:lnTo>
                      <a:pt x="274" y="4006"/>
                    </a:lnTo>
                    <a:lnTo>
                      <a:pt x="1472" y="3702"/>
                    </a:lnTo>
                    <a:cubicBezTo>
                      <a:pt x="1525" y="3828"/>
                      <a:pt x="1577" y="3943"/>
                      <a:pt x="1640" y="4059"/>
                    </a:cubicBezTo>
                    <a:lnTo>
                      <a:pt x="4719" y="4059"/>
                    </a:lnTo>
                    <a:cubicBezTo>
                      <a:pt x="5034" y="3039"/>
                      <a:pt x="4635" y="1673"/>
                      <a:pt x="5296" y="1505"/>
                    </a:cubicBezTo>
                    <a:cubicBezTo>
                      <a:pt x="5329" y="1498"/>
                      <a:pt x="5360" y="1494"/>
                      <a:pt x="5390" y="1494"/>
                    </a:cubicBezTo>
                    <a:cubicBezTo>
                      <a:pt x="5613" y="1494"/>
                      <a:pt x="5771" y="1696"/>
                      <a:pt x="5864" y="2020"/>
                    </a:cubicBezTo>
                    <a:cubicBezTo>
                      <a:pt x="5980" y="2472"/>
                      <a:pt x="5927" y="3270"/>
                      <a:pt x="5738" y="3954"/>
                    </a:cubicBezTo>
                    <a:lnTo>
                      <a:pt x="6263" y="4059"/>
                    </a:lnTo>
                    <a:lnTo>
                      <a:pt x="7019" y="4059"/>
                    </a:lnTo>
                    <a:cubicBezTo>
                      <a:pt x="7177" y="3522"/>
                      <a:pt x="7219" y="2871"/>
                      <a:pt x="7124" y="2241"/>
                    </a:cubicBezTo>
                    <a:lnTo>
                      <a:pt x="8259" y="1946"/>
                    </a:lnTo>
                    <a:lnTo>
                      <a:pt x="7997" y="896"/>
                    </a:lnTo>
                    <a:lnTo>
                      <a:pt x="6809" y="1201"/>
                    </a:lnTo>
                    <a:cubicBezTo>
                      <a:pt x="6451" y="440"/>
                      <a:pt x="5875" y="0"/>
                      <a:pt x="5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87"/>
              <p:cNvSpPr/>
              <p:nvPr/>
            </p:nvSpPr>
            <p:spPr>
              <a:xfrm>
                <a:off x="4839300" y="703025"/>
                <a:ext cx="524600" cy="539300"/>
              </a:xfrm>
              <a:custGeom>
                <a:avLst/>
                <a:gdLst/>
                <a:ahLst/>
                <a:cxnLst/>
                <a:rect l="l" t="t" r="r" b="b"/>
                <a:pathLst>
                  <a:path w="20984" h="21572" extrusionOk="0">
                    <a:moveTo>
                      <a:pt x="8770" y="4699"/>
                    </a:moveTo>
                    <a:cubicBezTo>
                      <a:pt x="9915" y="4699"/>
                      <a:pt x="10963" y="5471"/>
                      <a:pt x="11264" y="6631"/>
                    </a:cubicBezTo>
                    <a:cubicBezTo>
                      <a:pt x="11611" y="8007"/>
                      <a:pt x="10781" y="9415"/>
                      <a:pt x="9405" y="9772"/>
                    </a:cubicBezTo>
                    <a:cubicBezTo>
                      <a:pt x="9189" y="9828"/>
                      <a:pt x="8972" y="9855"/>
                      <a:pt x="8758" y="9855"/>
                    </a:cubicBezTo>
                    <a:cubicBezTo>
                      <a:pt x="7612" y="9855"/>
                      <a:pt x="6564" y="9082"/>
                      <a:pt x="6263" y="7913"/>
                    </a:cubicBezTo>
                    <a:cubicBezTo>
                      <a:pt x="5906" y="6536"/>
                      <a:pt x="6736" y="5128"/>
                      <a:pt x="8123" y="4782"/>
                    </a:cubicBezTo>
                    <a:cubicBezTo>
                      <a:pt x="8339" y="4726"/>
                      <a:pt x="8556" y="4699"/>
                      <a:pt x="8770" y="4699"/>
                    </a:cubicBezTo>
                    <a:close/>
                    <a:moveTo>
                      <a:pt x="12158" y="1"/>
                    </a:moveTo>
                    <a:lnTo>
                      <a:pt x="2281" y="2544"/>
                    </a:lnTo>
                    <a:cubicBezTo>
                      <a:pt x="2712" y="4236"/>
                      <a:pt x="1693" y="5969"/>
                      <a:pt x="1" y="6400"/>
                    </a:cubicBezTo>
                    <a:lnTo>
                      <a:pt x="3615" y="20405"/>
                    </a:lnTo>
                    <a:lnTo>
                      <a:pt x="4971" y="20794"/>
                    </a:lnTo>
                    <a:cubicBezTo>
                      <a:pt x="4530" y="17295"/>
                      <a:pt x="6746" y="13944"/>
                      <a:pt x="10245" y="13040"/>
                    </a:cubicBezTo>
                    <a:cubicBezTo>
                      <a:pt x="10844" y="12885"/>
                      <a:pt x="11444" y="12811"/>
                      <a:pt x="12034" y="12811"/>
                    </a:cubicBezTo>
                    <a:cubicBezTo>
                      <a:pt x="15197" y="12811"/>
                      <a:pt x="18079" y="14941"/>
                      <a:pt x="18903" y="18147"/>
                    </a:cubicBezTo>
                    <a:cubicBezTo>
                      <a:pt x="19207" y="19312"/>
                      <a:pt x="19197" y="20479"/>
                      <a:pt x="18934" y="21572"/>
                    </a:cubicBezTo>
                    <a:lnTo>
                      <a:pt x="20983" y="21572"/>
                    </a:lnTo>
                    <a:lnTo>
                      <a:pt x="16013" y="2281"/>
                    </a:lnTo>
                    <a:cubicBezTo>
                      <a:pt x="15751" y="2348"/>
                      <a:pt x="15488" y="2380"/>
                      <a:pt x="15229" y="2380"/>
                    </a:cubicBezTo>
                    <a:cubicBezTo>
                      <a:pt x="13816" y="2380"/>
                      <a:pt x="12521" y="1431"/>
                      <a:pt x="12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87"/>
              <p:cNvSpPr/>
              <p:nvPr/>
            </p:nvSpPr>
            <p:spPr>
              <a:xfrm>
                <a:off x="4952525" y="1023275"/>
                <a:ext cx="366975" cy="219050"/>
              </a:xfrm>
              <a:custGeom>
                <a:avLst/>
                <a:gdLst/>
                <a:ahLst/>
                <a:cxnLst/>
                <a:rect l="l" t="t" r="r" b="b"/>
                <a:pathLst>
                  <a:path w="14679" h="8762" extrusionOk="0">
                    <a:moveTo>
                      <a:pt x="7505" y="1"/>
                    </a:moveTo>
                    <a:cubicBezTo>
                      <a:pt x="6915" y="1"/>
                      <a:pt x="6315" y="75"/>
                      <a:pt x="5716" y="230"/>
                    </a:cubicBezTo>
                    <a:cubicBezTo>
                      <a:pt x="2217" y="1134"/>
                      <a:pt x="1" y="4485"/>
                      <a:pt x="442" y="7984"/>
                    </a:cubicBezTo>
                    <a:lnTo>
                      <a:pt x="3174" y="8762"/>
                    </a:lnTo>
                    <a:lnTo>
                      <a:pt x="5012" y="8762"/>
                    </a:lnTo>
                    <a:cubicBezTo>
                      <a:pt x="4949" y="8646"/>
                      <a:pt x="4897" y="8531"/>
                      <a:pt x="4844" y="8405"/>
                    </a:cubicBezTo>
                    <a:lnTo>
                      <a:pt x="3646" y="8709"/>
                    </a:lnTo>
                    <a:lnTo>
                      <a:pt x="3373" y="7658"/>
                    </a:lnTo>
                    <a:lnTo>
                      <a:pt x="4613" y="7343"/>
                    </a:lnTo>
                    <a:cubicBezTo>
                      <a:pt x="4540" y="6597"/>
                      <a:pt x="4666" y="5830"/>
                      <a:pt x="4949" y="5210"/>
                    </a:cubicBezTo>
                    <a:lnTo>
                      <a:pt x="6189" y="5484"/>
                    </a:lnTo>
                    <a:cubicBezTo>
                      <a:pt x="5831" y="6187"/>
                      <a:pt x="5716" y="7133"/>
                      <a:pt x="5863" y="7711"/>
                    </a:cubicBezTo>
                    <a:cubicBezTo>
                      <a:pt x="5963" y="8101"/>
                      <a:pt x="6157" y="8327"/>
                      <a:pt x="6411" y="8327"/>
                    </a:cubicBezTo>
                    <a:cubicBezTo>
                      <a:pt x="6451" y="8327"/>
                      <a:pt x="6493" y="8321"/>
                      <a:pt x="6536" y="8310"/>
                    </a:cubicBezTo>
                    <a:cubicBezTo>
                      <a:pt x="7534" y="8057"/>
                      <a:pt x="6179" y="5263"/>
                      <a:pt x="8154" y="4758"/>
                    </a:cubicBezTo>
                    <a:cubicBezTo>
                      <a:pt x="8297" y="4721"/>
                      <a:pt x="8437" y="4703"/>
                      <a:pt x="8574" y="4703"/>
                    </a:cubicBezTo>
                    <a:cubicBezTo>
                      <a:pt x="9247" y="4703"/>
                      <a:pt x="9823" y="5143"/>
                      <a:pt x="10181" y="5904"/>
                    </a:cubicBezTo>
                    <a:lnTo>
                      <a:pt x="11369" y="5599"/>
                    </a:lnTo>
                    <a:lnTo>
                      <a:pt x="11631" y="6649"/>
                    </a:lnTo>
                    <a:lnTo>
                      <a:pt x="10496" y="6944"/>
                    </a:lnTo>
                    <a:cubicBezTo>
                      <a:pt x="10591" y="7574"/>
                      <a:pt x="10549" y="8225"/>
                      <a:pt x="10391" y="8762"/>
                    </a:cubicBezTo>
                    <a:lnTo>
                      <a:pt x="14405" y="8762"/>
                    </a:lnTo>
                    <a:cubicBezTo>
                      <a:pt x="14668" y="7669"/>
                      <a:pt x="14678" y="6502"/>
                      <a:pt x="14374" y="5337"/>
                    </a:cubicBezTo>
                    <a:cubicBezTo>
                      <a:pt x="13550" y="2131"/>
                      <a:pt x="10668" y="1"/>
                      <a:pt x="75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87"/>
              <p:cNvSpPr/>
              <p:nvPr/>
            </p:nvSpPr>
            <p:spPr>
              <a:xfrm>
                <a:off x="5152675" y="1178200"/>
                <a:ext cx="40725" cy="64125"/>
              </a:xfrm>
              <a:custGeom>
                <a:avLst/>
                <a:gdLst/>
                <a:ahLst/>
                <a:cxnLst/>
                <a:rect l="l" t="t" r="r" b="b"/>
                <a:pathLst>
                  <a:path w="1629" h="2565" extrusionOk="0">
                    <a:moveTo>
                      <a:pt x="756" y="0"/>
                    </a:moveTo>
                    <a:cubicBezTo>
                      <a:pt x="726" y="0"/>
                      <a:pt x="695" y="4"/>
                      <a:pt x="662" y="11"/>
                    </a:cubicBezTo>
                    <a:cubicBezTo>
                      <a:pt x="1" y="179"/>
                      <a:pt x="400" y="1545"/>
                      <a:pt x="85" y="2565"/>
                    </a:cubicBezTo>
                    <a:lnTo>
                      <a:pt x="1629" y="2565"/>
                    </a:lnTo>
                    <a:lnTo>
                      <a:pt x="1104" y="2460"/>
                    </a:lnTo>
                    <a:cubicBezTo>
                      <a:pt x="1293" y="1776"/>
                      <a:pt x="1346" y="978"/>
                      <a:pt x="1230" y="526"/>
                    </a:cubicBezTo>
                    <a:cubicBezTo>
                      <a:pt x="1137" y="202"/>
                      <a:pt x="979" y="0"/>
                      <a:pt x="7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87"/>
              <p:cNvSpPr/>
              <p:nvPr/>
            </p:nvSpPr>
            <p:spPr>
              <a:xfrm>
                <a:off x="4986925" y="820475"/>
                <a:ext cx="142675" cy="128950"/>
              </a:xfrm>
              <a:custGeom>
                <a:avLst/>
                <a:gdLst/>
                <a:ahLst/>
                <a:cxnLst/>
                <a:rect l="l" t="t" r="r" b="b"/>
                <a:pathLst>
                  <a:path w="5707" h="5158" extrusionOk="0">
                    <a:moveTo>
                      <a:pt x="2865" y="1"/>
                    </a:moveTo>
                    <a:cubicBezTo>
                      <a:pt x="2651" y="1"/>
                      <a:pt x="2434" y="28"/>
                      <a:pt x="2218" y="84"/>
                    </a:cubicBezTo>
                    <a:cubicBezTo>
                      <a:pt x="831" y="430"/>
                      <a:pt x="1" y="1838"/>
                      <a:pt x="358" y="3215"/>
                    </a:cubicBezTo>
                    <a:cubicBezTo>
                      <a:pt x="659" y="4384"/>
                      <a:pt x="1707" y="5157"/>
                      <a:pt x="2853" y="5157"/>
                    </a:cubicBezTo>
                    <a:cubicBezTo>
                      <a:pt x="3067" y="5157"/>
                      <a:pt x="3284" y="5130"/>
                      <a:pt x="3500" y="5074"/>
                    </a:cubicBezTo>
                    <a:cubicBezTo>
                      <a:pt x="4876" y="4717"/>
                      <a:pt x="5706" y="3309"/>
                      <a:pt x="5359" y="1933"/>
                    </a:cubicBezTo>
                    <a:cubicBezTo>
                      <a:pt x="5058" y="773"/>
                      <a:pt x="4010" y="1"/>
                      <a:pt x="28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87"/>
              <p:cNvSpPr/>
              <p:nvPr/>
            </p:nvSpPr>
            <p:spPr>
              <a:xfrm>
                <a:off x="4546175" y="551525"/>
                <a:ext cx="825325" cy="690800"/>
              </a:xfrm>
              <a:custGeom>
                <a:avLst/>
                <a:gdLst/>
                <a:ahLst/>
                <a:cxnLst/>
                <a:rect l="l" t="t" r="r" b="b"/>
                <a:pathLst>
                  <a:path w="33013" h="27632" extrusionOk="0">
                    <a:moveTo>
                      <a:pt x="19703" y="1"/>
                    </a:moveTo>
                    <a:cubicBezTo>
                      <a:pt x="19323" y="1"/>
                      <a:pt x="18934" y="76"/>
                      <a:pt x="18555" y="230"/>
                    </a:cubicBezTo>
                    <a:lnTo>
                      <a:pt x="1955" y="7017"/>
                    </a:lnTo>
                    <a:cubicBezTo>
                      <a:pt x="1209" y="7322"/>
                      <a:pt x="631" y="7889"/>
                      <a:pt x="326" y="8636"/>
                    </a:cubicBezTo>
                    <a:cubicBezTo>
                      <a:pt x="11" y="9381"/>
                      <a:pt x="0" y="10201"/>
                      <a:pt x="305" y="10936"/>
                    </a:cubicBezTo>
                    <a:lnTo>
                      <a:pt x="6430" y="25909"/>
                    </a:lnTo>
                    <a:lnTo>
                      <a:pt x="8270" y="26171"/>
                    </a:lnTo>
                    <a:lnTo>
                      <a:pt x="2060" y="10989"/>
                    </a:lnTo>
                    <a:cubicBezTo>
                      <a:pt x="1618" y="9906"/>
                      <a:pt x="2134" y="8678"/>
                      <a:pt x="3215" y="8236"/>
                    </a:cubicBezTo>
                    <a:lnTo>
                      <a:pt x="18513" y="1974"/>
                    </a:lnTo>
                    <a:cubicBezTo>
                      <a:pt x="18770" y="1871"/>
                      <a:pt x="19036" y="1822"/>
                      <a:pt x="19299" y="1822"/>
                    </a:cubicBezTo>
                    <a:cubicBezTo>
                      <a:pt x="20133" y="1822"/>
                      <a:pt x="20930" y="2315"/>
                      <a:pt x="21266" y="3130"/>
                    </a:cubicBezTo>
                    <a:lnTo>
                      <a:pt x="31279" y="27632"/>
                    </a:lnTo>
                    <a:lnTo>
                      <a:pt x="33012" y="27632"/>
                    </a:lnTo>
                    <a:lnTo>
                      <a:pt x="22485" y="1869"/>
                    </a:lnTo>
                    <a:cubicBezTo>
                      <a:pt x="22064" y="850"/>
                      <a:pt x="21140" y="177"/>
                      <a:pt x="20110" y="30"/>
                    </a:cubicBezTo>
                    <a:cubicBezTo>
                      <a:pt x="19976" y="11"/>
                      <a:pt x="19840" y="1"/>
                      <a:pt x="19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87"/>
              <p:cNvSpPr/>
              <p:nvPr/>
            </p:nvSpPr>
            <p:spPr>
              <a:xfrm>
                <a:off x="4538300" y="543750"/>
                <a:ext cx="841600" cy="698575"/>
              </a:xfrm>
              <a:custGeom>
                <a:avLst/>
                <a:gdLst/>
                <a:ahLst/>
                <a:cxnLst/>
                <a:rect l="l" t="t" r="r" b="b"/>
                <a:pathLst>
                  <a:path w="33664" h="27943" extrusionOk="0">
                    <a:moveTo>
                      <a:pt x="20004" y="0"/>
                    </a:moveTo>
                    <a:cubicBezTo>
                      <a:pt x="19587" y="0"/>
                      <a:pt x="19164" y="79"/>
                      <a:pt x="18755" y="247"/>
                    </a:cubicBezTo>
                    <a:lnTo>
                      <a:pt x="2154" y="7044"/>
                    </a:lnTo>
                    <a:cubicBezTo>
                      <a:pt x="1335" y="7371"/>
                      <a:pt x="694" y="8011"/>
                      <a:pt x="347" y="8831"/>
                    </a:cubicBezTo>
                    <a:cubicBezTo>
                      <a:pt x="11" y="9650"/>
                      <a:pt x="0" y="10554"/>
                      <a:pt x="336" y="11373"/>
                    </a:cubicBezTo>
                    <a:lnTo>
                      <a:pt x="6388" y="26167"/>
                    </a:lnTo>
                    <a:lnTo>
                      <a:pt x="6567" y="26199"/>
                    </a:lnTo>
                    <a:lnTo>
                      <a:pt x="6745" y="26220"/>
                    </a:lnTo>
                    <a:lnTo>
                      <a:pt x="6745" y="26220"/>
                    </a:lnTo>
                    <a:lnTo>
                      <a:pt x="620" y="11247"/>
                    </a:lnTo>
                    <a:cubicBezTo>
                      <a:pt x="315" y="10512"/>
                      <a:pt x="326" y="9692"/>
                      <a:pt x="641" y="8947"/>
                    </a:cubicBezTo>
                    <a:cubicBezTo>
                      <a:pt x="946" y="8200"/>
                      <a:pt x="1524" y="7633"/>
                      <a:pt x="2270" y="7328"/>
                    </a:cubicBezTo>
                    <a:lnTo>
                      <a:pt x="18870" y="541"/>
                    </a:lnTo>
                    <a:cubicBezTo>
                      <a:pt x="19249" y="387"/>
                      <a:pt x="19638" y="312"/>
                      <a:pt x="20018" y="312"/>
                    </a:cubicBezTo>
                    <a:cubicBezTo>
                      <a:pt x="20155" y="312"/>
                      <a:pt x="20291" y="322"/>
                      <a:pt x="20425" y="341"/>
                    </a:cubicBezTo>
                    <a:cubicBezTo>
                      <a:pt x="21455" y="488"/>
                      <a:pt x="22379" y="1161"/>
                      <a:pt x="22800" y="2180"/>
                    </a:cubicBezTo>
                    <a:lnTo>
                      <a:pt x="33327" y="27943"/>
                    </a:lnTo>
                    <a:lnTo>
                      <a:pt x="33664" y="27943"/>
                    </a:lnTo>
                    <a:lnTo>
                      <a:pt x="23084" y="2064"/>
                    </a:lnTo>
                    <a:cubicBezTo>
                      <a:pt x="22558" y="781"/>
                      <a:pt x="21312" y="0"/>
                      <a:pt x="200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87"/>
              <p:cNvSpPr/>
              <p:nvPr/>
            </p:nvSpPr>
            <p:spPr>
              <a:xfrm>
                <a:off x="4586625" y="597050"/>
                <a:ext cx="741550" cy="645275"/>
              </a:xfrm>
              <a:custGeom>
                <a:avLst/>
                <a:gdLst/>
                <a:ahLst/>
                <a:cxnLst/>
                <a:rect l="l" t="t" r="r" b="b"/>
                <a:pathLst>
                  <a:path w="29662" h="25811" extrusionOk="0">
                    <a:moveTo>
                      <a:pt x="17681" y="1"/>
                    </a:moveTo>
                    <a:cubicBezTo>
                      <a:pt x="17418" y="1"/>
                      <a:pt x="17152" y="50"/>
                      <a:pt x="16895" y="153"/>
                    </a:cubicBezTo>
                    <a:lnTo>
                      <a:pt x="1597" y="6415"/>
                    </a:lnTo>
                    <a:cubicBezTo>
                      <a:pt x="516" y="6857"/>
                      <a:pt x="0" y="8085"/>
                      <a:pt x="442" y="9168"/>
                    </a:cubicBezTo>
                    <a:lnTo>
                      <a:pt x="6652" y="24350"/>
                    </a:lnTo>
                    <a:lnTo>
                      <a:pt x="9068" y="24686"/>
                    </a:lnTo>
                    <a:lnTo>
                      <a:pt x="3594" y="11300"/>
                    </a:lnTo>
                    <a:cubicBezTo>
                      <a:pt x="5212" y="10639"/>
                      <a:pt x="5989" y="8790"/>
                      <a:pt x="5328" y="7172"/>
                    </a:cubicBezTo>
                    <a:lnTo>
                      <a:pt x="14763" y="3305"/>
                    </a:lnTo>
                    <a:cubicBezTo>
                      <a:pt x="15264" y="4531"/>
                      <a:pt x="16447" y="5275"/>
                      <a:pt x="17695" y="5275"/>
                    </a:cubicBezTo>
                    <a:cubicBezTo>
                      <a:pt x="18094" y="5275"/>
                      <a:pt x="18500" y="5199"/>
                      <a:pt x="18891" y="5038"/>
                    </a:cubicBezTo>
                    <a:lnTo>
                      <a:pt x="27381" y="25811"/>
                    </a:lnTo>
                    <a:lnTo>
                      <a:pt x="29661" y="25811"/>
                    </a:lnTo>
                    <a:lnTo>
                      <a:pt x="19648" y="1309"/>
                    </a:lnTo>
                    <a:cubicBezTo>
                      <a:pt x="19312" y="494"/>
                      <a:pt x="18515" y="1"/>
                      <a:pt x="17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87"/>
              <p:cNvSpPr/>
              <p:nvPr/>
            </p:nvSpPr>
            <p:spPr>
              <a:xfrm>
                <a:off x="4919675" y="1109900"/>
                <a:ext cx="201250" cy="132425"/>
              </a:xfrm>
              <a:custGeom>
                <a:avLst/>
                <a:gdLst/>
                <a:ahLst/>
                <a:cxnLst/>
                <a:rect l="l" t="t" r="r" b="b"/>
                <a:pathLst>
                  <a:path w="8050" h="5297" extrusionOk="0">
                    <a:moveTo>
                      <a:pt x="4963" y="0"/>
                    </a:moveTo>
                    <a:cubicBezTo>
                      <a:pt x="4762" y="0"/>
                      <a:pt x="4557" y="42"/>
                      <a:pt x="4351" y="127"/>
                    </a:cubicBezTo>
                    <a:cubicBezTo>
                      <a:pt x="2459" y="894"/>
                      <a:pt x="4172" y="3479"/>
                      <a:pt x="3227" y="3868"/>
                    </a:cubicBezTo>
                    <a:cubicBezTo>
                      <a:pt x="3166" y="3893"/>
                      <a:pt x="3107" y="3905"/>
                      <a:pt x="3050" y="3905"/>
                    </a:cubicBezTo>
                    <a:cubicBezTo>
                      <a:pt x="2821" y="3905"/>
                      <a:pt x="2624" y="3708"/>
                      <a:pt x="2480" y="3363"/>
                    </a:cubicBezTo>
                    <a:cubicBezTo>
                      <a:pt x="2260" y="2806"/>
                      <a:pt x="2239" y="1861"/>
                      <a:pt x="2491" y="1115"/>
                    </a:cubicBezTo>
                    <a:lnTo>
                      <a:pt x="1241" y="1010"/>
                    </a:lnTo>
                    <a:cubicBezTo>
                      <a:pt x="1031" y="1661"/>
                      <a:pt x="1010" y="2439"/>
                      <a:pt x="1189" y="3163"/>
                    </a:cubicBezTo>
                    <a:lnTo>
                      <a:pt x="1" y="3647"/>
                    </a:lnTo>
                    <a:lnTo>
                      <a:pt x="411" y="4655"/>
                    </a:lnTo>
                    <a:lnTo>
                      <a:pt x="1567" y="4183"/>
                    </a:lnTo>
                    <a:cubicBezTo>
                      <a:pt x="1777" y="4582"/>
                      <a:pt x="2050" y="4897"/>
                      <a:pt x="2354" y="5108"/>
                    </a:cubicBezTo>
                    <a:lnTo>
                      <a:pt x="3699" y="5297"/>
                    </a:lnTo>
                    <a:lnTo>
                      <a:pt x="3804" y="5297"/>
                    </a:lnTo>
                    <a:cubicBezTo>
                      <a:pt x="3825" y="5286"/>
                      <a:pt x="3857" y="5276"/>
                      <a:pt x="3878" y="5265"/>
                    </a:cubicBezTo>
                    <a:cubicBezTo>
                      <a:pt x="5812" y="4477"/>
                      <a:pt x="4130" y="1872"/>
                      <a:pt x="5055" y="1503"/>
                    </a:cubicBezTo>
                    <a:cubicBezTo>
                      <a:pt x="5105" y="1480"/>
                      <a:pt x="5154" y="1470"/>
                      <a:pt x="5202" y="1470"/>
                    </a:cubicBezTo>
                    <a:cubicBezTo>
                      <a:pt x="5395" y="1470"/>
                      <a:pt x="5565" y="1646"/>
                      <a:pt x="5675" y="1924"/>
                    </a:cubicBezTo>
                    <a:cubicBezTo>
                      <a:pt x="5854" y="2355"/>
                      <a:pt x="5917" y="3163"/>
                      <a:pt x="5822" y="3857"/>
                    </a:cubicBezTo>
                    <a:lnTo>
                      <a:pt x="7093" y="3941"/>
                    </a:lnTo>
                    <a:cubicBezTo>
                      <a:pt x="7198" y="3353"/>
                      <a:pt x="7156" y="2649"/>
                      <a:pt x="6967" y="1977"/>
                    </a:cubicBezTo>
                    <a:lnTo>
                      <a:pt x="8049" y="1535"/>
                    </a:lnTo>
                    <a:lnTo>
                      <a:pt x="7640" y="527"/>
                    </a:lnTo>
                    <a:lnTo>
                      <a:pt x="6515" y="989"/>
                    </a:lnTo>
                    <a:cubicBezTo>
                      <a:pt x="6100" y="354"/>
                      <a:pt x="5551" y="0"/>
                      <a:pt x="4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87"/>
              <p:cNvSpPr/>
              <p:nvPr/>
            </p:nvSpPr>
            <p:spPr>
              <a:xfrm>
                <a:off x="4676450" y="679675"/>
                <a:ext cx="594700" cy="562650"/>
              </a:xfrm>
              <a:custGeom>
                <a:avLst/>
                <a:gdLst/>
                <a:ahLst/>
                <a:cxnLst/>
                <a:rect l="l" t="t" r="r" b="b"/>
                <a:pathLst>
                  <a:path w="23788" h="22506" extrusionOk="0">
                    <a:moveTo>
                      <a:pt x="8804" y="5088"/>
                    </a:moveTo>
                    <a:cubicBezTo>
                      <a:pt x="9818" y="5088"/>
                      <a:pt x="10775" y="5692"/>
                      <a:pt x="11180" y="6693"/>
                    </a:cubicBezTo>
                    <a:cubicBezTo>
                      <a:pt x="11726" y="8006"/>
                      <a:pt x="11096" y="9519"/>
                      <a:pt x="9772" y="10055"/>
                    </a:cubicBezTo>
                    <a:cubicBezTo>
                      <a:pt x="9452" y="10185"/>
                      <a:pt x="9121" y="10246"/>
                      <a:pt x="8796" y="10246"/>
                    </a:cubicBezTo>
                    <a:cubicBezTo>
                      <a:pt x="7778" y="10246"/>
                      <a:pt x="6816" y="9643"/>
                      <a:pt x="6410" y="8647"/>
                    </a:cubicBezTo>
                    <a:cubicBezTo>
                      <a:pt x="5874" y="7323"/>
                      <a:pt x="6505" y="5821"/>
                      <a:pt x="7818" y="5285"/>
                    </a:cubicBezTo>
                    <a:cubicBezTo>
                      <a:pt x="8141" y="5151"/>
                      <a:pt x="8475" y="5088"/>
                      <a:pt x="8804" y="5088"/>
                    </a:cubicBezTo>
                    <a:close/>
                    <a:moveTo>
                      <a:pt x="11170" y="0"/>
                    </a:moveTo>
                    <a:lnTo>
                      <a:pt x="1735" y="3867"/>
                    </a:lnTo>
                    <a:cubicBezTo>
                      <a:pt x="2396" y="5485"/>
                      <a:pt x="1619" y="7334"/>
                      <a:pt x="1" y="7995"/>
                    </a:cubicBezTo>
                    <a:lnTo>
                      <a:pt x="5475" y="21381"/>
                    </a:lnTo>
                    <a:lnTo>
                      <a:pt x="6872" y="21581"/>
                    </a:lnTo>
                    <a:cubicBezTo>
                      <a:pt x="5958" y="18177"/>
                      <a:pt x="7703" y="14542"/>
                      <a:pt x="11054" y="13176"/>
                    </a:cubicBezTo>
                    <a:cubicBezTo>
                      <a:pt x="11933" y="12817"/>
                      <a:pt x="12842" y="12646"/>
                      <a:pt x="13737" y="12646"/>
                    </a:cubicBezTo>
                    <a:cubicBezTo>
                      <a:pt x="16535" y="12646"/>
                      <a:pt x="19190" y="14309"/>
                      <a:pt x="20321" y="17063"/>
                    </a:cubicBezTo>
                    <a:cubicBezTo>
                      <a:pt x="21056" y="18880"/>
                      <a:pt x="20993" y="20825"/>
                      <a:pt x="20290" y="22506"/>
                    </a:cubicBezTo>
                    <a:lnTo>
                      <a:pt x="23788" y="22506"/>
                    </a:lnTo>
                    <a:lnTo>
                      <a:pt x="15298" y="1733"/>
                    </a:lnTo>
                    <a:cubicBezTo>
                      <a:pt x="14907" y="1894"/>
                      <a:pt x="14501" y="1970"/>
                      <a:pt x="14102" y="1970"/>
                    </a:cubicBezTo>
                    <a:cubicBezTo>
                      <a:pt x="12854" y="1970"/>
                      <a:pt x="11671" y="1226"/>
                      <a:pt x="11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87"/>
              <p:cNvSpPr/>
              <p:nvPr/>
            </p:nvSpPr>
            <p:spPr>
              <a:xfrm>
                <a:off x="4825400" y="995825"/>
                <a:ext cx="377475" cy="246500"/>
              </a:xfrm>
              <a:custGeom>
                <a:avLst/>
                <a:gdLst/>
                <a:ahLst/>
                <a:cxnLst/>
                <a:rect l="l" t="t" r="r" b="b"/>
                <a:pathLst>
                  <a:path w="15099" h="9860" extrusionOk="0">
                    <a:moveTo>
                      <a:pt x="7779" y="0"/>
                    </a:moveTo>
                    <a:cubicBezTo>
                      <a:pt x="6884" y="0"/>
                      <a:pt x="5975" y="171"/>
                      <a:pt x="5096" y="530"/>
                    </a:cubicBezTo>
                    <a:cubicBezTo>
                      <a:pt x="1745" y="1896"/>
                      <a:pt x="0" y="5531"/>
                      <a:pt x="914" y="8935"/>
                    </a:cubicBezTo>
                    <a:lnTo>
                      <a:pt x="6125" y="9671"/>
                    </a:lnTo>
                    <a:cubicBezTo>
                      <a:pt x="5821" y="9460"/>
                      <a:pt x="5548" y="9145"/>
                      <a:pt x="5338" y="8746"/>
                    </a:cubicBezTo>
                    <a:lnTo>
                      <a:pt x="4182" y="9218"/>
                    </a:lnTo>
                    <a:lnTo>
                      <a:pt x="3772" y="8210"/>
                    </a:lnTo>
                    <a:lnTo>
                      <a:pt x="4960" y="7726"/>
                    </a:lnTo>
                    <a:cubicBezTo>
                      <a:pt x="4781" y="7002"/>
                      <a:pt x="4802" y="6224"/>
                      <a:pt x="5012" y="5573"/>
                    </a:cubicBezTo>
                    <a:lnTo>
                      <a:pt x="6262" y="5678"/>
                    </a:lnTo>
                    <a:cubicBezTo>
                      <a:pt x="6010" y="6424"/>
                      <a:pt x="6031" y="7369"/>
                      <a:pt x="6251" y="7926"/>
                    </a:cubicBezTo>
                    <a:cubicBezTo>
                      <a:pt x="6395" y="8271"/>
                      <a:pt x="6592" y="8468"/>
                      <a:pt x="6821" y="8468"/>
                    </a:cubicBezTo>
                    <a:cubicBezTo>
                      <a:pt x="6878" y="8468"/>
                      <a:pt x="6937" y="8456"/>
                      <a:pt x="6998" y="8431"/>
                    </a:cubicBezTo>
                    <a:cubicBezTo>
                      <a:pt x="7943" y="8042"/>
                      <a:pt x="6230" y="5457"/>
                      <a:pt x="8122" y="4690"/>
                    </a:cubicBezTo>
                    <a:cubicBezTo>
                      <a:pt x="8328" y="4605"/>
                      <a:pt x="8533" y="4563"/>
                      <a:pt x="8734" y="4563"/>
                    </a:cubicBezTo>
                    <a:cubicBezTo>
                      <a:pt x="9322" y="4563"/>
                      <a:pt x="9871" y="4917"/>
                      <a:pt x="10286" y="5552"/>
                    </a:cubicBezTo>
                    <a:lnTo>
                      <a:pt x="11411" y="5090"/>
                    </a:lnTo>
                    <a:lnTo>
                      <a:pt x="11820" y="6098"/>
                    </a:lnTo>
                    <a:lnTo>
                      <a:pt x="10738" y="6540"/>
                    </a:lnTo>
                    <a:cubicBezTo>
                      <a:pt x="10927" y="7212"/>
                      <a:pt x="10969" y="7916"/>
                      <a:pt x="10864" y="8504"/>
                    </a:cubicBezTo>
                    <a:lnTo>
                      <a:pt x="9593" y="8420"/>
                    </a:lnTo>
                    <a:cubicBezTo>
                      <a:pt x="9688" y="7726"/>
                      <a:pt x="9625" y="6918"/>
                      <a:pt x="9446" y="6487"/>
                    </a:cubicBezTo>
                    <a:cubicBezTo>
                      <a:pt x="9336" y="6209"/>
                      <a:pt x="9166" y="6033"/>
                      <a:pt x="8973" y="6033"/>
                    </a:cubicBezTo>
                    <a:cubicBezTo>
                      <a:pt x="8925" y="6033"/>
                      <a:pt x="8876" y="6043"/>
                      <a:pt x="8826" y="6066"/>
                    </a:cubicBezTo>
                    <a:cubicBezTo>
                      <a:pt x="7901" y="6435"/>
                      <a:pt x="9583" y="9040"/>
                      <a:pt x="7649" y="9828"/>
                    </a:cubicBezTo>
                    <a:cubicBezTo>
                      <a:pt x="7628" y="9839"/>
                      <a:pt x="7596" y="9849"/>
                      <a:pt x="7575" y="9860"/>
                    </a:cubicBezTo>
                    <a:lnTo>
                      <a:pt x="14332" y="9860"/>
                    </a:lnTo>
                    <a:cubicBezTo>
                      <a:pt x="15035" y="8179"/>
                      <a:pt x="15098" y="6234"/>
                      <a:pt x="14363" y="4417"/>
                    </a:cubicBezTo>
                    <a:cubicBezTo>
                      <a:pt x="13232" y="1663"/>
                      <a:pt x="10577" y="0"/>
                      <a:pt x="77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87"/>
              <p:cNvSpPr/>
              <p:nvPr/>
            </p:nvSpPr>
            <p:spPr>
              <a:xfrm>
                <a:off x="4823300" y="806850"/>
                <a:ext cx="146325" cy="129000"/>
              </a:xfrm>
              <a:custGeom>
                <a:avLst/>
                <a:gdLst/>
                <a:ahLst/>
                <a:cxnLst/>
                <a:rect l="l" t="t" r="r" b="b"/>
                <a:pathLst>
                  <a:path w="5853" h="5160" extrusionOk="0">
                    <a:moveTo>
                      <a:pt x="2930" y="1"/>
                    </a:moveTo>
                    <a:cubicBezTo>
                      <a:pt x="2601" y="1"/>
                      <a:pt x="2267" y="64"/>
                      <a:pt x="1944" y="198"/>
                    </a:cubicBezTo>
                    <a:cubicBezTo>
                      <a:pt x="631" y="734"/>
                      <a:pt x="0" y="2236"/>
                      <a:pt x="536" y="3560"/>
                    </a:cubicBezTo>
                    <a:cubicBezTo>
                      <a:pt x="942" y="4556"/>
                      <a:pt x="1904" y="5159"/>
                      <a:pt x="2922" y="5159"/>
                    </a:cubicBezTo>
                    <a:cubicBezTo>
                      <a:pt x="3247" y="5159"/>
                      <a:pt x="3578" y="5098"/>
                      <a:pt x="3898" y="4968"/>
                    </a:cubicBezTo>
                    <a:cubicBezTo>
                      <a:pt x="5222" y="4432"/>
                      <a:pt x="5852" y="2919"/>
                      <a:pt x="5306" y="1606"/>
                    </a:cubicBezTo>
                    <a:cubicBezTo>
                      <a:pt x="4901" y="605"/>
                      <a:pt x="3944" y="1"/>
                      <a:pt x="2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87"/>
              <p:cNvSpPr/>
              <p:nvPr/>
            </p:nvSpPr>
            <p:spPr>
              <a:xfrm>
                <a:off x="4369400" y="553850"/>
                <a:ext cx="910175" cy="688475"/>
              </a:xfrm>
              <a:custGeom>
                <a:avLst/>
                <a:gdLst/>
                <a:ahLst/>
                <a:cxnLst/>
                <a:rect l="l" t="t" r="r" b="b"/>
                <a:pathLst>
                  <a:path w="36407" h="27539" extrusionOk="0">
                    <a:moveTo>
                      <a:pt x="18608" y="0"/>
                    </a:moveTo>
                    <a:cubicBezTo>
                      <a:pt x="18093" y="0"/>
                      <a:pt x="17568" y="137"/>
                      <a:pt x="17095" y="410"/>
                    </a:cubicBezTo>
                    <a:lnTo>
                      <a:pt x="1598" y="9456"/>
                    </a:lnTo>
                    <a:cubicBezTo>
                      <a:pt x="904" y="9855"/>
                      <a:pt x="410" y="10507"/>
                      <a:pt x="211" y="11295"/>
                    </a:cubicBezTo>
                    <a:cubicBezTo>
                      <a:pt x="1" y="12073"/>
                      <a:pt x="106" y="12881"/>
                      <a:pt x="515" y="13575"/>
                    </a:cubicBezTo>
                    <a:lnTo>
                      <a:pt x="8658" y="27539"/>
                    </a:lnTo>
                    <a:lnTo>
                      <a:pt x="10518" y="27539"/>
                    </a:lnTo>
                    <a:lnTo>
                      <a:pt x="2259" y="13376"/>
                    </a:lnTo>
                    <a:cubicBezTo>
                      <a:pt x="1671" y="12367"/>
                      <a:pt x="2007" y="11074"/>
                      <a:pt x="3016" y="10486"/>
                    </a:cubicBezTo>
                    <a:lnTo>
                      <a:pt x="17295" y="2154"/>
                    </a:lnTo>
                    <a:cubicBezTo>
                      <a:pt x="17625" y="1959"/>
                      <a:pt x="17989" y="1867"/>
                      <a:pt x="18350" y="1867"/>
                    </a:cubicBezTo>
                    <a:cubicBezTo>
                      <a:pt x="19076" y="1867"/>
                      <a:pt x="19787" y="2243"/>
                      <a:pt x="20174" y="2911"/>
                    </a:cubicBezTo>
                    <a:lnTo>
                      <a:pt x="34547" y="27539"/>
                    </a:lnTo>
                    <a:lnTo>
                      <a:pt x="36406" y="27539"/>
                    </a:lnTo>
                    <a:lnTo>
                      <a:pt x="21213" y="1503"/>
                    </a:lnTo>
                    <a:cubicBezTo>
                      <a:pt x="20646" y="536"/>
                      <a:pt x="19637" y="0"/>
                      <a:pt x="18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87"/>
              <p:cNvSpPr/>
              <p:nvPr/>
            </p:nvSpPr>
            <p:spPr>
              <a:xfrm>
                <a:off x="4361525" y="546200"/>
                <a:ext cx="926975" cy="696125"/>
              </a:xfrm>
              <a:custGeom>
                <a:avLst/>
                <a:gdLst/>
                <a:ahLst/>
                <a:cxnLst/>
                <a:rect l="l" t="t" r="r" b="b"/>
                <a:pathLst>
                  <a:path w="37079" h="27845" extrusionOk="0">
                    <a:moveTo>
                      <a:pt x="18917" y="0"/>
                    </a:moveTo>
                    <a:cubicBezTo>
                      <a:pt x="18350" y="0"/>
                      <a:pt x="17776" y="146"/>
                      <a:pt x="17253" y="453"/>
                    </a:cubicBezTo>
                    <a:lnTo>
                      <a:pt x="1755" y="9489"/>
                    </a:lnTo>
                    <a:cubicBezTo>
                      <a:pt x="998" y="9941"/>
                      <a:pt x="452" y="10656"/>
                      <a:pt x="221" y="11517"/>
                    </a:cubicBezTo>
                    <a:cubicBezTo>
                      <a:pt x="1" y="12379"/>
                      <a:pt x="116" y="13271"/>
                      <a:pt x="557" y="14039"/>
                    </a:cubicBezTo>
                    <a:lnTo>
                      <a:pt x="8616" y="27845"/>
                    </a:lnTo>
                    <a:lnTo>
                      <a:pt x="8973" y="27845"/>
                    </a:lnTo>
                    <a:lnTo>
                      <a:pt x="830" y="13881"/>
                    </a:lnTo>
                    <a:cubicBezTo>
                      <a:pt x="421" y="13187"/>
                      <a:pt x="316" y="12379"/>
                      <a:pt x="526" y="11601"/>
                    </a:cubicBezTo>
                    <a:cubicBezTo>
                      <a:pt x="725" y="10813"/>
                      <a:pt x="1219" y="10161"/>
                      <a:pt x="1913" y="9762"/>
                    </a:cubicBezTo>
                    <a:lnTo>
                      <a:pt x="17410" y="716"/>
                    </a:lnTo>
                    <a:cubicBezTo>
                      <a:pt x="17883" y="443"/>
                      <a:pt x="18408" y="306"/>
                      <a:pt x="18923" y="306"/>
                    </a:cubicBezTo>
                    <a:cubicBezTo>
                      <a:pt x="19952" y="306"/>
                      <a:pt x="20961" y="842"/>
                      <a:pt x="21528" y="1809"/>
                    </a:cubicBezTo>
                    <a:lnTo>
                      <a:pt x="36721" y="27845"/>
                    </a:lnTo>
                    <a:lnTo>
                      <a:pt x="37078" y="27845"/>
                    </a:lnTo>
                    <a:lnTo>
                      <a:pt x="21791" y="1651"/>
                    </a:lnTo>
                    <a:cubicBezTo>
                      <a:pt x="21174" y="591"/>
                      <a:pt x="20059" y="0"/>
                      <a:pt x="189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87"/>
              <p:cNvSpPr/>
              <p:nvPr/>
            </p:nvSpPr>
            <p:spPr>
              <a:xfrm>
                <a:off x="4411150" y="600525"/>
                <a:ext cx="821925" cy="641800"/>
              </a:xfrm>
              <a:custGeom>
                <a:avLst/>
                <a:gdLst/>
                <a:ahLst/>
                <a:cxnLst/>
                <a:rect l="l" t="t" r="r" b="b"/>
                <a:pathLst>
                  <a:path w="32877" h="25672" extrusionOk="0">
                    <a:moveTo>
                      <a:pt x="16680" y="0"/>
                    </a:moveTo>
                    <a:cubicBezTo>
                      <a:pt x="16319" y="0"/>
                      <a:pt x="15955" y="92"/>
                      <a:pt x="15625" y="287"/>
                    </a:cubicBezTo>
                    <a:lnTo>
                      <a:pt x="1346" y="8619"/>
                    </a:lnTo>
                    <a:cubicBezTo>
                      <a:pt x="337" y="9207"/>
                      <a:pt x="1" y="10500"/>
                      <a:pt x="589" y="11509"/>
                    </a:cubicBezTo>
                    <a:lnTo>
                      <a:pt x="8848" y="25672"/>
                    </a:lnTo>
                    <a:lnTo>
                      <a:pt x="11296" y="25672"/>
                    </a:lnTo>
                    <a:lnTo>
                      <a:pt x="4004" y="13179"/>
                    </a:lnTo>
                    <a:cubicBezTo>
                      <a:pt x="5517" y="12296"/>
                      <a:pt x="6022" y="10353"/>
                      <a:pt x="5139" y="8850"/>
                    </a:cubicBezTo>
                    <a:lnTo>
                      <a:pt x="13954" y="3702"/>
                    </a:lnTo>
                    <a:cubicBezTo>
                      <a:pt x="14544" y="4713"/>
                      <a:pt x="15604" y="5279"/>
                      <a:pt x="16693" y="5279"/>
                    </a:cubicBezTo>
                    <a:cubicBezTo>
                      <a:pt x="17234" y="5279"/>
                      <a:pt x="17781" y="5140"/>
                      <a:pt x="18283" y="4847"/>
                    </a:cubicBezTo>
                    <a:lnTo>
                      <a:pt x="30428" y="25672"/>
                    </a:lnTo>
                    <a:lnTo>
                      <a:pt x="32877" y="25672"/>
                    </a:lnTo>
                    <a:lnTo>
                      <a:pt x="18504" y="1044"/>
                    </a:lnTo>
                    <a:cubicBezTo>
                      <a:pt x="18117" y="376"/>
                      <a:pt x="17406"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87"/>
              <p:cNvSpPr/>
              <p:nvPr/>
            </p:nvSpPr>
            <p:spPr>
              <a:xfrm>
                <a:off x="4797025" y="1106475"/>
                <a:ext cx="192025" cy="135850"/>
              </a:xfrm>
              <a:custGeom>
                <a:avLst/>
                <a:gdLst/>
                <a:ahLst/>
                <a:cxnLst/>
                <a:rect l="l" t="t" r="r" b="b"/>
                <a:pathLst>
                  <a:path w="7681" h="5434" extrusionOk="0">
                    <a:moveTo>
                      <a:pt x="4605" y="0"/>
                    </a:moveTo>
                    <a:cubicBezTo>
                      <a:pt x="4338" y="0"/>
                      <a:pt x="4071" y="72"/>
                      <a:pt x="3814" y="222"/>
                    </a:cubicBezTo>
                    <a:cubicBezTo>
                      <a:pt x="2049" y="1252"/>
                      <a:pt x="4108" y="3574"/>
                      <a:pt x="3226" y="4089"/>
                    </a:cubicBezTo>
                    <a:cubicBezTo>
                      <a:pt x="3152" y="4133"/>
                      <a:pt x="3077" y="4154"/>
                      <a:pt x="3003" y="4154"/>
                    </a:cubicBezTo>
                    <a:cubicBezTo>
                      <a:pt x="2794" y="4154"/>
                      <a:pt x="2588" y="3985"/>
                      <a:pt x="2417" y="3690"/>
                    </a:cubicBezTo>
                    <a:cubicBezTo>
                      <a:pt x="2112" y="3174"/>
                      <a:pt x="1965" y="2229"/>
                      <a:pt x="2112" y="1462"/>
                    </a:cubicBezTo>
                    <a:lnTo>
                      <a:pt x="2112" y="1462"/>
                    </a:lnTo>
                    <a:lnTo>
                      <a:pt x="851" y="1535"/>
                    </a:lnTo>
                    <a:cubicBezTo>
                      <a:pt x="746" y="2208"/>
                      <a:pt x="830" y="2985"/>
                      <a:pt x="1103" y="3679"/>
                    </a:cubicBezTo>
                    <a:lnTo>
                      <a:pt x="1" y="4320"/>
                    </a:lnTo>
                    <a:lnTo>
                      <a:pt x="547" y="5255"/>
                    </a:lnTo>
                    <a:lnTo>
                      <a:pt x="1619" y="4635"/>
                    </a:lnTo>
                    <a:cubicBezTo>
                      <a:pt x="1892" y="4992"/>
                      <a:pt x="2207" y="5266"/>
                      <a:pt x="2532" y="5434"/>
                    </a:cubicBezTo>
                    <a:lnTo>
                      <a:pt x="3972" y="5434"/>
                    </a:lnTo>
                    <a:cubicBezTo>
                      <a:pt x="4003" y="5413"/>
                      <a:pt x="4035" y="5402"/>
                      <a:pt x="4066" y="5381"/>
                    </a:cubicBezTo>
                    <a:cubicBezTo>
                      <a:pt x="5863" y="4330"/>
                      <a:pt x="3846" y="1988"/>
                      <a:pt x="4697" y="1483"/>
                    </a:cubicBezTo>
                    <a:cubicBezTo>
                      <a:pt x="4758" y="1449"/>
                      <a:pt x="4820" y="1432"/>
                      <a:pt x="4881" y="1432"/>
                    </a:cubicBezTo>
                    <a:cubicBezTo>
                      <a:pt x="5062" y="1432"/>
                      <a:pt x="5239" y="1576"/>
                      <a:pt x="5380" y="1819"/>
                    </a:cubicBezTo>
                    <a:cubicBezTo>
                      <a:pt x="5621" y="2229"/>
                      <a:pt x="5789" y="3006"/>
                      <a:pt x="5789" y="3721"/>
                    </a:cubicBezTo>
                    <a:lnTo>
                      <a:pt x="7061" y="3616"/>
                    </a:lnTo>
                    <a:cubicBezTo>
                      <a:pt x="7082" y="3027"/>
                      <a:pt x="6945" y="2324"/>
                      <a:pt x="6662" y="1693"/>
                    </a:cubicBezTo>
                    <a:lnTo>
                      <a:pt x="7681" y="1105"/>
                    </a:lnTo>
                    <a:lnTo>
                      <a:pt x="7134" y="159"/>
                    </a:lnTo>
                    <a:lnTo>
                      <a:pt x="6084" y="779"/>
                    </a:lnTo>
                    <a:cubicBezTo>
                      <a:pt x="5640" y="273"/>
                      <a:pt x="5123" y="0"/>
                      <a:pt x="4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87"/>
              <p:cNvSpPr/>
              <p:nvPr/>
            </p:nvSpPr>
            <p:spPr>
              <a:xfrm>
                <a:off x="4511250" y="693050"/>
                <a:ext cx="660625" cy="549275"/>
              </a:xfrm>
              <a:custGeom>
                <a:avLst/>
                <a:gdLst/>
                <a:ahLst/>
                <a:cxnLst/>
                <a:rect l="l" t="t" r="r" b="b"/>
                <a:pathLst>
                  <a:path w="26425" h="21971" extrusionOk="0">
                    <a:moveTo>
                      <a:pt x="8655" y="5347"/>
                    </a:moveTo>
                    <a:cubicBezTo>
                      <a:pt x="9544" y="5347"/>
                      <a:pt x="10410" y="5808"/>
                      <a:pt x="10895" y="6631"/>
                    </a:cubicBezTo>
                    <a:cubicBezTo>
                      <a:pt x="11610" y="7860"/>
                      <a:pt x="11201" y="9436"/>
                      <a:pt x="9961" y="10150"/>
                    </a:cubicBezTo>
                    <a:cubicBezTo>
                      <a:pt x="9551" y="10392"/>
                      <a:pt x="9104" y="10506"/>
                      <a:pt x="8662" y="10506"/>
                    </a:cubicBezTo>
                    <a:cubicBezTo>
                      <a:pt x="7777" y="10506"/>
                      <a:pt x="6917" y="10046"/>
                      <a:pt x="6441" y="9226"/>
                    </a:cubicBezTo>
                    <a:cubicBezTo>
                      <a:pt x="5716" y="7997"/>
                      <a:pt x="6136" y="6421"/>
                      <a:pt x="7365" y="5695"/>
                    </a:cubicBezTo>
                    <a:cubicBezTo>
                      <a:pt x="7772" y="5459"/>
                      <a:pt x="8216" y="5347"/>
                      <a:pt x="8655" y="5347"/>
                    </a:cubicBezTo>
                    <a:close/>
                    <a:moveTo>
                      <a:pt x="9950" y="1"/>
                    </a:moveTo>
                    <a:lnTo>
                      <a:pt x="1135" y="5149"/>
                    </a:lnTo>
                    <a:cubicBezTo>
                      <a:pt x="2018" y="6652"/>
                      <a:pt x="1513" y="8595"/>
                      <a:pt x="0" y="9478"/>
                    </a:cubicBezTo>
                    <a:lnTo>
                      <a:pt x="7292" y="21971"/>
                    </a:lnTo>
                    <a:lnTo>
                      <a:pt x="8700" y="21971"/>
                    </a:lnTo>
                    <a:cubicBezTo>
                      <a:pt x="7323" y="18724"/>
                      <a:pt x="8542" y="14889"/>
                      <a:pt x="11663" y="13071"/>
                    </a:cubicBezTo>
                    <a:cubicBezTo>
                      <a:pt x="12792" y="12411"/>
                      <a:pt x="14027" y="12096"/>
                      <a:pt x="15245" y="12096"/>
                    </a:cubicBezTo>
                    <a:cubicBezTo>
                      <a:pt x="17688" y="12096"/>
                      <a:pt x="20063" y="13360"/>
                      <a:pt x="21381" y="15625"/>
                    </a:cubicBezTo>
                    <a:cubicBezTo>
                      <a:pt x="22558" y="17631"/>
                      <a:pt x="22632" y="19985"/>
                      <a:pt x="21791" y="21971"/>
                    </a:cubicBezTo>
                    <a:lnTo>
                      <a:pt x="26424" y="21971"/>
                    </a:lnTo>
                    <a:lnTo>
                      <a:pt x="14279" y="1146"/>
                    </a:lnTo>
                    <a:cubicBezTo>
                      <a:pt x="13777" y="1439"/>
                      <a:pt x="13230" y="1578"/>
                      <a:pt x="12689" y="1578"/>
                    </a:cubicBezTo>
                    <a:cubicBezTo>
                      <a:pt x="11600" y="1578"/>
                      <a:pt x="10540" y="1012"/>
                      <a:pt x="9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87"/>
              <p:cNvSpPr/>
              <p:nvPr/>
            </p:nvSpPr>
            <p:spPr>
              <a:xfrm>
                <a:off x="4694325" y="995450"/>
                <a:ext cx="382725" cy="246875"/>
              </a:xfrm>
              <a:custGeom>
                <a:avLst/>
                <a:gdLst/>
                <a:ahLst/>
                <a:cxnLst/>
                <a:rect l="l" t="t" r="r" b="b"/>
                <a:pathLst>
                  <a:path w="15309" h="9875" extrusionOk="0">
                    <a:moveTo>
                      <a:pt x="7922" y="0"/>
                    </a:moveTo>
                    <a:cubicBezTo>
                      <a:pt x="6704" y="0"/>
                      <a:pt x="5469" y="315"/>
                      <a:pt x="4340" y="975"/>
                    </a:cubicBezTo>
                    <a:cubicBezTo>
                      <a:pt x="1219" y="2793"/>
                      <a:pt x="0" y="6628"/>
                      <a:pt x="1377" y="9875"/>
                    </a:cubicBezTo>
                    <a:lnTo>
                      <a:pt x="6640" y="9875"/>
                    </a:lnTo>
                    <a:cubicBezTo>
                      <a:pt x="6315" y="9707"/>
                      <a:pt x="6000" y="9433"/>
                      <a:pt x="5727" y="9076"/>
                    </a:cubicBezTo>
                    <a:lnTo>
                      <a:pt x="4655" y="9696"/>
                    </a:lnTo>
                    <a:lnTo>
                      <a:pt x="4109" y="8761"/>
                    </a:lnTo>
                    <a:lnTo>
                      <a:pt x="5211" y="8120"/>
                    </a:lnTo>
                    <a:cubicBezTo>
                      <a:pt x="4938" y="7426"/>
                      <a:pt x="4854" y="6649"/>
                      <a:pt x="4959" y="5976"/>
                    </a:cubicBezTo>
                    <a:lnTo>
                      <a:pt x="6220" y="5903"/>
                    </a:lnTo>
                    <a:lnTo>
                      <a:pt x="6220" y="5903"/>
                    </a:lnTo>
                    <a:cubicBezTo>
                      <a:pt x="6073" y="6670"/>
                      <a:pt x="6220" y="7615"/>
                      <a:pt x="6525" y="8131"/>
                    </a:cubicBezTo>
                    <a:cubicBezTo>
                      <a:pt x="6696" y="8426"/>
                      <a:pt x="6902" y="8595"/>
                      <a:pt x="7111" y="8595"/>
                    </a:cubicBezTo>
                    <a:cubicBezTo>
                      <a:pt x="7185" y="8595"/>
                      <a:pt x="7260" y="8574"/>
                      <a:pt x="7334" y="8530"/>
                    </a:cubicBezTo>
                    <a:cubicBezTo>
                      <a:pt x="8216" y="8015"/>
                      <a:pt x="6157" y="5693"/>
                      <a:pt x="7922" y="4663"/>
                    </a:cubicBezTo>
                    <a:cubicBezTo>
                      <a:pt x="8179" y="4513"/>
                      <a:pt x="8446" y="4441"/>
                      <a:pt x="8713" y="4441"/>
                    </a:cubicBezTo>
                    <a:cubicBezTo>
                      <a:pt x="9231" y="4441"/>
                      <a:pt x="9748" y="4714"/>
                      <a:pt x="10192" y="5220"/>
                    </a:cubicBezTo>
                    <a:lnTo>
                      <a:pt x="11242" y="4600"/>
                    </a:lnTo>
                    <a:lnTo>
                      <a:pt x="11789" y="5546"/>
                    </a:lnTo>
                    <a:lnTo>
                      <a:pt x="10770" y="6134"/>
                    </a:lnTo>
                    <a:cubicBezTo>
                      <a:pt x="11053" y="6765"/>
                      <a:pt x="11190" y="7468"/>
                      <a:pt x="11169" y="8057"/>
                    </a:cubicBezTo>
                    <a:lnTo>
                      <a:pt x="9897" y="8162"/>
                    </a:lnTo>
                    <a:cubicBezTo>
                      <a:pt x="9897" y="7447"/>
                      <a:pt x="9729" y="6670"/>
                      <a:pt x="9488" y="6260"/>
                    </a:cubicBezTo>
                    <a:cubicBezTo>
                      <a:pt x="9347" y="6017"/>
                      <a:pt x="9170" y="5873"/>
                      <a:pt x="8989" y="5873"/>
                    </a:cubicBezTo>
                    <a:cubicBezTo>
                      <a:pt x="8928" y="5873"/>
                      <a:pt x="8866" y="5890"/>
                      <a:pt x="8805" y="5924"/>
                    </a:cubicBezTo>
                    <a:cubicBezTo>
                      <a:pt x="7954" y="6429"/>
                      <a:pt x="9971" y="8771"/>
                      <a:pt x="8174" y="9822"/>
                    </a:cubicBezTo>
                    <a:cubicBezTo>
                      <a:pt x="8143" y="9843"/>
                      <a:pt x="8111" y="9854"/>
                      <a:pt x="8080" y="9875"/>
                    </a:cubicBezTo>
                    <a:lnTo>
                      <a:pt x="14468" y="9875"/>
                    </a:lnTo>
                    <a:cubicBezTo>
                      <a:pt x="15309" y="7889"/>
                      <a:pt x="15235" y="5535"/>
                      <a:pt x="14058" y="3529"/>
                    </a:cubicBezTo>
                    <a:cubicBezTo>
                      <a:pt x="12740" y="1264"/>
                      <a:pt x="10365" y="0"/>
                      <a:pt x="79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87"/>
              <p:cNvSpPr/>
              <p:nvPr/>
            </p:nvSpPr>
            <p:spPr>
              <a:xfrm>
                <a:off x="4654150" y="826725"/>
                <a:ext cx="147350" cy="129000"/>
              </a:xfrm>
              <a:custGeom>
                <a:avLst/>
                <a:gdLst/>
                <a:ahLst/>
                <a:cxnLst/>
                <a:rect l="l" t="t" r="r" b="b"/>
                <a:pathLst>
                  <a:path w="5894" h="5160" extrusionOk="0">
                    <a:moveTo>
                      <a:pt x="2939" y="0"/>
                    </a:moveTo>
                    <a:cubicBezTo>
                      <a:pt x="2500" y="0"/>
                      <a:pt x="2056" y="112"/>
                      <a:pt x="1649" y="348"/>
                    </a:cubicBezTo>
                    <a:cubicBezTo>
                      <a:pt x="420" y="1074"/>
                      <a:pt x="0" y="2650"/>
                      <a:pt x="725" y="3879"/>
                    </a:cubicBezTo>
                    <a:cubicBezTo>
                      <a:pt x="1201" y="4699"/>
                      <a:pt x="2061" y="5159"/>
                      <a:pt x="2946" y="5159"/>
                    </a:cubicBezTo>
                    <a:cubicBezTo>
                      <a:pt x="3388" y="5159"/>
                      <a:pt x="3835" y="5045"/>
                      <a:pt x="4245" y="4803"/>
                    </a:cubicBezTo>
                    <a:cubicBezTo>
                      <a:pt x="5485" y="4089"/>
                      <a:pt x="5894" y="2513"/>
                      <a:pt x="5179" y="1284"/>
                    </a:cubicBezTo>
                    <a:cubicBezTo>
                      <a:pt x="4694" y="461"/>
                      <a:pt x="3828" y="0"/>
                      <a:pt x="29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feld 1">
            <a:extLst>
              <a:ext uri="{FF2B5EF4-FFF2-40B4-BE49-F238E27FC236}">
                <a16:creationId xmlns:a16="http://schemas.microsoft.com/office/drawing/2014/main" id="{0EDC5088-09E6-49A3-04A2-3C73F5A34DB8}"/>
              </a:ext>
            </a:extLst>
          </p:cNvPr>
          <p:cNvSpPr txBox="1"/>
          <p:nvPr/>
        </p:nvSpPr>
        <p:spPr>
          <a:xfrm>
            <a:off x="69858" y="2257925"/>
            <a:ext cx="2964273" cy="584775"/>
          </a:xfrm>
          <a:prstGeom prst="rect">
            <a:avLst/>
          </a:prstGeom>
          <a:noFill/>
        </p:spPr>
        <p:txBody>
          <a:bodyPr wrap="none" rtlCol="0">
            <a:spAutoFit/>
          </a:bodyPr>
          <a:lstStyle/>
          <a:p>
            <a:r>
              <a:rPr lang="de-AT" sz="3200" b="1" dirty="0">
                <a:latin typeface="Titillium Web" panose="00000500000000000000" pitchFamily="2" charset="0"/>
              </a:rPr>
              <a:t>Geld und Stress</a:t>
            </a:r>
          </a:p>
        </p:txBody>
      </p:sp>
      <p:sp>
        <p:nvSpPr>
          <p:cNvPr id="3" name="Textfeld 2">
            <a:extLst>
              <a:ext uri="{FF2B5EF4-FFF2-40B4-BE49-F238E27FC236}">
                <a16:creationId xmlns:a16="http://schemas.microsoft.com/office/drawing/2014/main" id="{856CE8E4-DDCB-165F-8888-43344203B556}"/>
              </a:ext>
            </a:extLst>
          </p:cNvPr>
          <p:cNvSpPr txBox="1"/>
          <p:nvPr/>
        </p:nvSpPr>
        <p:spPr>
          <a:xfrm>
            <a:off x="151654" y="2813936"/>
            <a:ext cx="6571030" cy="1538883"/>
          </a:xfrm>
          <a:prstGeom prst="rect">
            <a:avLst/>
          </a:prstGeom>
          <a:noFill/>
        </p:spPr>
        <p:txBody>
          <a:bodyPr wrap="none" rtlCol="0">
            <a:spAutoFit/>
          </a:bodyPr>
          <a:lstStyle/>
          <a:p>
            <a:pPr algn="l">
              <a:buFont typeface="Arial" panose="020B0604020202020204" pitchFamily="34" charset="0"/>
              <a:buChar char="•"/>
            </a:pPr>
            <a:r>
              <a:rPr lang="de-DE" sz="1600" b="0" i="0" dirty="0">
                <a:solidFill>
                  <a:srgbClr val="111111"/>
                </a:solidFill>
                <a:effectLst/>
                <a:latin typeface="-apple-system"/>
              </a:rPr>
              <a:t>Sparen Sie automatisch</a:t>
            </a:r>
          </a:p>
          <a:p>
            <a:pPr algn="l">
              <a:buFont typeface="Arial" panose="020B0604020202020204" pitchFamily="34" charset="0"/>
              <a:buChar char="•"/>
            </a:pPr>
            <a:r>
              <a:rPr lang="de-DE" sz="1600" b="0" i="0" dirty="0">
                <a:solidFill>
                  <a:srgbClr val="111111"/>
                </a:solidFill>
                <a:effectLst/>
                <a:latin typeface="-apple-system"/>
              </a:rPr>
              <a:t>Finanzplanung</a:t>
            </a:r>
          </a:p>
          <a:p>
            <a:pPr algn="l">
              <a:buFont typeface="Arial" panose="020B0604020202020204" pitchFamily="34" charset="0"/>
              <a:buChar char="•"/>
            </a:pPr>
            <a:r>
              <a:rPr lang="de-DE" sz="1600" b="0" i="0" dirty="0">
                <a:solidFill>
                  <a:srgbClr val="111111"/>
                </a:solidFill>
                <a:effectLst/>
                <a:latin typeface="-apple-system"/>
              </a:rPr>
              <a:t>Konzentrieren Sie sich auf das, was Sie haben, nicht auf das, was Ihnen fehlt</a:t>
            </a:r>
          </a:p>
          <a:p>
            <a:pPr algn="l">
              <a:buFont typeface="Arial" panose="020B0604020202020204" pitchFamily="34" charset="0"/>
              <a:buChar char="•"/>
            </a:pPr>
            <a:r>
              <a:rPr lang="de-DE" sz="1600" b="0" i="0" dirty="0">
                <a:solidFill>
                  <a:srgbClr val="111111"/>
                </a:solidFill>
                <a:effectLst/>
                <a:latin typeface="-apple-system"/>
              </a:rPr>
              <a:t>Gönnen Sie sich etwas</a:t>
            </a:r>
          </a:p>
          <a:p>
            <a:pPr algn="l">
              <a:buFont typeface="Arial" panose="020B0604020202020204" pitchFamily="34" charset="0"/>
              <a:buChar char="•"/>
            </a:pPr>
            <a:r>
              <a:rPr lang="de-DE" sz="1600" b="0" i="0" dirty="0">
                <a:solidFill>
                  <a:srgbClr val="111111"/>
                </a:solidFill>
                <a:effectLst/>
                <a:latin typeface="-apple-system"/>
              </a:rPr>
              <a:t>Und denken Sie daran: Sie sind mit Ihren Gedanken nicht allein</a:t>
            </a:r>
          </a:p>
          <a:p>
            <a:endParaRPr lang="de-AT"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76"/>
        <p:cNvGrpSpPr/>
        <p:nvPr/>
      </p:nvGrpSpPr>
      <p:grpSpPr>
        <a:xfrm>
          <a:off x="0" y="0"/>
          <a:ext cx="0" cy="0"/>
          <a:chOff x="0" y="0"/>
          <a:chExt cx="0" cy="0"/>
        </a:xfrm>
      </p:grpSpPr>
      <p:sp>
        <p:nvSpPr>
          <p:cNvPr id="3377" name="Google Shape;3377;p88"/>
          <p:cNvSpPr txBox="1">
            <a:spLocks noGrp="1"/>
          </p:cNvSpPr>
          <p:nvPr>
            <p:ph type="title"/>
          </p:nvPr>
        </p:nvSpPr>
        <p:spPr>
          <a:xfrm>
            <a:off x="552735" y="523488"/>
            <a:ext cx="4799850" cy="9770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Geld im Altag</a:t>
            </a:r>
            <a:endParaRPr dirty="0"/>
          </a:p>
        </p:txBody>
      </p:sp>
      <p:sp>
        <p:nvSpPr>
          <p:cNvPr id="3378" name="Google Shape;3378;p88"/>
          <p:cNvSpPr txBox="1">
            <a:spLocks noGrp="1"/>
          </p:cNvSpPr>
          <p:nvPr>
            <p:ph type="title" idx="2"/>
          </p:nvPr>
        </p:nvSpPr>
        <p:spPr>
          <a:xfrm>
            <a:off x="4920300" y="2698200"/>
            <a:ext cx="3503700" cy="19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06</a:t>
            </a:r>
            <a:endParaRPr dirty="0"/>
          </a:p>
        </p:txBody>
      </p:sp>
      <p:sp>
        <p:nvSpPr>
          <p:cNvPr id="3379" name="Google Shape;3379;p88"/>
          <p:cNvSpPr txBox="1">
            <a:spLocks noGrp="1"/>
          </p:cNvSpPr>
          <p:nvPr>
            <p:ph type="subTitle" idx="1"/>
          </p:nvPr>
        </p:nvSpPr>
        <p:spPr>
          <a:xfrm>
            <a:off x="408366" y="1416420"/>
            <a:ext cx="3381383" cy="162471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AT" sz="1800" dirty="0"/>
              <a:t>Jeder hat Geld und jeder verwendet es aber daraus bestehen sehr viele Schulden und man kann im Alltag nicht Geld sparen</a:t>
            </a:r>
            <a:endParaRPr sz="1800" dirty="0"/>
          </a:p>
        </p:txBody>
      </p:sp>
      <p:grpSp>
        <p:nvGrpSpPr>
          <p:cNvPr id="3380" name="Google Shape;3380;p88"/>
          <p:cNvGrpSpPr/>
          <p:nvPr/>
        </p:nvGrpSpPr>
        <p:grpSpPr>
          <a:xfrm>
            <a:off x="2136520" y="1913415"/>
            <a:ext cx="3164778" cy="2674838"/>
            <a:chOff x="2136520" y="1989615"/>
            <a:chExt cx="3164778" cy="2674838"/>
          </a:xfrm>
        </p:grpSpPr>
        <p:grpSp>
          <p:nvGrpSpPr>
            <p:cNvPr id="3381" name="Google Shape;3381;p88"/>
            <p:cNvGrpSpPr/>
            <p:nvPr/>
          </p:nvGrpSpPr>
          <p:grpSpPr>
            <a:xfrm>
              <a:off x="2136520" y="3377492"/>
              <a:ext cx="1979884" cy="1286961"/>
              <a:chOff x="3028945" y="2612942"/>
              <a:chExt cx="1979884" cy="1286961"/>
            </a:xfrm>
          </p:grpSpPr>
          <p:grpSp>
            <p:nvGrpSpPr>
              <p:cNvPr id="3382" name="Google Shape;3382;p88"/>
              <p:cNvGrpSpPr/>
              <p:nvPr/>
            </p:nvGrpSpPr>
            <p:grpSpPr>
              <a:xfrm>
                <a:off x="3048248" y="2612942"/>
                <a:ext cx="1960580" cy="1159377"/>
                <a:chOff x="4923200" y="1561363"/>
                <a:chExt cx="975025" cy="576575"/>
              </a:xfrm>
            </p:grpSpPr>
            <p:sp>
              <p:nvSpPr>
                <p:cNvPr id="3383" name="Google Shape;3383;p88"/>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88"/>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88"/>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88"/>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88"/>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88"/>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88"/>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88"/>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88"/>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88"/>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88"/>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88"/>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88"/>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88"/>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88"/>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88"/>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88"/>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88"/>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88"/>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88"/>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88"/>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88"/>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88"/>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88"/>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88"/>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88"/>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88"/>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88"/>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88"/>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88"/>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88"/>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88"/>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88"/>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88"/>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88"/>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88"/>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88"/>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88"/>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88"/>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88"/>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88"/>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88"/>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88"/>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88"/>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88"/>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8" name="Google Shape;3428;p88"/>
              <p:cNvGrpSpPr/>
              <p:nvPr/>
            </p:nvGrpSpPr>
            <p:grpSpPr>
              <a:xfrm>
                <a:off x="3028945" y="2740526"/>
                <a:ext cx="1960580" cy="1159377"/>
                <a:chOff x="4923200" y="1561363"/>
                <a:chExt cx="975025" cy="576575"/>
              </a:xfrm>
            </p:grpSpPr>
            <p:sp>
              <p:nvSpPr>
                <p:cNvPr id="3429" name="Google Shape;3429;p88"/>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88"/>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88"/>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88"/>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88"/>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88"/>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88"/>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88"/>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88"/>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88"/>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88"/>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88"/>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88"/>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88"/>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88"/>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88"/>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88"/>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88"/>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88"/>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88"/>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88"/>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88"/>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88"/>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88"/>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88"/>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88"/>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88"/>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88"/>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88"/>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88"/>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88"/>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88"/>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88"/>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88"/>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88"/>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88"/>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88"/>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88"/>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88"/>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88"/>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88"/>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88"/>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88"/>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88"/>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88"/>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74" name="Google Shape;3474;p88"/>
            <p:cNvGrpSpPr/>
            <p:nvPr/>
          </p:nvGrpSpPr>
          <p:grpSpPr>
            <a:xfrm>
              <a:off x="3627774" y="1989615"/>
              <a:ext cx="1673524" cy="2613873"/>
              <a:chOff x="5542724" y="1467403"/>
              <a:chExt cx="1673524" cy="2613873"/>
            </a:xfrm>
          </p:grpSpPr>
          <p:sp>
            <p:nvSpPr>
              <p:cNvPr id="3475" name="Google Shape;3475;p88"/>
              <p:cNvSpPr/>
              <p:nvPr/>
            </p:nvSpPr>
            <p:spPr>
              <a:xfrm>
                <a:off x="5738475" y="1467403"/>
                <a:ext cx="761894" cy="1373054"/>
              </a:xfrm>
              <a:custGeom>
                <a:avLst/>
                <a:gdLst/>
                <a:ahLst/>
                <a:cxnLst/>
                <a:rect l="l" t="t" r="r" b="b"/>
                <a:pathLst>
                  <a:path w="9510" h="17138" extrusionOk="0">
                    <a:moveTo>
                      <a:pt x="5586" y="1307"/>
                    </a:moveTo>
                    <a:cubicBezTo>
                      <a:pt x="6015" y="1307"/>
                      <a:pt x="6315" y="1649"/>
                      <a:pt x="6315" y="2244"/>
                    </a:cubicBezTo>
                    <a:lnTo>
                      <a:pt x="6325" y="3746"/>
                    </a:lnTo>
                    <a:lnTo>
                      <a:pt x="3163" y="5575"/>
                    </a:lnTo>
                    <a:lnTo>
                      <a:pt x="3152" y="4073"/>
                    </a:lnTo>
                    <a:cubicBezTo>
                      <a:pt x="3152" y="3232"/>
                      <a:pt x="3740" y="2223"/>
                      <a:pt x="4466" y="1792"/>
                    </a:cubicBezTo>
                    <a:lnTo>
                      <a:pt x="5001" y="1488"/>
                    </a:lnTo>
                    <a:cubicBezTo>
                      <a:pt x="5210" y="1365"/>
                      <a:pt x="5409" y="1307"/>
                      <a:pt x="5586" y="1307"/>
                    </a:cubicBezTo>
                    <a:close/>
                    <a:moveTo>
                      <a:pt x="7746" y="4249"/>
                    </a:moveTo>
                    <a:cubicBezTo>
                      <a:pt x="8179" y="4249"/>
                      <a:pt x="8479" y="4591"/>
                      <a:pt x="8479" y="5186"/>
                    </a:cubicBezTo>
                    <a:lnTo>
                      <a:pt x="8489" y="10597"/>
                    </a:lnTo>
                    <a:cubicBezTo>
                      <a:pt x="8500" y="11437"/>
                      <a:pt x="7901" y="12446"/>
                      <a:pt x="7177" y="12866"/>
                    </a:cubicBezTo>
                    <a:lnTo>
                      <a:pt x="2354" y="15651"/>
                    </a:lnTo>
                    <a:cubicBezTo>
                      <a:pt x="2142" y="15774"/>
                      <a:pt x="1942" y="15832"/>
                      <a:pt x="1765" y="15832"/>
                    </a:cubicBezTo>
                    <a:cubicBezTo>
                      <a:pt x="1335" y="15832"/>
                      <a:pt x="1037" y="15490"/>
                      <a:pt x="1030" y="14894"/>
                    </a:cubicBezTo>
                    <a:lnTo>
                      <a:pt x="1020" y="9494"/>
                    </a:lnTo>
                    <a:cubicBezTo>
                      <a:pt x="1020" y="8653"/>
                      <a:pt x="1608" y="7634"/>
                      <a:pt x="2333" y="7214"/>
                    </a:cubicBezTo>
                    <a:lnTo>
                      <a:pt x="7156" y="4430"/>
                    </a:lnTo>
                    <a:cubicBezTo>
                      <a:pt x="7367" y="4307"/>
                      <a:pt x="7568" y="4249"/>
                      <a:pt x="7746" y="4249"/>
                    </a:cubicBezTo>
                    <a:close/>
                    <a:moveTo>
                      <a:pt x="6041" y="0"/>
                    </a:moveTo>
                    <a:cubicBezTo>
                      <a:pt x="5725" y="0"/>
                      <a:pt x="5368" y="104"/>
                      <a:pt x="4991" y="321"/>
                    </a:cubicBezTo>
                    <a:lnTo>
                      <a:pt x="4466" y="626"/>
                    </a:lnTo>
                    <a:cubicBezTo>
                      <a:pt x="3173" y="1372"/>
                      <a:pt x="2133" y="3169"/>
                      <a:pt x="2143" y="4650"/>
                    </a:cubicBezTo>
                    <a:lnTo>
                      <a:pt x="2143" y="6174"/>
                    </a:lnTo>
                    <a:cubicBezTo>
                      <a:pt x="946" y="6972"/>
                      <a:pt x="0" y="8664"/>
                      <a:pt x="0" y="10071"/>
                    </a:cubicBezTo>
                    <a:lnTo>
                      <a:pt x="21" y="15483"/>
                    </a:lnTo>
                    <a:cubicBezTo>
                      <a:pt x="21" y="16531"/>
                      <a:pt x="548" y="17138"/>
                      <a:pt x="1310" y="17138"/>
                    </a:cubicBezTo>
                    <a:cubicBezTo>
                      <a:pt x="1625" y="17138"/>
                      <a:pt x="1979" y="17035"/>
                      <a:pt x="2354" y="16817"/>
                    </a:cubicBezTo>
                    <a:lnTo>
                      <a:pt x="7187" y="14033"/>
                    </a:lnTo>
                    <a:cubicBezTo>
                      <a:pt x="8458" y="13297"/>
                      <a:pt x="9509" y="11490"/>
                      <a:pt x="9509" y="10008"/>
                    </a:cubicBezTo>
                    <a:lnTo>
                      <a:pt x="9488" y="4598"/>
                    </a:lnTo>
                    <a:cubicBezTo>
                      <a:pt x="9488" y="3554"/>
                      <a:pt x="8962" y="2954"/>
                      <a:pt x="8201" y="2954"/>
                    </a:cubicBezTo>
                    <a:cubicBezTo>
                      <a:pt x="7936" y="2954"/>
                      <a:pt x="7643" y="3027"/>
                      <a:pt x="7334" y="3179"/>
                    </a:cubicBezTo>
                    <a:lnTo>
                      <a:pt x="7334" y="1656"/>
                    </a:lnTo>
                    <a:cubicBezTo>
                      <a:pt x="7334" y="607"/>
                      <a:pt x="6807" y="0"/>
                      <a:pt x="6041" y="0"/>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88"/>
              <p:cNvSpPr/>
              <p:nvPr/>
            </p:nvSpPr>
            <p:spPr>
              <a:xfrm>
                <a:off x="5969053" y="2006998"/>
                <a:ext cx="300672" cy="515236"/>
              </a:xfrm>
              <a:custGeom>
                <a:avLst/>
                <a:gdLst/>
                <a:ahLst/>
                <a:cxnLst/>
                <a:rect l="l" t="t" r="r" b="b"/>
                <a:pathLst>
                  <a:path w="3753" h="6431" extrusionOk="0">
                    <a:moveTo>
                      <a:pt x="2261" y="1305"/>
                    </a:moveTo>
                    <a:cubicBezTo>
                      <a:pt x="2540" y="1305"/>
                      <a:pt x="2733" y="1523"/>
                      <a:pt x="2733" y="1908"/>
                    </a:cubicBezTo>
                    <a:cubicBezTo>
                      <a:pt x="2733" y="2454"/>
                      <a:pt x="2354" y="3116"/>
                      <a:pt x="1882" y="3400"/>
                    </a:cubicBezTo>
                    <a:cubicBezTo>
                      <a:pt x="1741" y="3479"/>
                      <a:pt x="1609" y="3517"/>
                      <a:pt x="1493" y="3517"/>
                    </a:cubicBezTo>
                    <a:cubicBezTo>
                      <a:pt x="1210" y="3517"/>
                      <a:pt x="1020" y="3293"/>
                      <a:pt x="1020" y="2906"/>
                    </a:cubicBezTo>
                    <a:cubicBezTo>
                      <a:pt x="1010" y="2360"/>
                      <a:pt x="1399" y="1697"/>
                      <a:pt x="1871" y="1424"/>
                    </a:cubicBezTo>
                    <a:cubicBezTo>
                      <a:pt x="2011" y="1343"/>
                      <a:pt x="2144" y="1305"/>
                      <a:pt x="2261" y="1305"/>
                    </a:cubicBezTo>
                    <a:close/>
                    <a:moveTo>
                      <a:pt x="2708" y="1"/>
                    </a:moveTo>
                    <a:cubicBezTo>
                      <a:pt x="2456" y="1"/>
                      <a:pt x="2171" y="84"/>
                      <a:pt x="1871" y="258"/>
                    </a:cubicBezTo>
                    <a:cubicBezTo>
                      <a:pt x="831" y="847"/>
                      <a:pt x="1" y="2307"/>
                      <a:pt x="1" y="3494"/>
                    </a:cubicBezTo>
                    <a:cubicBezTo>
                      <a:pt x="1" y="4327"/>
                      <a:pt x="421" y="4809"/>
                      <a:pt x="1033" y="4809"/>
                    </a:cubicBezTo>
                    <a:cubicBezTo>
                      <a:pt x="1139" y="4809"/>
                      <a:pt x="1251" y="4795"/>
                      <a:pt x="1367" y="4765"/>
                    </a:cubicBezTo>
                    <a:lnTo>
                      <a:pt x="1378" y="6079"/>
                    </a:lnTo>
                    <a:cubicBezTo>
                      <a:pt x="1378" y="6302"/>
                      <a:pt x="1488" y="6431"/>
                      <a:pt x="1653" y="6431"/>
                    </a:cubicBezTo>
                    <a:cubicBezTo>
                      <a:pt x="1721" y="6431"/>
                      <a:pt x="1799" y="6409"/>
                      <a:pt x="1882" y="6362"/>
                    </a:cubicBezTo>
                    <a:cubicBezTo>
                      <a:pt x="2165" y="6194"/>
                      <a:pt x="2386" y="5806"/>
                      <a:pt x="2386" y="5491"/>
                    </a:cubicBezTo>
                    <a:lnTo>
                      <a:pt x="2386" y="4177"/>
                    </a:lnTo>
                    <a:cubicBezTo>
                      <a:pt x="3174" y="3473"/>
                      <a:pt x="3752" y="2307"/>
                      <a:pt x="3752" y="1330"/>
                    </a:cubicBezTo>
                    <a:cubicBezTo>
                      <a:pt x="3744" y="489"/>
                      <a:pt x="3320" y="1"/>
                      <a:pt x="2708" y="1"/>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7" name="Google Shape;3477;p88"/>
              <p:cNvGrpSpPr/>
              <p:nvPr/>
            </p:nvGrpSpPr>
            <p:grpSpPr>
              <a:xfrm>
                <a:off x="5542724" y="2522228"/>
                <a:ext cx="1673524" cy="1438213"/>
                <a:chOff x="1455055" y="2629044"/>
                <a:chExt cx="1395068" cy="1198910"/>
              </a:xfrm>
            </p:grpSpPr>
            <p:sp>
              <p:nvSpPr>
                <p:cNvPr id="3478" name="Google Shape;3478;p88"/>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88"/>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88"/>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88"/>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88"/>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88"/>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88"/>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88"/>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88"/>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88"/>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88"/>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88"/>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88"/>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88"/>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88"/>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88"/>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88"/>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88"/>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88"/>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7" name="Google Shape;3497;p88"/>
              <p:cNvGrpSpPr/>
              <p:nvPr/>
            </p:nvGrpSpPr>
            <p:grpSpPr>
              <a:xfrm>
                <a:off x="6318506" y="3478067"/>
                <a:ext cx="639344" cy="603209"/>
                <a:chOff x="5127806" y="3642167"/>
                <a:chExt cx="639344" cy="603209"/>
              </a:xfrm>
            </p:grpSpPr>
            <p:sp>
              <p:nvSpPr>
                <p:cNvPr id="3498" name="Google Shape;3498;p88"/>
                <p:cNvSpPr/>
                <p:nvPr/>
              </p:nvSpPr>
              <p:spPr>
                <a:xfrm>
                  <a:off x="5155952" y="4006901"/>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88"/>
                <p:cNvSpPr/>
                <p:nvPr/>
              </p:nvSpPr>
              <p:spPr>
                <a:xfrm>
                  <a:off x="5127806" y="3838830"/>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88"/>
                <p:cNvSpPr/>
                <p:nvPr/>
              </p:nvSpPr>
              <p:spPr>
                <a:xfrm>
                  <a:off x="5219347" y="3878457"/>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88"/>
                <p:cNvSpPr/>
                <p:nvPr/>
              </p:nvSpPr>
              <p:spPr>
                <a:xfrm>
                  <a:off x="5225915" y="3904906"/>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88"/>
                <p:cNvSpPr/>
                <p:nvPr/>
              </p:nvSpPr>
              <p:spPr>
                <a:xfrm>
                  <a:off x="5219347" y="3865591"/>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88"/>
                <p:cNvSpPr/>
                <p:nvPr/>
              </p:nvSpPr>
              <p:spPr>
                <a:xfrm>
                  <a:off x="5225915" y="3892352"/>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88"/>
                <p:cNvSpPr/>
                <p:nvPr/>
              </p:nvSpPr>
              <p:spPr>
                <a:xfrm>
                  <a:off x="5339034" y="3951949"/>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88"/>
                <p:cNvSpPr/>
                <p:nvPr/>
              </p:nvSpPr>
              <p:spPr>
                <a:xfrm>
                  <a:off x="5155952" y="3908346"/>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88"/>
                <p:cNvSpPr/>
                <p:nvPr/>
              </p:nvSpPr>
              <p:spPr>
                <a:xfrm>
                  <a:off x="5127806" y="3740409"/>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88"/>
                <p:cNvSpPr/>
                <p:nvPr/>
              </p:nvSpPr>
              <p:spPr>
                <a:xfrm>
                  <a:off x="5219347" y="3780081"/>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88"/>
                <p:cNvSpPr/>
                <p:nvPr/>
              </p:nvSpPr>
              <p:spPr>
                <a:xfrm>
                  <a:off x="5225915" y="3806485"/>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88"/>
                <p:cNvSpPr/>
                <p:nvPr/>
              </p:nvSpPr>
              <p:spPr>
                <a:xfrm>
                  <a:off x="5219347" y="3767527"/>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88"/>
                <p:cNvSpPr/>
                <p:nvPr/>
              </p:nvSpPr>
              <p:spPr>
                <a:xfrm>
                  <a:off x="5225915" y="3793797"/>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88"/>
                <p:cNvSpPr/>
                <p:nvPr/>
              </p:nvSpPr>
              <p:spPr>
                <a:xfrm>
                  <a:off x="5339034" y="3853394"/>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88"/>
                <p:cNvSpPr/>
                <p:nvPr/>
              </p:nvSpPr>
              <p:spPr>
                <a:xfrm>
                  <a:off x="5155952" y="3809746"/>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88"/>
                <p:cNvSpPr/>
                <p:nvPr/>
              </p:nvSpPr>
              <p:spPr>
                <a:xfrm>
                  <a:off x="5127806" y="3642167"/>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88"/>
                <p:cNvSpPr/>
                <p:nvPr/>
              </p:nvSpPr>
              <p:spPr>
                <a:xfrm>
                  <a:off x="5219347" y="3681615"/>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88"/>
                <p:cNvSpPr/>
                <p:nvPr/>
              </p:nvSpPr>
              <p:spPr>
                <a:xfrm>
                  <a:off x="5225915" y="3708242"/>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88"/>
                <p:cNvSpPr/>
                <p:nvPr/>
              </p:nvSpPr>
              <p:spPr>
                <a:xfrm>
                  <a:off x="5219347" y="3668927"/>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88"/>
                <p:cNvSpPr/>
                <p:nvPr/>
              </p:nvSpPr>
              <p:spPr>
                <a:xfrm>
                  <a:off x="5225915" y="3695688"/>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88"/>
                <p:cNvSpPr/>
                <p:nvPr/>
              </p:nvSpPr>
              <p:spPr>
                <a:xfrm>
                  <a:off x="5339034" y="3755286"/>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22"/>
        <p:cNvGrpSpPr/>
        <p:nvPr/>
      </p:nvGrpSpPr>
      <p:grpSpPr>
        <a:xfrm>
          <a:off x="0" y="0"/>
          <a:ext cx="0" cy="0"/>
          <a:chOff x="0" y="0"/>
          <a:chExt cx="0" cy="0"/>
        </a:xfrm>
      </p:grpSpPr>
      <p:sp>
        <p:nvSpPr>
          <p:cNvPr id="11" name="Rechteck: gefaltete Ecke 10">
            <a:extLst>
              <a:ext uri="{FF2B5EF4-FFF2-40B4-BE49-F238E27FC236}">
                <a16:creationId xmlns:a16="http://schemas.microsoft.com/office/drawing/2014/main" id="{3410CC3A-3315-8C67-9EA1-28AA8FC1A5AE}"/>
              </a:ext>
            </a:extLst>
          </p:cNvPr>
          <p:cNvSpPr/>
          <p:nvPr/>
        </p:nvSpPr>
        <p:spPr>
          <a:xfrm>
            <a:off x="1910576" y="2029522"/>
            <a:ext cx="4177990" cy="2252547"/>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Rechteck: gefaltete Ecke 9">
            <a:extLst>
              <a:ext uri="{FF2B5EF4-FFF2-40B4-BE49-F238E27FC236}">
                <a16:creationId xmlns:a16="http://schemas.microsoft.com/office/drawing/2014/main" id="{BFC365CD-9937-F33F-67D0-0CB9A247933C}"/>
              </a:ext>
            </a:extLst>
          </p:cNvPr>
          <p:cNvSpPr/>
          <p:nvPr/>
        </p:nvSpPr>
        <p:spPr>
          <a:xfrm>
            <a:off x="2036956" y="2200507"/>
            <a:ext cx="4294928" cy="2252547"/>
          </a:xfrm>
          <a:prstGeom prst="foldedCorner">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3523" name="Google Shape;3523;p8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Budgetplannung</a:t>
            </a:r>
            <a:endParaRPr dirty="0"/>
          </a:p>
        </p:txBody>
      </p:sp>
      <p:sp>
        <p:nvSpPr>
          <p:cNvPr id="2" name="Textfeld 1">
            <a:extLst>
              <a:ext uri="{FF2B5EF4-FFF2-40B4-BE49-F238E27FC236}">
                <a16:creationId xmlns:a16="http://schemas.microsoft.com/office/drawing/2014/main" id="{AF230AE6-70D1-8BC0-787F-EE3EE4B44268}"/>
              </a:ext>
            </a:extLst>
          </p:cNvPr>
          <p:cNvSpPr txBox="1"/>
          <p:nvPr/>
        </p:nvSpPr>
        <p:spPr>
          <a:xfrm>
            <a:off x="1431168" y="1017725"/>
            <a:ext cx="6846660" cy="954107"/>
          </a:xfrm>
          <a:prstGeom prst="rect">
            <a:avLst/>
          </a:prstGeom>
          <a:noFill/>
        </p:spPr>
        <p:txBody>
          <a:bodyPr wrap="square" rtlCol="0">
            <a:spAutoFit/>
          </a:bodyPr>
          <a:lstStyle/>
          <a:p>
            <a:r>
              <a:rPr lang="de-DE" b="0" i="0" dirty="0">
                <a:solidFill>
                  <a:srgbClr val="111111"/>
                </a:solidFill>
                <a:effectLst/>
                <a:latin typeface="-apple-system"/>
              </a:rPr>
              <a:t>Ein Budget ist ein Finanzplan, der Ihre Einnahmen und Ausgaben aufzeichnet und Ihnen hilft, Ihre Finanzen zu verwalten. Ein Budget kann Ihnen helfen, Ihre Ausgaben zu kontrollieren und sicherzustellen, dass Sie genug Geld haben, um Ihre Schulden abzuzahlen oder Ihre Ersparnisse zu erhöhen.</a:t>
            </a:r>
            <a:endParaRPr lang="de-AT" dirty="0"/>
          </a:p>
        </p:txBody>
      </p:sp>
      <p:sp>
        <p:nvSpPr>
          <p:cNvPr id="3" name="Textfeld 2">
            <a:extLst>
              <a:ext uri="{FF2B5EF4-FFF2-40B4-BE49-F238E27FC236}">
                <a16:creationId xmlns:a16="http://schemas.microsoft.com/office/drawing/2014/main" id="{3A2C91D7-FDAA-8661-497B-45A7513D3B66}"/>
              </a:ext>
            </a:extLst>
          </p:cNvPr>
          <p:cNvSpPr txBox="1"/>
          <p:nvPr/>
        </p:nvSpPr>
        <p:spPr>
          <a:xfrm>
            <a:off x="2096429" y="2304586"/>
            <a:ext cx="4235455" cy="2031325"/>
          </a:xfrm>
          <a:prstGeom prst="rect">
            <a:avLst/>
          </a:prstGeom>
          <a:noFill/>
        </p:spPr>
        <p:txBody>
          <a:bodyPr wrap="none" rtlCol="0">
            <a:spAutoFit/>
          </a:bodyPr>
          <a:lstStyle/>
          <a:p>
            <a:pPr algn="l">
              <a:buFont typeface="+mj-lt"/>
              <a:buAutoNum type="arabicPeriod"/>
            </a:pPr>
            <a:r>
              <a:rPr lang="de-DE" b="0" i="0" dirty="0">
                <a:solidFill>
                  <a:srgbClr val="111111"/>
                </a:solidFill>
                <a:effectLst/>
                <a:latin typeface="-apple-system"/>
              </a:rPr>
              <a:t>Unternehmensziele festlegen</a:t>
            </a:r>
          </a:p>
          <a:p>
            <a:pPr algn="l">
              <a:buFont typeface="+mj-lt"/>
              <a:buAutoNum type="arabicPeriod"/>
            </a:pPr>
            <a:r>
              <a:rPr lang="de-DE" b="0" i="0" dirty="0">
                <a:solidFill>
                  <a:srgbClr val="111111"/>
                </a:solidFill>
                <a:effectLst/>
                <a:latin typeface="-apple-system"/>
              </a:rPr>
              <a:t>Bereichsziele ableiten</a:t>
            </a:r>
          </a:p>
          <a:p>
            <a:pPr algn="l">
              <a:buFont typeface="+mj-lt"/>
              <a:buAutoNum type="arabicPeriod"/>
            </a:pPr>
            <a:r>
              <a:rPr lang="de-DE" b="0" i="0" dirty="0">
                <a:solidFill>
                  <a:srgbClr val="111111"/>
                </a:solidFill>
                <a:effectLst/>
                <a:latin typeface="-apple-system"/>
              </a:rPr>
              <a:t>Aktivitäten und Maßnahmen planen</a:t>
            </a:r>
          </a:p>
          <a:p>
            <a:pPr algn="l">
              <a:buFont typeface="+mj-lt"/>
              <a:buAutoNum type="arabicPeriod"/>
            </a:pPr>
            <a:r>
              <a:rPr lang="de-DE" b="0" i="0" dirty="0">
                <a:solidFill>
                  <a:srgbClr val="111111"/>
                </a:solidFill>
                <a:effectLst/>
                <a:latin typeface="-apple-system"/>
              </a:rPr>
              <a:t>Dafür notwendige Investitionen und Kosten ermitteln</a:t>
            </a:r>
          </a:p>
          <a:p>
            <a:pPr algn="l">
              <a:buFont typeface="+mj-lt"/>
              <a:buAutoNum type="arabicPeriod"/>
            </a:pPr>
            <a:r>
              <a:rPr lang="de-DE" b="0" i="0" dirty="0">
                <a:solidFill>
                  <a:srgbClr val="111111"/>
                </a:solidFill>
                <a:effectLst/>
                <a:latin typeface="-apple-system"/>
              </a:rPr>
              <a:t>Zeitplan erstellen</a:t>
            </a:r>
          </a:p>
          <a:p>
            <a:pPr algn="l">
              <a:buFont typeface="+mj-lt"/>
              <a:buAutoNum type="arabicPeriod"/>
            </a:pPr>
            <a:r>
              <a:rPr lang="de-DE" b="0" i="0" dirty="0">
                <a:solidFill>
                  <a:srgbClr val="111111"/>
                </a:solidFill>
                <a:effectLst/>
                <a:latin typeface="-apple-system"/>
              </a:rPr>
              <a:t>Budgetbedarf formulieren</a:t>
            </a:r>
          </a:p>
          <a:p>
            <a:pPr algn="l">
              <a:buFont typeface="+mj-lt"/>
              <a:buAutoNum type="arabicPeriod"/>
            </a:pPr>
            <a:r>
              <a:rPr lang="de-DE" b="0" i="0" dirty="0">
                <a:solidFill>
                  <a:srgbClr val="111111"/>
                </a:solidFill>
                <a:effectLst/>
                <a:latin typeface="-apple-system"/>
              </a:rPr>
              <a:t>Entscheidungsvorlage erstellen</a:t>
            </a:r>
          </a:p>
          <a:p>
            <a:pPr algn="l">
              <a:buFont typeface="+mj-lt"/>
              <a:buAutoNum type="arabicPeriod"/>
            </a:pPr>
            <a:r>
              <a:rPr lang="de-DE" b="0" i="0" dirty="0">
                <a:solidFill>
                  <a:srgbClr val="111111"/>
                </a:solidFill>
                <a:effectLst/>
                <a:latin typeface="-apple-system"/>
              </a:rPr>
              <a:t>Entscheidungsvorlage und Budgetbedarf prüfen</a:t>
            </a:r>
          </a:p>
          <a:p>
            <a:endParaRPr lang="de-AT"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42"/>
        <p:cNvGrpSpPr/>
        <p:nvPr/>
      </p:nvGrpSpPr>
      <p:grpSpPr>
        <a:xfrm>
          <a:off x="0" y="0"/>
          <a:ext cx="0" cy="0"/>
          <a:chOff x="0" y="0"/>
          <a:chExt cx="0" cy="0"/>
        </a:xfrm>
      </p:grpSpPr>
      <p:sp>
        <p:nvSpPr>
          <p:cNvPr id="4" name="Rechteck 3">
            <a:extLst>
              <a:ext uri="{FF2B5EF4-FFF2-40B4-BE49-F238E27FC236}">
                <a16:creationId xmlns:a16="http://schemas.microsoft.com/office/drawing/2014/main" id="{9BA3643C-0FF2-83DB-549C-365CE543B05D}"/>
              </a:ext>
            </a:extLst>
          </p:cNvPr>
          <p:cNvSpPr/>
          <p:nvPr/>
        </p:nvSpPr>
        <p:spPr>
          <a:xfrm>
            <a:off x="1167161" y="1530044"/>
            <a:ext cx="5270810" cy="21721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 name="Rechteck 4">
            <a:extLst>
              <a:ext uri="{FF2B5EF4-FFF2-40B4-BE49-F238E27FC236}">
                <a16:creationId xmlns:a16="http://schemas.microsoft.com/office/drawing/2014/main" id="{A3E134CC-9E2C-FC50-7EF4-B673172E2443}"/>
              </a:ext>
            </a:extLst>
          </p:cNvPr>
          <p:cNvSpPr/>
          <p:nvPr/>
        </p:nvSpPr>
        <p:spPr>
          <a:xfrm>
            <a:off x="1291862" y="1671880"/>
            <a:ext cx="5227637" cy="2172161"/>
          </a:xfrm>
          <a:prstGeom prst="rect">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nvGrpSpPr>
          <p:cNvPr id="3543" name="Google Shape;3543;p90"/>
          <p:cNvGrpSpPr/>
          <p:nvPr/>
        </p:nvGrpSpPr>
        <p:grpSpPr>
          <a:xfrm rot="5400000">
            <a:off x="-308374" y="388619"/>
            <a:ext cx="1673972" cy="1057223"/>
            <a:chOff x="5740950" y="543750"/>
            <a:chExt cx="1106100" cy="698575"/>
          </a:xfrm>
        </p:grpSpPr>
        <p:sp>
          <p:nvSpPr>
            <p:cNvPr id="3544" name="Google Shape;3544;p90"/>
            <p:cNvSpPr/>
            <p:nvPr/>
          </p:nvSpPr>
          <p:spPr>
            <a:xfrm>
              <a:off x="6099750" y="586600"/>
              <a:ext cx="739425" cy="655725"/>
            </a:xfrm>
            <a:custGeom>
              <a:avLst/>
              <a:gdLst/>
              <a:ahLst/>
              <a:cxnLst/>
              <a:rect l="l" t="t" r="r" b="b"/>
              <a:pathLst>
                <a:path w="29577" h="26229" extrusionOk="0">
                  <a:moveTo>
                    <a:pt x="20500" y="1"/>
                  </a:moveTo>
                  <a:cubicBezTo>
                    <a:pt x="20247" y="1"/>
                    <a:pt x="19990" y="33"/>
                    <a:pt x="19732" y="98"/>
                  </a:cubicBezTo>
                  <a:lnTo>
                    <a:pt x="2364" y="4574"/>
                  </a:lnTo>
                  <a:cubicBezTo>
                    <a:pt x="1587" y="4774"/>
                    <a:pt x="935" y="5267"/>
                    <a:pt x="526" y="5961"/>
                  </a:cubicBezTo>
                  <a:cubicBezTo>
                    <a:pt x="116" y="6654"/>
                    <a:pt x="1" y="7464"/>
                    <a:pt x="200" y="8241"/>
                  </a:cubicBezTo>
                  <a:lnTo>
                    <a:pt x="4235" y="23896"/>
                  </a:lnTo>
                  <a:lnTo>
                    <a:pt x="6021" y="24401"/>
                  </a:lnTo>
                  <a:lnTo>
                    <a:pt x="6021" y="24401"/>
                  </a:lnTo>
                  <a:lnTo>
                    <a:pt x="1923" y="8514"/>
                  </a:lnTo>
                  <a:cubicBezTo>
                    <a:pt x="1640" y="7401"/>
                    <a:pt x="2322" y="6234"/>
                    <a:pt x="3447" y="5951"/>
                  </a:cubicBezTo>
                  <a:lnTo>
                    <a:pt x="19448" y="1821"/>
                  </a:lnTo>
                  <a:cubicBezTo>
                    <a:pt x="19620" y="1778"/>
                    <a:pt x="19793" y="1757"/>
                    <a:pt x="19963" y="1757"/>
                  </a:cubicBezTo>
                  <a:cubicBezTo>
                    <a:pt x="20906" y="1757"/>
                    <a:pt x="21774" y="2392"/>
                    <a:pt x="22023" y="3345"/>
                  </a:cubicBezTo>
                  <a:lnTo>
                    <a:pt x="27917" y="26229"/>
                  </a:lnTo>
                  <a:lnTo>
                    <a:pt x="29577" y="26229"/>
                  </a:lnTo>
                  <a:lnTo>
                    <a:pt x="23399" y="2262"/>
                  </a:lnTo>
                  <a:cubicBezTo>
                    <a:pt x="23126" y="1181"/>
                    <a:pt x="22296" y="392"/>
                    <a:pt x="21297" y="109"/>
                  </a:cubicBezTo>
                  <a:cubicBezTo>
                    <a:pt x="21041" y="38"/>
                    <a:pt x="20774" y="1"/>
                    <a:pt x="20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90"/>
            <p:cNvSpPr/>
            <p:nvPr/>
          </p:nvSpPr>
          <p:spPr>
            <a:xfrm>
              <a:off x="6091600" y="578850"/>
              <a:ext cx="755450" cy="663475"/>
            </a:xfrm>
            <a:custGeom>
              <a:avLst/>
              <a:gdLst/>
              <a:ahLst/>
              <a:cxnLst/>
              <a:rect l="l" t="t" r="r" b="b"/>
              <a:pathLst>
                <a:path w="30218" h="26539" extrusionOk="0">
                  <a:moveTo>
                    <a:pt x="20803" y="0"/>
                  </a:moveTo>
                  <a:cubicBezTo>
                    <a:pt x="20533" y="0"/>
                    <a:pt x="20258" y="34"/>
                    <a:pt x="19984" y="104"/>
                  </a:cubicBezTo>
                  <a:lnTo>
                    <a:pt x="2606" y="4580"/>
                  </a:lnTo>
                  <a:cubicBezTo>
                    <a:pt x="1756" y="4800"/>
                    <a:pt x="1041" y="5346"/>
                    <a:pt x="589" y="6114"/>
                  </a:cubicBezTo>
                  <a:cubicBezTo>
                    <a:pt x="127" y="6880"/>
                    <a:pt x="1" y="7774"/>
                    <a:pt x="222" y="8624"/>
                  </a:cubicBezTo>
                  <a:lnTo>
                    <a:pt x="4214" y="24111"/>
                  </a:lnTo>
                  <a:lnTo>
                    <a:pt x="4382" y="24153"/>
                  </a:lnTo>
                  <a:lnTo>
                    <a:pt x="4561" y="24206"/>
                  </a:lnTo>
                  <a:lnTo>
                    <a:pt x="526" y="8551"/>
                  </a:lnTo>
                  <a:cubicBezTo>
                    <a:pt x="327" y="7774"/>
                    <a:pt x="442" y="6964"/>
                    <a:pt x="852" y="6271"/>
                  </a:cubicBezTo>
                  <a:cubicBezTo>
                    <a:pt x="1261" y="5577"/>
                    <a:pt x="1913" y="5084"/>
                    <a:pt x="2690" y="4884"/>
                  </a:cubicBezTo>
                  <a:lnTo>
                    <a:pt x="20058" y="408"/>
                  </a:lnTo>
                  <a:cubicBezTo>
                    <a:pt x="20316" y="343"/>
                    <a:pt x="20573" y="311"/>
                    <a:pt x="20826" y="311"/>
                  </a:cubicBezTo>
                  <a:cubicBezTo>
                    <a:pt x="21100" y="311"/>
                    <a:pt x="21367" y="348"/>
                    <a:pt x="21623" y="419"/>
                  </a:cubicBezTo>
                  <a:cubicBezTo>
                    <a:pt x="22622" y="702"/>
                    <a:pt x="23452" y="1491"/>
                    <a:pt x="23725" y="2572"/>
                  </a:cubicBezTo>
                  <a:lnTo>
                    <a:pt x="29903" y="26539"/>
                  </a:lnTo>
                  <a:lnTo>
                    <a:pt x="30218" y="26539"/>
                  </a:lnTo>
                  <a:lnTo>
                    <a:pt x="24030" y="2488"/>
                  </a:lnTo>
                  <a:cubicBezTo>
                    <a:pt x="23639" y="997"/>
                    <a:pt x="22280" y="0"/>
                    <a:pt x="20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90"/>
            <p:cNvSpPr/>
            <p:nvPr/>
          </p:nvSpPr>
          <p:spPr>
            <a:xfrm>
              <a:off x="6140725" y="630525"/>
              <a:ext cx="656950" cy="611800"/>
            </a:xfrm>
            <a:custGeom>
              <a:avLst/>
              <a:gdLst/>
              <a:ahLst/>
              <a:cxnLst/>
              <a:rect l="l" t="t" r="r" b="b"/>
              <a:pathLst>
                <a:path w="26278" h="24472" extrusionOk="0">
                  <a:moveTo>
                    <a:pt x="18324" y="0"/>
                  </a:moveTo>
                  <a:cubicBezTo>
                    <a:pt x="18154" y="0"/>
                    <a:pt x="17981" y="21"/>
                    <a:pt x="17809" y="64"/>
                  </a:cubicBezTo>
                  <a:lnTo>
                    <a:pt x="1808" y="4194"/>
                  </a:lnTo>
                  <a:cubicBezTo>
                    <a:pt x="683" y="4477"/>
                    <a:pt x="1" y="5644"/>
                    <a:pt x="284" y="6757"/>
                  </a:cubicBezTo>
                  <a:lnTo>
                    <a:pt x="4382" y="22644"/>
                  </a:lnTo>
                  <a:lnTo>
                    <a:pt x="6735" y="23305"/>
                  </a:lnTo>
                  <a:lnTo>
                    <a:pt x="3121" y="9300"/>
                  </a:lnTo>
                  <a:cubicBezTo>
                    <a:pt x="4813" y="8869"/>
                    <a:pt x="5832" y="7136"/>
                    <a:pt x="5401" y="5444"/>
                  </a:cubicBezTo>
                  <a:lnTo>
                    <a:pt x="15278" y="2901"/>
                  </a:lnTo>
                  <a:cubicBezTo>
                    <a:pt x="15641" y="4331"/>
                    <a:pt x="16936" y="5280"/>
                    <a:pt x="18349" y="5280"/>
                  </a:cubicBezTo>
                  <a:cubicBezTo>
                    <a:pt x="18608" y="5280"/>
                    <a:pt x="18871" y="5248"/>
                    <a:pt x="19133" y="5181"/>
                  </a:cubicBezTo>
                  <a:lnTo>
                    <a:pt x="24103" y="24472"/>
                  </a:lnTo>
                  <a:lnTo>
                    <a:pt x="26278" y="24472"/>
                  </a:lnTo>
                  <a:lnTo>
                    <a:pt x="20384" y="1588"/>
                  </a:lnTo>
                  <a:cubicBezTo>
                    <a:pt x="20135" y="635"/>
                    <a:pt x="19267" y="0"/>
                    <a:pt x="183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90"/>
            <p:cNvSpPr/>
            <p:nvPr/>
          </p:nvSpPr>
          <p:spPr>
            <a:xfrm>
              <a:off x="6416250" y="1140850"/>
              <a:ext cx="206500" cy="101475"/>
            </a:xfrm>
            <a:custGeom>
              <a:avLst/>
              <a:gdLst/>
              <a:ahLst/>
              <a:cxnLst/>
              <a:rect l="l" t="t" r="r" b="b"/>
              <a:pathLst>
                <a:path w="8260" h="4059" extrusionOk="0">
                  <a:moveTo>
                    <a:pt x="5202" y="0"/>
                  </a:moveTo>
                  <a:cubicBezTo>
                    <a:pt x="5065" y="0"/>
                    <a:pt x="4925" y="18"/>
                    <a:pt x="4782" y="55"/>
                  </a:cubicBezTo>
                  <a:cubicBezTo>
                    <a:pt x="2807" y="560"/>
                    <a:pt x="4162" y="3354"/>
                    <a:pt x="3164" y="3607"/>
                  </a:cubicBezTo>
                  <a:cubicBezTo>
                    <a:pt x="3121" y="3618"/>
                    <a:pt x="3079" y="3624"/>
                    <a:pt x="3039" y="3624"/>
                  </a:cubicBezTo>
                  <a:cubicBezTo>
                    <a:pt x="2785" y="3624"/>
                    <a:pt x="2591" y="3398"/>
                    <a:pt x="2491" y="3008"/>
                  </a:cubicBezTo>
                  <a:cubicBezTo>
                    <a:pt x="2344" y="2430"/>
                    <a:pt x="2459" y="1484"/>
                    <a:pt x="2817" y="781"/>
                  </a:cubicBezTo>
                  <a:lnTo>
                    <a:pt x="1577" y="507"/>
                  </a:lnTo>
                  <a:cubicBezTo>
                    <a:pt x="1294" y="1127"/>
                    <a:pt x="1168" y="1894"/>
                    <a:pt x="1241" y="2640"/>
                  </a:cubicBezTo>
                  <a:lnTo>
                    <a:pt x="1" y="2955"/>
                  </a:lnTo>
                  <a:lnTo>
                    <a:pt x="274" y="4006"/>
                  </a:lnTo>
                  <a:lnTo>
                    <a:pt x="1472" y="3702"/>
                  </a:lnTo>
                  <a:cubicBezTo>
                    <a:pt x="1525" y="3828"/>
                    <a:pt x="1577" y="3943"/>
                    <a:pt x="1640" y="4059"/>
                  </a:cubicBezTo>
                  <a:lnTo>
                    <a:pt x="4719" y="4059"/>
                  </a:lnTo>
                  <a:cubicBezTo>
                    <a:pt x="5034" y="3039"/>
                    <a:pt x="4635" y="1673"/>
                    <a:pt x="5296" y="1505"/>
                  </a:cubicBezTo>
                  <a:cubicBezTo>
                    <a:pt x="5329" y="1498"/>
                    <a:pt x="5360" y="1494"/>
                    <a:pt x="5390" y="1494"/>
                  </a:cubicBezTo>
                  <a:cubicBezTo>
                    <a:pt x="5613" y="1494"/>
                    <a:pt x="5771" y="1696"/>
                    <a:pt x="5864" y="2020"/>
                  </a:cubicBezTo>
                  <a:cubicBezTo>
                    <a:pt x="5980" y="2472"/>
                    <a:pt x="5927" y="3270"/>
                    <a:pt x="5738" y="3954"/>
                  </a:cubicBezTo>
                  <a:lnTo>
                    <a:pt x="6263" y="4059"/>
                  </a:lnTo>
                  <a:lnTo>
                    <a:pt x="7019" y="4059"/>
                  </a:lnTo>
                  <a:cubicBezTo>
                    <a:pt x="7177" y="3522"/>
                    <a:pt x="7219" y="2871"/>
                    <a:pt x="7124" y="2241"/>
                  </a:cubicBezTo>
                  <a:lnTo>
                    <a:pt x="8259" y="1946"/>
                  </a:lnTo>
                  <a:lnTo>
                    <a:pt x="7997" y="896"/>
                  </a:lnTo>
                  <a:lnTo>
                    <a:pt x="6809" y="1201"/>
                  </a:lnTo>
                  <a:cubicBezTo>
                    <a:pt x="6451" y="440"/>
                    <a:pt x="5875" y="0"/>
                    <a:pt x="5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90"/>
            <p:cNvSpPr/>
            <p:nvPr/>
          </p:nvSpPr>
          <p:spPr>
            <a:xfrm>
              <a:off x="6218725" y="703025"/>
              <a:ext cx="524600" cy="539300"/>
            </a:xfrm>
            <a:custGeom>
              <a:avLst/>
              <a:gdLst/>
              <a:ahLst/>
              <a:cxnLst/>
              <a:rect l="l" t="t" r="r" b="b"/>
              <a:pathLst>
                <a:path w="20984" h="21572" extrusionOk="0">
                  <a:moveTo>
                    <a:pt x="8770" y="4699"/>
                  </a:moveTo>
                  <a:cubicBezTo>
                    <a:pt x="9915" y="4699"/>
                    <a:pt x="10963" y="5471"/>
                    <a:pt x="11264" y="6631"/>
                  </a:cubicBezTo>
                  <a:cubicBezTo>
                    <a:pt x="11611" y="8007"/>
                    <a:pt x="10781" y="9415"/>
                    <a:pt x="9405" y="9772"/>
                  </a:cubicBezTo>
                  <a:cubicBezTo>
                    <a:pt x="9189" y="9828"/>
                    <a:pt x="8972" y="9855"/>
                    <a:pt x="8758" y="9855"/>
                  </a:cubicBezTo>
                  <a:cubicBezTo>
                    <a:pt x="7612" y="9855"/>
                    <a:pt x="6564" y="9082"/>
                    <a:pt x="6263" y="7913"/>
                  </a:cubicBezTo>
                  <a:cubicBezTo>
                    <a:pt x="5906" y="6536"/>
                    <a:pt x="6736" y="5128"/>
                    <a:pt x="8123" y="4782"/>
                  </a:cubicBezTo>
                  <a:cubicBezTo>
                    <a:pt x="8339" y="4726"/>
                    <a:pt x="8556" y="4699"/>
                    <a:pt x="8770" y="4699"/>
                  </a:cubicBezTo>
                  <a:close/>
                  <a:moveTo>
                    <a:pt x="12158" y="1"/>
                  </a:moveTo>
                  <a:lnTo>
                    <a:pt x="2281" y="2544"/>
                  </a:lnTo>
                  <a:cubicBezTo>
                    <a:pt x="2712" y="4236"/>
                    <a:pt x="1693" y="5969"/>
                    <a:pt x="1" y="6400"/>
                  </a:cubicBezTo>
                  <a:lnTo>
                    <a:pt x="3615" y="20405"/>
                  </a:lnTo>
                  <a:lnTo>
                    <a:pt x="4971" y="20794"/>
                  </a:lnTo>
                  <a:cubicBezTo>
                    <a:pt x="4530" y="17295"/>
                    <a:pt x="6746" y="13944"/>
                    <a:pt x="10245" y="13040"/>
                  </a:cubicBezTo>
                  <a:cubicBezTo>
                    <a:pt x="10844" y="12885"/>
                    <a:pt x="11444" y="12811"/>
                    <a:pt x="12034" y="12811"/>
                  </a:cubicBezTo>
                  <a:cubicBezTo>
                    <a:pt x="15197" y="12811"/>
                    <a:pt x="18079" y="14941"/>
                    <a:pt x="18903" y="18147"/>
                  </a:cubicBezTo>
                  <a:cubicBezTo>
                    <a:pt x="19207" y="19312"/>
                    <a:pt x="19197" y="20479"/>
                    <a:pt x="18934" y="21572"/>
                  </a:cubicBezTo>
                  <a:lnTo>
                    <a:pt x="20983" y="21572"/>
                  </a:lnTo>
                  <a:lnTo>
                    <a:pt x="16013" y="2281"/>
                  </a:lnTo>
                  <a:cubicBezTo>
                    <a:pt x="15751" y="2348"/>
                    <a:pt x="15488" y="2380"/>
                    <a:pt x="15229" y="2380"/>
                  </a:cubicBezTo>
                  <a:cubicBezTo>
                    <a:pt x="13816" y="2380"/>
                    <a:pt x="12521" y="1431"/>
                    <a:pt x="12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90"/>
            <p:cNvSpPr/>
            <p:nvPr/>
          </p:nvSpPr>
          <p:spPr>
            <a:xfrm>
              <a:off x="6331950" y="1023275"/>
              <a:ext cx="366975" cy="219050"/>
            </a:xfrm>
            <a:custGeom>
              <a:avLst/>
              <a:gdLst/>
              <a:ahLst/>
              <a:cxnLst/>
              <a:rect l="l" t="t" r="r" b="b"/>
              <a:pathLst>
                <a:path w="14679" h="8762" extrusionOk="0">
                  <a:moveTo>
                    <a:pt x="7505" y="1"/>
                  </a:moveTo>
                  <a:cubicBezTo>
                    <a:pt x="6915" y="1"/>
                    <a:pt x="6315" y="75"/>
                    <a:pt x="5716" y="230"/>
                  </a:cubicBezTo>
                  <a:cubicBezTo>
                    <a:pt x="2217" y="1134"/>
                    <a:pt x="1" y="4485"/>
                    <a:pt x="442" y="7984"/>
                  </a:cubicBezTo>
                  <a:lnTo>
                    <a:pt x="3174" y="8762"/>
                  </a:lnTo>
                  <a:lnTo>
                    <a:pt x="5012" y="8762"/>
                  </a:lnTo>
                  <a:cubicBezTo>
                    <a:pt x="4949" y="8646"/>
                    <a:pt x="4897" y="8531"/>
                    <a:pt x="4844" y="8405"/>
                  </a:cubicBezTo>
                  <a:lnTo>
                    <a:pt x="3646" y="8709"/>
                  </a:lnTo>
                  <a:lnTo>
                    <a:pt x="3373" y="7658"/>
                  </a:lnTo>
                  <a:lnTo>
                    <a:pt x="4613" y="7343"/>
                  </a:lnTo>
                  <a:cubicBezTo>
                    <a:pt x="4540" y="6597"/>
                    <a:pt x="4666" y="5830"/>
                    <a:pt x="4949" y="5210"/>
                  </a:cubicBezTo>
                  <a:lnTo>
                    <a:pt x="6189" y="5484"/>
                  </a:lnTo>
                  <a:cubicBezTo>
                    <a:pt x="5831" y="6187"/>
                    <a:pt x="5716" y="7133"/>
                    <a:pt x="5863" y="7711"/>
                  </a:cubicBezTo>
                  <a:cubicBezTo>
                    <a:pt x="5963" y="8101"/>
                    <a:pt x="6157" y="8327"/>
                    <a:pt x="6411" y="8327"/>
                  </a:cubicBezTo>
                  <a:cubicBezTo>
                    <a:pt x="6451" y="8327"/>
                    <a:pt x="6493" y="8321"/>
                    <a:pt x="6536" y="8310"/>
                  </a:cubicBezTo>
                  <a:cubicBezTo>
                    <a:pt x="7534" y="8057"/>
                    <a:pt x="6179" y="5263"/>
                    <a:pt x="8154" y="4758"/>
                  </a:cubicBezTo>
                  <a:cubicBezTo>
                    <a:pt x="8297" y="4721"/>
                    <a:pt x="8437" y="4703"/>
                    <a:pt x="8574" y="4703"/>
                  </a:cubicBezTo>
                  <a:cubicBezTo>
                    <a:pt x="9247" y="4703"/>
                    <a:pt x="9823" y="5143"/>
                    <a:pt x="10181" y="5904"/>
                  </a:cubicBezTo>
                  <a:lnTo>
                    <a:pt x="11369" y="5599"/>
                  </a:lnTo>
                  <a:lnTo>
                    <a:pt x="11631" y="6649"/>
                  </a:lnTo>
                  <a:lnTo>
                    <a:pt x="10496" y="6944"/>
                  </a:lnTo>
                  <a:cubicBezTo>
                    <a:pt x="10591" y="7574"/>
                    <a:pt x="10549" y="8225"/>
                    <a:pt x="10391" y="8762"/>
                  </a:cubicBezTo>
                  <a:lnTo>
                    <a:pt x="14405" y="8762"/>
                  </a:lnTo>
                  <a:cubicBezTo>
                    <a:pt x="14668" y="7669"/>
                    <a:pt x="14678" y="6502"/>
                    <a:pt x="14374" y="5337"/>
                  </a:cubicBezTo>
                  <a:cubicBezTo>
                    <a:pt x="13550" y="2131"/>
                    <a:pt x="10668" y="1"/>
                    <a:pt x="75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90"/>
            <p:cNvSpPr/>
            <p:nvPr/>
          </p:nvSpPr>
          <p:spPr>
            <a:xfrm>
              <a:off x="6532100" y="1178200"/>
              <a:ext cx="40725" cy="64125"/>
            </a:xfrm>
            <a:custGeom>
              <a:avLst/>
              <a:gdLst/>
              <a:ahLst/>
              <a:cxnLst/>
              <a:rect l="l" t="t" r="r" b="b"/>
              <a:pathLst>
                <a:path w="1629" h="2565" extrusionOk="0">
                  <a:moveTo>
                    <a:pt x="756" y="0"/>
                  </a:moveTo>
                  <a:cubicBezTo>
                    <a:pt x="726" y="0"/>
                    <a:pt x="695" y="4"/>
                    <a:pt x="662" y="11"/>
                  </a:cubicBezTo>
                  <a:cubicBezTo>
                    <a:pt x="1" y="179"/>
                    <a:pt x="400" y="1545"/>
                    <a:pt x="85" y="2565"/>
                  </a:cubicBezTo>
                  <a:lnTo>
                    <a:pt x="1629" y="2565"/>
                  </a:lnTo>
                  <a:lnTo>
                    <a:pt x="1104" y="2460"/>
                  </a:lnTo>
                  <a:cubicBezTo>
                    <a:pt x="1293" y="1776"/>
                    <a:pt x="1346" y="978"/>
                    <a:pt x="1230" y="526"/>
                  </a:cubicBezTo>
                  <a:cubicBezTo>
                    <a:pt x="1137" y="202"/>
                    <a:pt x="979" y="0"/>
                    <a:pt x="7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90"/>
            <p:cNvSpPr/>
            <p:nvPr/>
          </p:nvSpPr>
          <p:spPr>
            <a:xfrm>
              <a:off x="6366350" y="820475"/>
              <a:ext cx="142675" cy="128950"/>
            </a:xfrm>
            <a:custGeom>
              <a:avLst/>
              <a:gdLst/>
              <a:ahLst/>
              <a:cxnLst/>
              <a:rect l="l" t="t" r="r" b="b"/>
              <a:pathLst>
                <a:path w="5707" h="5158" extrusionOk="0">
                  <a:moveTo>
                    <a:pt x="2865" y="1"/>
                  </a:moveTo>
                  <a:cubicBezTo>
                    <a:pt x="2651" y="1"/>
                    <a:pt x="2434" y="28"/>
                    <a:pt x="2218" y="84"/>
                  </a:cubicBezTo>
                  <a:cubicBezTo>
                    <a:pt x="831" y="430"/>
                    <a:pt x="1" y="1838"/>
                    <a:pt x="358" y="3215"/>
                  </a:cubicBezTo>
                  <a:cubicBezTo>
                    <a:pt x="659" y="4384"/>
                    <a:pt x="1707" y="5157"/>
                    <a:pt x="2853" y="5157"/>
                  </a:cubicBezTo>
                  <a:cubicBezTo>
                    <a:pt x="3067" y="5157"/>
                    <a:pt x="3284" y="5130"/>
                    <a:pt x="3500" y="5074"/>
                  </a:cubicBezTo>
                  <a:cubicBezTo>
                    <a:pt x="4876" y="4717"/>
                    <a:pt x="5706" y="3309"/>
                    <a:pt x="5359" y="1933"/>
                  </a:cubicBezTo>
                  <a:cubicBezTo>
                    <a:pt x="5058" y="773"/>
                    <a:pt x="4010" y="1"/>
                    <a:pt x="28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90"/>
            <p:cNvSpPr/>
            <p:nvPr/>
          </p:nvSpPr>
          <p:spPr>
            <a:xfrm>
              <a:off x="5925600" y="551525"/>
              <a:ext cx="825325" cy="690800"/>
            </a:xfrm>
            <a:custGeom>
              <a:avLst/>
              <a:gdLst/>
              <a:ahLst/>
              <a:cxnLst/>
              <a:rect l="l" t="t" r="r" b="b"/>
              <a:pathLst>
                <a:path w="33013" h="27632" extrusionOk="0">
                  <a:moveTo>
                    <a:pt x="19703" y="1"/>
                  </a:moveTo>
                  <a:cubicBezTo>
                    <a:pt x="19323" y="1"/>
                    <a:pt x="18934" y="76"/>
                    <a:pt x="18555" y="230"/>
                  </a:cubicBezTo>
                  <a:lnTo>
                    <a:pt x="1955" y="7017"/>
                  </a:lnTo>
                  <a:cubicBezTo>
                    <a:pt x="1209" y="7322"/>
                    <a:pt x="631" y="7889"/>
                    <a:pt x="326" y="8636"/>
                  </a:cubicBezTo>
                  <a:cubicBezTo>
                    <a:pt x="11" y="9381"/>
                    <a:pt x="0" y="10201"/>
                    <a:pt x="305" y="10936"/>
                  </a:cubicBezTo>
                  <a:lnTo>
                    <a:pt x="6430" y="25909"/>
                  </a:lnTo>
                  <a:lnTo>
                    <a:pt x="8270" y="26171"/>
                  </a:lnTo>
                  <a:lnTo>
                    <a:pt x="2060" y="10989"/>
                  </a:lnTo>
                  <a:cubicBezTo>
                    <a:pt x="1618" y="9906"/>
                    <a:pt x="2134" y="8678"/>
                    <a:pt x="3215" y="8236"/>
                  </a:cubicBezTo>
                  <a:lnTo>
                    <a:pt x="18513" y="1974"/>
                  </a:lnTo>
                  <a:cubicBezTo>
                    <a:pt x="18770" y="1871"/>
                    <a:pt x="19036" y="1822"/>
                    <a:pt x="19299" y="1822"/>
                  </a:cubicBezTo>
                  <a:cubicBezTo>
                    <a:pt x="20133" y="1822"/>
                    <a:pt x="20930" y="2315"/>
                    <a:pt x="21266" y="3130"/>
                  </a:cubicBezTo>
                  <a:lnTo>
                    <a:pt x="31279" y="27632"/>
                  </a:lnTo>
                  <a:lnTo>
                    <a:pt x="33012" y="27632"/>
                  </a:lnTo>
                  <a:lnTo>
                    <a:pt x="22485" y="1869"/>
                  </a:lnTo>
                  <a:cubicBezTo>
                    <a:pt x="22064" y="850"/>
                    <a:pt x="21140" y="177"/>
                    <a:pt x="20110" y="30"/>
                  </a:cubicBezTo>
                  <a:cubicBezTo>
                    <a:pt x="19976" y="11"/>
                    <a:pt x="19840" y="1"/>
                    <a:pt x="19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90"/>
            <p:cNvSpPr/>
            <p:nvPr/>
          </p:nvSpPr>
          <p:spPr>
            <a:xfrm>
              <a:off x="5917725" y="543750"/>
              <a:ext cx="841600" cy="698575"/>
            </a:xfrm>
            <a:custGeom>
              <a:avLst/>
              <a:gdLst/>
              <a:ahLst/>
              <a:cxnLst/>
              <a:rect l="l" t="t" r="r" b="b"/>
              <a:pathLst>
                <a:path w="33664" h="27943" extrusionOk="0">
                  <a:moveTo>
                    <a:pt x="20004" y="0"/>
                  </a:moveTo>
                  <a:cubicBezTo>
                    <a:pt x="19587" y="0"/>
                    <a:pt x="19164" y="79"/>
                    <a:pt x="18755" y="247"/>
                  </a:cubicBezTo>
                  <a:lnTo>
                    <a:pt x="2154" y="7044"/>
                  </a:lnTo>
                  <a:cubicBezTo>
                    <a:pt x="1335" y="7371"/>
                    <a:pt x="694" y="8011"/>
                    <a:pt x="347" y="8831"/>
                  </a:cubicBezTo>
                  <a:cubicBezTo>
                    <a:pt x="11" y="9650"/>
                    <a:pt x="0" y="10554"/>
                    <a:pt x="336" y="11373"/>
                  </a:cubicBezTo>
                  <a:lnTo>
                    <a:pt x="6388" y="26167"/>
                  </a:lnTo>
                  <a:lnTo>
                    <a:pt x="6567" y="26199"/>
                  </a:lnTo>
                  <a:lnTo>
                    <a:pt x="6745" y="26220"/>
                  </a:lnTo>
                  <a:lnTo>
                    <a:pt x="6745" y="26220"/>
                  </a:lnTo>
                  <a:lnTo>
                    <a:pt x="620" y="11247"/>
                  </a:lnTo>
                  <a:cubicBezTo>
                    <a:pt x="315" y="10512"/>
                    <a:pt x="326" y="9692"/>
                    <a:pt x="641" y="8947"/>
                  </a:cubicBezTo>
                  <a:cubicBezTo>
                    <a:pt x="946" y="8200"/>
                    <a:pt x="1524" y="7633"/>
                    <a:pt x="2270" y="7328"/>
                  </a:cubicBezTo>
                  <a:lnTo>
                    <a:pt x="18870" y="541"/>
                  </a:lnTo>
                  <a:cubicBezTo>
                    <a:pt x="19249" y="387"/>
                    <a:pt x="19638" y="312"/>
                    <a:pt x="20018" y="312"/>
                  </a:cubicBezTo>
                  <a:cubicBezTo>
                    <a:pt x="20155" y="312"/>
                    <a:pt x="20291" y="322"/>
                    <a:pt x="20425" y="341"/>
                  </a:cubicBezTo>
                  <a:cubicBezTo>
                    <a:pt x="21455" y="488"/>
                    <a:pt x="22379" y="1161"/>
                    <a:pt x="22800" y="2180"/>
                  </a:cubicBezTo>
                  <a:lnTo>
                    <a:pt x="33327" y="27943"/>
                  </a:lnTo>
                  <a:lnTo>
                    <a:pt x="33664" y="27943"/>
                  </a:lnTo>
                  <a:lnTo>
                    <a:pt x="23084" y="2064"/>
                  </a:lnTo>
                  <a:cubicBezTo>
                    <a:pt x="22558" y="781"/>
                    <a:pt x="21312" y="0"/>
                    <a:pt x="200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90"/>
            <p:cNvSpPr/>
            <p:nvPr/>
          </p:nvSpPr>
          <p:spPr>
            <a:xfrm>
              <a:off x="5966050" y="597050"/>
              <a:ext cx="741550" cy="645275"/>
            </a:xfrm>
            <a:custGeom>
              <a:avLst/>
              <a:gdLst/>
              <a:ahLst/>
              <a:cxnLst/>
              <a:rect l="l" t="t" r="r" b="b"/>
              <a:pathLst>
                <a:path w="29662" h="25811" extrusionOk="0">
                  <a:moveTo>
                    <a:pt x="17681" y="1"/>
                  </a:moveTo>
                  <a:cubicBezTo>
                    <a:pt x="17418" y="1"/>
                    <a:pt x="17152" y="50"/>
                    <a:pt x="16895" y="153"/>
                  </a:cubicBezTo>
                  <a:lnTo>
                    <a:pt x="1597" y="6415"/>
                  </a:lnTo>
                  <a:cubicBezTo>
                    <a:pt x="516" y="6857"/>
                    <a:pt x="0" y="8085"/>
                    <a:pt x="442" y="9168"/>
                  </a:cubicBezTo>
                  <a:lnTo>
                    <a:pt x="6652" y="24350"/>
                  </a:lnTo>
                  <a:lnTo>
                    <a:pt x="9068" y="24686"/>
                  </a:lnTo>
                  <a:lnTo>
                    <a:pt x="3594" y="11300"/>
                  </a:lnTo>
                  <a:cubicBezTo>
                    <a:pt x="5212" y="10639"/>
                    <a:pt x="5989" y="8790"/>
                    <a:pt x="5328" y="7172"/>
                  </a:cubicBezTo>
                  <a:lnTo>
                    <a:pt x="14763" y="3305"/>
                  </a:lnTo>
                  <a:cubicBezTo>
                    <a:pt x="15264" y="4531"/>
                    <a:pt x="16447" y="5275"/>
                    <a:pt x="17695" y="5275"/>
                  </a:cubicBezTo>
                  <a:cubicBezTo>
                    <a:pt x="18094" y="5275"/>
                    <a:pt x="18500" y="5199"/>
                    <a:pt x="18891" y="5038"/>
                  </a:cubicBezTo>
                  <a:lnTo>
                    <a:pt x="27381" y="25811"/>
                  </a:lnTo>
                  <a:lnTo>
                    <a:pt x="29661" y="25811"/>
                  </a:lnTo>
                  <a:lnTo>
                    <a:pt x="19648" y="1309"/>
                  </a:lnTo>
                  <a:cubicBezTo>
                    <a:pt x="19312" y="494"/>
                    <a:pt x="18515" y="1"/>
                    <a:pt x="17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90"/>
            <p:cNvSpPr/>
            <p:nvPr/>
          </p:nvSpPr>
          <p:spPr>
            <a:xfrm>
              <a:off x="6299100" y="1109900"/>
              <a:ext cx="201250" cy="132425"/>
            </a:xfrm>
            <a:custGeom>
              <a:avLst/>
              <a:gdLst/>
              <a:ahLst/>
              <a:cxnLst/>
              <a:rect l="l" t="t" r="r" b="b"/>
              <a:pathLst>
                <a:path w="8050" h="5297" extrusionOk="0">
                  <a:moveTo>
                    <a:pt x="4963" y="0"/>
                  </a:moveTo>
                  <a:cubicBezTo>
                    <a:pt x="4762" y="0"/>
                    <a:pt x="4557" y="42"/>
                    <a:pt x="4351" y="127"/>
                  </a:cubicBezTo>
                  <a:cubicBezTo>
                    <a:pt x="2459" y="894"/>
                    <a:pt x="4172" y="3479"/>
                    <a:pt x="3227" y="3868"/>
                  </a:cubicBezTo>
                  <a:cubicBezTo>
                    <a:pt x="3166" y="3893"/>
                    <a:pt x="3107" y="3905"/>
                    <a:pt x="3050" y="3905"/>
                  </a:cubicBezTo>
                  <a:cubicBezTo>
                    <a:pt x="2821" y="3905"/>
                    <a:pt x="2624" y="3708"/>
                    <a:pt x="2480" y="3363"/>
                  </a:cubicBezTo>
                  <a:cubicBezTo>
                    <a:pt x="2260" y="2806"/>
                    <a:pt x="2239" y="1861"/>
                    <a:pt x="2491" y="1115"/>
                  </a:cubicBezTo>
                  <a:lnTo>
                    <a:pt x="1241" y="1010"/>
                  </a:lnTo>
                  <a:cubicBezTo>
                    <a:pt x="1031" y="1661"/>
                    <a:pt x="1010" y="2439"/>
                    <a:pt x="1189" y="3163"/>
                  </a:cubicBezTo>
                  <a:lnTo>
                    <a:pt x="1" y="3647"/>
                  </a:lnTo>
                  <a:lnTo>
                    <a:pt x="411" y="4655"/>
                  </a:lnTo>
                  <a:lnTo>
                    <a:pt x="1567" y="4183"/>
                  </a:lnTo>
                  <a:cubicBezTo>
                    <a:pt x="1777" y="4582"/>
                    <a:pt x="2050" y="4897"/>
                    <a:pt x="2354" y="5108"/>
                  </a:cubicBezTo>
                  <a:lnTo>
                    <a:pt x="3699" y="5297"/>
                  </a:lnTo>
                  <a:lnTo>
                    <a:pt x="3804" y="5297"/>
                  </a:lnTo>
                  <a:cubicBezTo>
                    <a:pt x="3825" y="5286"/>
                    <a:pt x="3857" y="5276"/>
                    <a:pt x="3878" y="5265"/>
                  </a:cubicBezTo>
                  <a:cubicBezTo>
                    <a:pt x="5812" y="4477"/>
                    <a:pt x="4130" y="1872"/>
                    <a:pt x="5055" y="1503"/>
                  </a:cubicBezTo>
                  <a:cubicBezTo>
                    <a:pt x="5105" y="1480"/>
                    <a:pt x="5154" y="1470"/>
                    <a:pt x="5202" y="1470"/>
                  </a:cubicBezTo>
                  <a:cubicBezTo>
                    <a:pt x="5395" y="1470"/>
                    <a:pt x="5565" y="1646"/>
                    <a:pt x="5675" y="1924"/>
                  </a:cubicBezTo>
                  <a:cubicBezTo>
                    <a:pt x="5854" y="2355"/>
                    <a:pt x="5917" y="3163"/>
                    <a:pt x="5822" y="3857"/>
                  </a:cubicBezTo>
                  <a:lnTo>
                    <a:pt x="7093" y="3941"/>
                  </a:lnTo>
                  <a:cubicBezTo>
                    <a:pt x="7198" y="3353"/>
                    <a:pt x="7156" y="2649"/>
                    <a:pt x="6967" y="1977"/>
                  </a:cubicBezTo>
                  <a:lnTo>
                    <a:pt x="8049" y="1535"/>
                  </a:lnTo>
                  <a:lnTo>
                    <a:pt x="7640" y="527"/>
                  </a:lnTo>
                  <a:lnTo>
                    <a:pt x="6515" y="989"/>
                  </a:lnTo>
                  <a:cubicBezTo>
                    <a:pt x="6100" y="354"/>
                    <a:pt x="5551" y="0"/>
                    <a:pt x="4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90"/>
            <p:cNvSpPr/>
            <p:nvPr/>
          </p:nvSpPr>
          <p:spPr>
            <a:xfrm>
              <a:off x="6055875" y="679675"/>
              <a:ext cx="594700" cy="562650"/>
            </a:xfrm>
            <a:custGeom>
              <a:avLst/>
              <a:gdLst/>
              <a:ahLst/>
              <a:cxnLst/>
              <a:rect l="l" t="t" r="r" b="b"/>
              <a:pathLst>
                <a:path w="23788" h="22506" extrusionOk="0">
                  <a:moveTo>
                    <a:pt x="8804" y="5088"/>
                  </a:moveTo>
                  <a:cubicBezTo>
                    <a:pt x="9818" y="5088"/>
                    <a:pt x="10775" y="5692"/>
                    <a:pt x="11180" y="6693"/>
                  </a:cubicBezTo>
                  <a:cubicBezTo>
                    <a:pt x="11726" y="8006"/>
                    <a:pt x="11096" y="9519"/>
                    <a:pt x="9772" y="10055"/>
                  </a:cubicBezTo>
                  <a:cubicBezTo>
                    <a:pt x="9452" y="10185"/>
                    <a:pt x="9121" y="10246"/>
                    <a:pt x="8796" y="10246"/>
                  </a:cubicBezTo>
                  <a:cubicBezTo>
                    <a:pt x="7778" y="10246"/>
                    <a:pt x="6816" y="9643"/>
                    <a:pt x="6410" y="8647"/>
                  </a:cubicBezTo>
                  <a:cubicBezTo>
                    <a:pt x="5874" y="7323"/>
                    <a:pt x="6505" y="5821"/>
                    <a:pt x="7818" y="5285"/>
                  </a:cubicBezTo>
                  <a:cubicBezTo>
                    <a:pt x="8141" y="5151"/>
                    <a:pt x="8475" y="5088"/>
                    <a:pt x="8804" y="5088"/>
                  </a:cubicBezTo>
                  <a:close/>
                  <a:moveTo>
                    <a:pt x="11170" y="0"/>
                  </a:moveTo>
                  <a:lnTo>
                    <a:pt x="1735" y="3867"/>
                  </a:lnTo>
                  <a:cubicBezTo>
                    <a:pt x="2396" y="5485"/>
                    <a:pt x="1619" y="7334"/>
                    <a:pt x="1" y="7995"/>
                  </a:cubicBezTo>
                  <a:lnTo>
                    <a:pt x="5475" y="21381"/>
                  </a:lnTo>
                  <a:lnTo>
                    <a:pt x="6872" y="21581"/>
                  </a:lnTo>
                  <a:cubicBezTo>
                    <a:pt x="5958" y="18177"/>
                    <a:pt x="7703" y="14542"/>
                    <a:pt x="11054" y="13176"/>
                  </a:cubicBezTo>
                  <a:cubicBezTo>
                    <a:pt x="11933" y="12817"/>
                    <a:pt x="12842" y="12646"/>
                    <a:pt x="13737" y="12646"/>
                  </a:cubicBezTo>
                  <a:cubicBezTo>
                    <a:pt x="16535" y="12646"/>
                    <a:pt x="19190" y="14309"/>
                    <a:pt x="20321" y="17063"/>
                  </a:cubicBezTo>
                  <a:cubicBezTo>
                    <a:pt x="21056" y="18880"/>
                    <a:pt x="20993" y="20825"/>
                    <a:pt x="20290" y="22506"/>
                  </a:cubicBezTo>
                  <a:lnTo>
                    <a:pt x="23788" y="22506"/>
                  </a:lnTo>
                  <a:lnTo>
                    <a:pt x="15298" y="1733"/>
                  </a:lnTo>
                  <a:cubicBezTo>
                    <a:pt x="14907" y="1894"/>
                    <a:pt x="14501" y="1970"/>
                    <a:pt x="14102" y="1970"/>
                  </a:cubicBezTo>
                  <a:cubicBezTo>
                    <a:pt x="12854" y="1970"/>
                    <a:pt x="11671" y="1226"/>
                    <a:pt x="11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90"/>
            <p:cNvSpPr/>
            <p:nvPr/>
          </p:nvSpPr>
          <p:spPr>
            <a:xfrm>
              <a:off x="6204825" y="995825"/>
              <a:ext cx="377475" cy="246500"/>
            </a:xfrm>
            <a:custGeom>
              <a:avLst/>
              <a:gdLst/>
              <a:ahLst/>
              <a:cxnLst/>
              <a:rect l="l" t="t" r="r" b="b"/>
              <a:pathLst>
                <a:path w="15099" h="9860" extrusionOk="0">
                  <a:moveTo>
                    <a:pt x="7779" y="0"/>
                  </a:moveTo>
                  <a:cubicBezTo>
                    <a:pt x="6884" y="0"/>
                    <a:pt x="5975" y="171"/>
                    <a:pt x="5096" y="530"/>
                  </a:cubicBezTo>
                  <a:cubicBezTo>
                    <a:pt x="1745" y="1896"/>
                    <a:pt x="0" y="5531"/>
                    <a:pt x="914" y="8935"/>
                  </a:cubicBezTo>
                  <a:lnTo>
                    <a:pt x="6125" y="9671"/>
                  </a:lnTo>
                  <a:cubicBezTo>
                    <a:pt x="5821" y="9460"/>
                    <a:pt x="5548" y="9145"/>
                    <a:pt x="5338" y="8746"/>
                  </a:cubicBezTo>
                  <a:lnTo>
                    <a:pt x="4182" y="9218"/>
                  </a:lnTo>
                  <a:lnTo>
                    <a:pt x="3772" y="8210"/>
                  </a:lnTo>
                  <a:lnTo>
                    <a:pt x="4960" y="7726"/>
                  </a:lnTo>
                  <a:cubicBezTo>
                    <a:pt x="4781" y="7002"/>
                    <a:pt x="4802" y="6224"/>
                    <a:pt x="5012" y="5573"/>
                  </a:cubicBezTo>
                  <a:lnTo>
                    <a:pt x="6262" y="5678"/>
                  </a:lnTo>
                  <a:cubicBezTo>
                    <a:pt x="6010" y="6424"/>
                    <a:pt x="6031" y="7369"/>
                    <a:pt x="6251" y="7926"/>
                  </a:cubicBezTo>
                  <a:cubicBezTo>
                    <a:pt x="6395" y="8271"/>
                    <a:pt x="6592" y="8468"/>
                    <a:pt x="6821" y="8468"/>
                  </a:cubicBezTo>
                  <a:cubicBezTo>
                    <a:pt x="6878" y="8468"/>
                    <a:pt x="6937" y="8456"/>
                    <a:pt x="6998" y="8431"/>
                  </a:cubicBezTo>
                  <a:cubicBezTo>
                    <a:pt x="7943" y="8042"/>
                    <a:pt x="6230" y="5457"/>
                    <a:pt x="8122" y="4690"/>
                  </a:cubicBezTo>
                  <a:cubicBezTo>
                    <a:pt x="8328" y="4605"/>
                    <a:pt x="8533" y="4563"/>
                    <a:pt x="8734" y="4563"/>
                  </a:cubicBezTo>
                  <a:cubicBezTo>
                    <a:pt x="9322" y="4563"/>
                    <a:pt x="9871" y="4917"/>
                    <a:pt x="10286" y="5552"/>
                  </a:cubicBezTo>
                  <a:lnTo>
                    <a:pt x="11411" y="5090"/>
                  </a:lnTo>
                  <a:lnTo>
                    <a:pt x="11820" y="6098"/>
                  </a:lnTo>
                  <a:lnTo>
                    <a:pt x="10738" y="6540"/>
                  </a:lnTo>
                  <a:cubicBezTo>
                    <a:pt x="10927" y="7212"/>
                    <a:pt x="10969" y="7916"/>
                    <a:pt x="10864" y="8504"/>
                  </a:cubicBezTo>
                  <a:lnTo>
                    <a:pt x="9593" y="8420"/>
                  </a:lnTo>
                  <a:cubicBezTo>
                    <a:pt x="9688" y="7726"/>
                    <a:pt x="9625" y="6918"/>
                    <a:pt x="9446" y="6487"/>
                  </a:cubicBezTo>
                  <a:cubicBezTo>
                    <a:pt x="9336" y="6209"/>
                    <a:pt x="9166" y="6033"/>
                    <a:pt x="8973" y="6033"/>
                  </a:cubicBezTo>
                  <a:cubicBezTo>
                    <a:pt x="8925" y="6033"/>
                    <a:pt x="8876" y="6043"/>
                    <a:pt x="8826" y="6066"/>
                  </a:cubicBezTo>
                  <a:cubicBezTo>
                    <a:pt x="7901" y="6435"/>
                    <a:pt x="9583" y="9040"/>
                    <a:pt x="7649" y="9828"/>
                  </a:cubicBezTo>
                  <a:cubicBezTo>
                    <a:pt x="7628" y="9839"/>
                    <a:pt x="7596" y="9849"/>
                    <a:pt x="7575" y="9860"/>
                  </a:cubicBezTo>
                  <a:lnTo>
                    <a:pt x="14332" y="9860"/>
                  </a:lnTo>
                  <a:cubicBezTo>
                    <a:pt x="15035" y="8179"/>
                    <a:pt x="15098" y="6234"/>
                    <a:pt x="14363" y="4417"/>
                  </a:cubicBezTo>
                  <a:cubicBezTo>
                    <a:pt x="13232" y="1663"/>
                    <a:pt x="10577" y="0"/>
                    <a:pt x="77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90"/>
            <p:cNvSpPr/>
            <p:nvPr/>
          </p:nvSpPr>
          <p:spPr>
            <a:xfrm>
              <a:off x="6202725" y="806850"/>
              <a:ext cx="146325" cy="129000"/>
            </a:xfrm>
            <a:custGeom>
              <a:avLst/>
              <a:gdLst/>
              <a:ahLst/>
              <a:cxnLst/>
              <a:rect l="l" t="t" r="r" b="b"/>
              <a:pathLst>
                <a:path w="5853" h="5160" extrusionOk="0">
                  <a:moveTo>
                    <a:pt x="2930" y="1"/>
                  </a:moveTo>
                  <a:cubicBezTo>
                    <a:pt x="2601" y="1"/>
                    <a:pt x="2267" y="64"/>
                    <a:pt x="1944" y="198"/>
                  </a:cubicBezTo>
                  <a:cubicBezTo>
                    <a:pt x="631" y="734"/>
                    <a:pt x="0" y="2236"/>
                    <a:pt x="536" y="3560"/>
                  </a:cubicBezTo>
                  <a:cubicBezTo>
                    <a:pt x="942" y="4556"/>
                    <a:pt x="1904" y="5159"/>
                    <a:pt x="2922" y="5159"/>
                  </a:cubicBezTo>
                  <a:cubicBezTo>
                    <a:pt x="3247" y="5159"/>
                    <a:pt x="3578" y="5098"/>
                    <a:pt x="3898" y="4968"/>
                  </a:cubicBezTo>
                  <a:cubicBezTo>
                    <a:pt x="5222" y="4432"/>
                    <a:pt x="5852" y="2919"/>
                    <a:pt x="5306" y="1606"/>
                  </a:cubicBezTo>
                  <a:cubicBezTo>
                    <a:pt x="4901" y="605"/>
                    <a:pt x="3944" y="1"/>
                    <a:pt x="2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90"/>
            <p:cNvSpPr/>
            <p:nvPr/>
          </p:nvSpPr>
          <p:spPr>
            <a:xfrm>
              <a:off x="5748825" y="553850"/>
              <a:ext cx="910175" cy="688475"/>
            </a:xfrm>
            <a:custGeom>
              <a:avLst/>
              <a:gdLst/>
              <a:ahLst/>
              <a:cxnLst/>
              <a:rect l="l" t="t" r="r" b="b"/>
              <a:pathLst>
                <a:path w="36407" h="27539" extrusionOk="0">
                  <a:moveTo>
                    <a:pt x="18608" y="0"/>
                  </a:moveTo>
                  <a:cubicBezTo>
                    <a:pt x="18093" y="0"/>
                    <a:pt x="17568" y="137"/>
                    <a:pt x="17095" y="410"/>
                  </a:cubicBezTo>
                  <a:lnTo>
                    <a:pt x="1598" y="9456"/>
                  </a:lnTo>
                  <a:cubicBezTo>
                    <a:pt x="904" y="9855"/>
                    <a:pt x="410" y="10507"/>
                    <a:pt x="211" y="11295"/>
                  </a:cubicBezTo>
                  <a:cubicBezTo>
                    <a:pt x="1" y="12073"/>
                    <a:pt x="106" y="12881"/>
                    <a:pt x="515" y="13575"/>
                  </a:cubicBezTo>
                  <a:lnTo>
                    <a:pt x="8658" y="27539"/>
                  </a:lnTo>
                  <a:lnTo>
                    <a:pt x="10518" y="27539"/>
                  </a:lnTo>
                  <a:lnTo>
                    <a:pt x="2259" y="13376"/>
                  </a:lnTo>
                  <a:cubicBezTo>
                    <a:pt x="1671" y="12367"/>
                    <a:pt x="2007" y="11074"/>
                    <a:pt x="3016" y="10486"/>
                  </a:cubicBezTo>
                  <a:lnTo>
                    <a:pt x="17295" y="2154"/>
                  </a:lnTo>
                  <a:cubicBezTo>
                    <a:pt x="17625" y="1959"/>
                    <a:pt x="17989" y="1867"/>
                    <a:pt x="18350" y="1867"/>
                  </a:cubicBezTo>
                  <a:cubicBezTo>
                    <a:pt x="19076" y="1867"/>
                    <a:pt x="19787" y="2243"/>
                    <a:pt x="20174" y="2911"/>
                  </a:cubicBezTo>
                  <a:lnTo>
                    <a:pt x="34547" y="27539"/>
                  </a:lnTo>
                  <a:lnTo>
                    <a:pt x="36406" y="27539"/>
                  </a:lnTo>
                  <a:lnTo>
                    <a:pt x="21213" y="1503"/>
                  </a:lnTo>
                  <a:cubicBezTo>
                    <a:pt x="20646" y="536"/>
                    <a:pt x="19637" y="0"/>
                    <a:pt x="18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90"/>
            <p:cNvSpPr/>
            <p:nvPr/>
          </p:nvSpPr>
          <p:spPr>
            <a:xfrm>
              <a:off x="5740950" y="546200"/>
              <a:ext cx="926975" cy="696125"/>
            </a:xfrm>
            <a:custGeom>
              <a:avLst/>
              <a:gdLst/>
              <a:ahLst/>
              <a:cxnLst/>
              <a:rect l="l" t="t" r="r" b="b"/>
              <a:pathLst>
                <a:path w="37079" h="27845" extrusionOk="0">
                  <a:moveTo>
                    <a:pt x="18917" y="0"/>
                  </a:moveTo>
                  <a:cubicBezTo>
                    <a:pt x="18350" y="0"/>
                    <a:pt x="17776" y="146"/>
                    <a:pt x="17253" y="453"/>
                  </a:cubicBezTo>
                  <a:lnTo>
                    <a:pt x="1755" y="9489"/>
                  </a:lnTo>
                  <a:cubicBezTo>
                    <a:pt x="998" y="9941"/>
                    <a:pt x="452" y="10656"/>
                    <a:pt x="221" y="11517"/>
                  </a:cubicBezTo>
                  <a:cubicBezTo>
                    <a:pt x="1" y="12379"/>
                    <a:pt x="116" y="13271"/>
                    <a:pt x="557" y="14039"/>
                  </a:cubicBezTo>
                  <a:lnTo>
                    <a:pt x="8616" y="27845"/>
                  </a:lnTo>
                  <a:lnTo>
                    <a:pt x="8973" y="27845"/>
                  </a:lnTo>
                  <a:lnTo>
                    <a:pt x="830" y="13881"/>
                  </a:lnTo>
                  <a:cubicBezTo>
                    <a:pt x="421" y="13187"/>
                    <a:pt x="316" y="12379"/>
                    <a:pt x="526" y="11601"/>
                  </a:cubicBezTo>
                  <a:cubicBezTo>
                    <a:pt x="725" y="10813"/>
                    <a:pt x="1219" y="10161"/>
                    <a:pt x="1913" y="9762"/>
                  </a:cubicBezTo>
                  <a:lnTo>
                    <a:pt x="17410" y="716"/>
                  </a:lnTo>
                  <a:cubicBezTo>
                    <a:pt x="17883" y="443"/>
                    <a:pt x="18408" y="306"/>
                    <a:pt x="18923" y="306"/>
                  </a:cubicBezTo>
                  <a:cubicBezTo>
                    <a:pt x="19952" y="306"/>
                    <a:pt x="20961" y="842"/>
                    <a:pt x="21528" y="1809"/>
                  </a:cubicBezTo>
                  <a:lnTo>
                    <a:pt x="36721" y="27845"/>
                  </a:lnTo>
                  <a:lnTo>
                    <a:pt x="37078" y="27845"/>
                  </a:lnTo>
                  <a:lnTo>
                    <a:pt x="21791" y="1651"/>
                  </a:lnTo>
                  <a:cubicBezTo>
                    <a:pt x="21174" y="591"/>
                    <a:pt x="20059" y="0"/>
                    <a:pt x="189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90"/>
            <p:cNvSpPr/>
            <p:nvPr/>
          </p:nvSpPr>
          <p:spPr>
            <a:xfrm>
              <a:off x="5790575" y="600525"/>
              <a:ext cx="821925" cy="641800"/>
            </a:xfrm>
            <a:custGeom>
              <a:avLst/>
              <a:gdLst/>
              <a:ahLst/>
              <a:cxnLst/>
              <a:rect l="l" t="t" r="r" b="b"/>
              <a:pathLst>
                <a:path w="32877" h="25672" extrusionOk="0">
                  <a:moveTo>
                    <a:pt x="16680" y="0"/>
                  </a:moveTo>
                  <a:cubicBezTo>
                    <a:pt x="16319" y="0"/>
                    <a:pt x="15955" y="92"/>
                    <a:pt x="15625" y="287"/>
                  </a:cubicBezTo>
                  <a:lnTo>
                    <a:pt x="1346" y="8619"/>
                  </a:lnTo>
                  <a:cubicBezTo>
                    <a:pt x="337" y="9207"/>
                    <a:pt x="1" y="10500"/>
                    <a:pt x="589" y="11509"/>
                  </a:cubicBezTo>
                  <a:lnTo>
                    <a:pt x="8848" y="25672"/>
                  </a:lnTo>
                  <a:lnTo>
                    <a:pt x="11296" y="25672"/>
                  </a:lnTo>
                  <a:lnTo>
                    <a:pt x="4004" y="13179"/>
                  </a:lnTo>
                  <a:cubicBezTo>
                    <a:pt x="5517" y="12296"/>
                    <a:pt x="6022" y="10353"/>
                    <a:pt x="5139" y="8850"/>
                  </a:cubicBezTo>
                  <a:lnTo>
                    <a:pt x="13954" y="3702"/>
                  </a:lnTo>
                  <a:cubicBezTo>
                    <a:pt x="14544" y="4713"/>
                    <a:pt x="15604" y="5279"/>
                    <a:pt x="16693" y="5279"/>
                  </a:cubicBezTo>
                  <a:cubicBezTo>
                    <a:pt x="17234" y="5279"/>
                    <a:pt x="17781" y="5140"/>
                    <a:pt x="18283" y="4847"/>
                  </a:cubicBezTo>
                  <a:lnTo>
                    <a:pt x="30428" y="25672"/>
                  </a:lnTo>
                  <a:lnTo>
                    <a:pt x="32877" y="25672"/>
                  </a:lnTo>
                  <a:lnTo>
                    <a:pt x="18504" y="1044"/>
                  </a:lnTo>
                  <a:cubicBezTo>
                    <a:pt x="18117" y="376"/>
                    <a:pt x="17406"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90"/>
            <p:cNvSpPr/>
            <p:nvPr/>
          </p:nvSpPr>
          <p:spPr>
            <a:xfrm>
              <a:off x="6176450" y="1106475"/>
              <a:ext cx="192025" cy="135850"/>
            </a:xfrm>
            <a:custGeom>
              <a:avLst/>
              <a:gdLst/>
              <a:ahLst/>
              <a:cxnLst/>
              <a:rect l="l" t="t" r="r" b="b"/>
              <a:pathLst>
                <a:path w="7681" h="5434" extrusionOk="0">
                  <a:moveTo>
                    <a:pt x="4605" y="0"/>
                  </a:moveTo>
                  <a:cubicBezTo>
                    <a:pt x="4338" y="0"/>
                    <a:pt x="4071" y="72"/>
                    <a:pt x="3814" y="222"/>
                  </a:cubicBezTo>
                  <a:cubicBezTo>
                    <a:pt x="2049" y="1252"/>
                    <a:pt x="4108" y="3574"/>
                    <a:pt x="3226" y="4089"/>
                  </a:cubicBezTo>
                  <a:cubicBezTo>
                    <a:pt x="3152" y="4133"/>
                    <a:pt x="3077" y="4154"/>
                    <a:pt x="3003" y="4154"/>
                  </a:cubicBezTo>
                  <a:cubicBezTo>
                    <a:pt x="2794" y="4154"/>
                    <a:pt x="2588" y="3985"/>
                    <a:pt x="2417" y="3690"/>
                  </a:cubicBezTo>
                  <a:cubicBezTo>
                    <a:pt x="2112" y="3174"/>
                    <a:pt x="1965" y="2229"/>
                    <a:pt x="2112" y="1462"/>
                  </a:cubicBezTo>
                  <a:lnTo>
                    <a:pt x="2112" y="1462"/>
                  </a:lnTo>
                  <a:lnTo>
                    <a:pt x="851" y="1535"/>
                  </a:lnTo>
                  <a:cubicBezTo>
                    <a:pt x="746" y="2208"/>
                    <a:pt x="830" y="2985"/>
                    <a:pt x="1103" y="3679"/>
                  </a:cubicBezTo>
                  <a:lnTo>
                    <a:pt x="1" y="4320"/>
                  </a:lnTo>
                  <a:lnTo>
                    <a:pt x="547" y="5255"/>
                  </a:lnTo>
                  <a:lnTo>
                    <a:pt x="1619" y="4635"/>
                  </a:lnTo>
                  <a:cubicBezTo>
                    <a:pt x="1892" y="4992"/>
                    <a:pt x="2207" y="5266"/>
                    <a:pt x="2532" y="5434"/>
                  </a:cubicBezTo>
                  <a:lnTo>
                    <a:pt x="3972" y="5434"/>
                  </a:lnTo>
                  <a:cubicBezTo>
                    <a:pt x="4003" y="5413"/>
                    <a:pt x="4035" y="5402"/>
                    <a:pt x="4066" y="5381"/>
                  </a:cubicBezTo>
                  <a:cubicBezTo>
                    <a:pt x="5863" y="4330"/>
                    <a:pt x="3846" y="1988"/>
                    <a:pt x="4697" y="1483"/>
                  </a:cubicBezTo>
                  <a:cubicBezTo>
                    <a:pt x="4758" y="1449"/>
                    <a:pt x="4820" y="1432"/>
                    <a:pt x="4881" y="1432"/>
                  </a:cubicBezTo>
                  <a:cubicBezTo>
                    <a:pt x="5062" y="1432"/>
                    <a:pt x="5239" y="1576"/>
                    <a:pt x="5380" y="1819"/>
                  </a:cubicBezTo>
                  <a:cubicBezTo>
                    <a:pt x="5621" y="2229"/>
                    <a:pt x="5789" y="3006"/>
                    <a:pt x="5789" y="3721"/>
                  </a:cubicBezTo>
                  <a:lnTo>
                    <a:pt x="7061" y="3616"/>
                  </a:lnTo>
                  <a:cubicBezTo>
                    <a:pt x="7082" y="3027"/>
                    <a:pt x="6945" y="2324"/>
                    <a:pt x="6662" y="1693"/>
                  </a:cubicBezTo>
                  <a:lnTo>
                    <a:pt x="7681" y="1105"/>
                  </a:lnTo>
                  <a:lnTo>
                    <a:pt x="7134" y="159"/>
                  </a:lnTo>
                  <a:lnTo>
                    <a:pt x="6084" y="779"/>
                  </a:lnTo>
                  <a:cubicBezTo>
                    <a:pt x="5640" y="273"/>
                    <a:pt x="5123" y="0"/>
                    <a:pt x="4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90"/>
            <p:cNvSpPr/>
            <p:nvPr/>
          </p:nvSpPr>
          <p:spPr>
            <a:xfrm>
              <a:off x="5890675" y="693050"/>
              <a:ext cx="660625" cy="549275"/>
            </a:xfrm>
            <a:custGeom>
              <a:avLst/>
              <a:gdLst/>
              <a:ahLst/>
              <a:cxnLst/>
              <a:rect l="l" t="t" r="r" b="b"/>
              <a:pathLst>
                <a:path w="26425" h="21971" extrusionOk="0">
                  <a:moveTo>
                    <a:pt x="8655" y="5347"/>
                  </a:moveTo>
                  <a:cubicBezTo>
                    <a:pt x="9544" y="5347"/>
                    <a:pt x="10410" y="5808"/>
                    <a:pt x="10895" y="6631"/>
                  </a:cubicBezTo>
                  <a:cubicBezTo>
                    <a:pt x="11610" y="7860"/>
                    <a:pt x="11201" y="9436"/>
                    <a:pt x="9961" y="10150"/>
                  </a:cubicBezTo>
                  <a:cubicBezTo>
                    <a:pt x="9551" y="10392"/>
                    <a:pt x="9104" y="10506"/>
                    <a:pt x="8662" y="10506"/>
                  </a:cubicBezTo>
                  <a:cubicBezTo>
                    <a:pt x="7777" y="10506"/>
                    <a:pt x="6917" y="10046"/>
                    <a:pt x="6441" y="9226"/>
                  </a:cubicBezTo>
                  <a:cubicBezTo>
                    <a:pt x="5716" y="7997"/>
                    <a:pt x="6136" y="6421"/>
                    <a:pt x="7365" y="5695"/>
                  </a:cubicBezTo>
                  <a:cubicBezTo>
                    <a:pt x="7772" y="5459"/>
                    <a:pt x="8216" y="5347"/>
                    <a:pt x="8655" y="5347"/>
                  </a:cubicBezTo>
                  <a:close/>
                  <a:moveTo>
                    <a:pt x="9950" y="1"/>
                  </a:moveTo>
                  <a:lnTo>
                    <a:pt x="1135" y="5149"/>
                  </a:lnTo>
                  <a:cubicBezTo>
                    <a:pt x="2018" y="6652"/>
                    <a:pt x="1513" y="8595"/>
                    <a:pt x="0" y="9478"/>
                  </a:cubicBezTo>
                  <a:lnTo>
                    <a:pt x="7292" y="21971"/>
                  </a:lnTo>
                  <a:lnTo>
                    <a:pt x="8700" y="21971"/>
                  </a:lnTo>
                  <a:cubicBezTo>
                    <a:pt x="7323" y="18724"/>
                    <a:pt x="8542" y="14889"/>
                    <a:pt x="11663" y="13071"/>
                  </a:cubicBezTo>
                  <a:cubicBezTo>
                    <a:pt x="12792" y="12411"/>
                    <a:pt x="14027" y="12096"/>
                    <a:pt x="15245" y="12096"/>
                  </a:cubicBezTo>
                  <a:cubicBezTo>
                    <a:pt x="17688" y="12096"/>
                    <a:pt x="20063" y="13360"/>
                    <a:pt x="21381" y="15625"/>
                  </a:cubicBezTo>
                  <a:cubicBezTo>
                    <a:pt x="22558" y="17631"/>
                    <a:pt x="22632" y="19985"/>
                    <a:pt x="21791" y="21971"/>
                  </a:cubicBezTo>
                  <a:lnTo>
                    <a:pt x="26424" y="21971"/>
                  </a:lnTo>
                  <a:lnTo>
                    <a:pt x="14279" y="1146"/>
                  </a:lnTo>
                  <a:cubicBezTo>
                    <a:pt x="13777" y="1439"/>
                    <a:pt x="13230" y="1578"/>
                    <a:pt x="12689" y="1578"/>
                  </a:cubicBezTo>
                  <a:cubicBezTo>
                    <a:pt x="11600" y="1578"/>
                    <a:pt x="10540" y="1012"/>
                    <a:pt x="9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90"/>
            <p:cNvSpPr/>
            <p:nvPr/>
          </p:nvSpPr>
          <p:spPr>
            <a:xfrm>
              <a:off x="6073750" y="995450"/>
              <a:ext cx="382725" cy="246875"/>
            </a:xfrm>
            <a:custGeom>
              <a:avLst/>
              <a:gdLst/>
              <a:ahLst/>
              <a:cxnLst/>
              <a:rect l="l" t="t" r="r" b="b"/>
              <a:pathLst>
                <a:path w="15309" h="9875" extrusionOk="0">
                  <a:moveTo>
                    <a:pt x="7922" y="0"/>
                  </a:moveTo>
                  <a:cubicBezTo>
                    <a:pt x="6704" y="0"/>
                    <a:pt x="5469" y="315"/>
                    <a:pt x="4340" y="975"/>
                  </a:cubicBezTo>
                  <a:cubicBezTo>
                    <a:pt x="1219" y="2793"/>
                    <a:pt x="0" y="6628"/>
                    <a:pt x="1377" y="9875"/>
                  </a:cubicBezTo>
                  <a:lnTo>
                    <a:pt x="6640" y="9875"/>
                  </a:lnTo>
                  <a:cubicBezTo>
                    <a:pt x="6315" y="9707"/>
                    <a:pt x="6000" y="9433"/>
                    <a:pt x="5727" y="9076"/>
                  </a:cubicBezTo>
                  <a:lnTo>
                    <a:pt x="4655" y="9696"/>
                  </a:lnTo>
                  <a:lnTo>
                    <a:pt x="4109" y="8761"/>
                  </a:lnTo>
                  <a:lnTo>
                    <a:pt x="5211" y="8120"/>
                  </a:lnTo>
                  <a:cubicBezTo>
                    <a:pt x="4938" y="7426"/>
                    <a:pt x="4854" y="6649"/>
                    <a:pt x="4959" y="5976"/>
                  </a:cubicBezTo>
                  <a:lnTo>
                    <a:pt x="6220" y="5903"/>
                  </a:lnTo>
                  <a:lnTo>
                    <a:pt x="6220" y="5903"/>
                  </a:lnTo>
                  <a:cubicBezTo>
                    <a:pt x="6073" y="6670"/>
                    <a:pt x="6220" y="7615"/>
                    <a:pt x="6525" y="8131"/>
                  </a:cubicBezTo>
                  <a:cubicBezTo>
                    <a:pt x="6696" y="8426"/>
                    <a:pt x="6902" y="8595"/>
                    <a:pt x="7111" y="8595"/>
                  </a:cubicBezTo>
                  <a:cubicBezTo>
                    <a:pt x="7185" y="8595"/>
                    <a:pt x="7260" y="8574"/>
                    <a:pt x="7334" y="8530"/>
                  </a:cubicBezTo>
                  <a:cubicBezTo>
                    <a:pt x="8216" y="8015"/>
                    <a:pt x="6157" y="5693"/>
                    <a:pt x="7922" y="4663"/>
                  </a:cubicBezTo>
                  <a:cubicBezTo>
                    <a:pt x="8179" y="4513"/>
                    <a:pt x="8446" y="4441"/>
                    <a:pt x="8713" y="4441"/>
                  </a:cubicBezTo>
                  <a:cubicBezTo>
                    <a:pt x="9231" y="4441"/>
                    <a:pt x="9748" y="4714"/>
                    <a:pt x="10192" y="5220"/>
                  </a:cubicBezTo>
                  <a:lnTo>
                    <a:pt x="11242" y="4600"/>
                  </a:lnTo>
                  <a:lnTo>
                    <a:pt x="11789" y="5546"/>
                  </a:lnTo>
                  <a:lnTo>
                    <a:pt x="10770" y="6134"/>
                  </a:lnTo>
                  <a:cubicBezTo>
                    <a:pt x="11053" y="6765"/>
                    <a:pt x="11190" y="7468"/>
                    <a:pt x="11169" y="8057"/>
                  </a:cubicBezTo>
                  <a:lnTo>
                    <a:pt x="9897" y="8162"/>
                  </a:lnTo>
                  <a:cubicBezTo>
                    <a:pt x="9897" y="7447"/>
                    <a:pt x="9729" y="6670"/>
                    <a:pt x="9488" y="6260"/>
                  </a:cubicBezTo>
                  <a:cubicBezTo>
                    <a:pt x="9347" y="6017"/>
                    <a:pt x="9170" y="5873"/>
                    <a:pt x="8989" y="5873"/>
                  </a:cubicBezTo>
                  <a:cubicBezTo>
                    <a:pt x="8928" y="5873"/>
                    <a:pt x="8866" y="5890"/>
                    <a:pt x="8805" y="5924"/>
                  </a:cubicBezTo>
                  <a:cubicBezTo>
                    <a:pt x="7954" y="6429"/>
                    <a:pt x="9971" y="8771"/>
                    <a:pt x="8174" y="9822"/>
                  </a:cubicBezTo>
                  <a:cubicBezTo>
                    <a:pt x="8143" y="9843"/>
                    <a:pt x="8111" y="9854"/>
                    <a:pt x="8080" y="9875"/>
                  </a:cubicBezTo>
                  <a:lnTo>
                    <a:pt x="14468" y="9875"/>
                  </a:lnTo>
                  <a:cubicBezTo>
                    <a:pt x="15309" y="7889"/>
                    <a:pt x="15235" y="5535"/>
                    <a:pt x="14058" y="3529"/>
                  </a:cubicBezTo>
                  <a:cubicBezTo>
                    <a:pt x="12740" y="1264"/>
                    <a:pt x="10365" y="0"/>
                    <a:pt x="79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90"/>
            <p:cNvSpPr/>
            <p:nvPr/>
          </p:nvSpPr>
          <p:spPr>
            <a:xfrm>
              <a:off x="6033575" y="826725"/>
              <a:ext cx="147350" cy="129000"/>
            </a:xfrm>
            <a:custGeom>
              <a:avLst/>
              <a:gdLst/>
              <a:ahLst/>
              <a:cxnLst/>
              <a:rect l="l" t="t" r="r" b="b"/>
              <a:pathLst>
                <a:path w="5894" h="5160" extrusionOk="0">
                  <a:moveTo>
                    <a:pt x="2939" y="0"/>
                  </a:moveTo>
                  <a:cubicBezTo>
                    <a:pt x="2500" y="0"/>
                    <a:pt x="2056" y="112"/>
                    <a:pt x="1649" y="348"/>
                  </a:cubicBezTo>
                  <a:cubicBezTo>
                    <a:pt x="420" y="1074"/>
                    <a:pt x="0" y="2650"/>
                    <a:pt x="725" y="3879"/>
                  </a:cubicBezTo>
                  <a:cubicBezTo>
                    <a:pt x="1201" y="4699"/>
                    <a:pt x="2061" y="5159"/>
                    <a:pt x="2946" y="5159"/>
                  </a:cubicBezTo>
                  <a:cubicBezTo>
                    <a:pt x="3388" y="5159"/>
                    <a:pt x="3835" y="5045"/>
                    <a:pt x="4245" y="4803"/>
                  </a:cubicBezTo>
                  <a:cubicBezTo>
                    <a:pt x="5485" y="4089"/>
                    <a:pt x="5894" y="2513"/>
                    <a:pt x="5179" y="1284"/>
                  </a:cubicBezTo>
                  <a:cubicBezTo>
                    <a:pt x="4694" y="461"/>
                    <a:pt x="3828" y="0"/>
                    <a:pt x="29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6" name="Google Shape;3566;p90"/>
          <p:cNvSpPr txBox="1">
            <a:spLocks noGrp="1"/>
          </p:cNvSpPr>
          <p:nvPr>
            <p:ph type="title"/>
          </p:nvPr>
        </p:nvSpPr>
        <p:spPr>
          <a:xfrm>
            <a:off x="2898205" y="112564"/>
            <a:ext cx="2945034"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Schuldenabbau</a:t>
            </a:r>
            <a:endParaRPr dirty="0"/>
          </a:p>
        </p:txBody>
      </p:sp>
      <p:sp>
        <p:nvSpPr>
          <p:cNvPr id="2" name="Textfeld 1">
            <a:extLst>
              <a:ext uri="{FF2B5EF4-FFF2-40B4-BE49-F238E27FC236}">
                <a16:creationId xmlns:a16="http://schemas.microsoft.com/office/drawing/2014/main" id="{58AF6BEC-576F-A704-24C4-CCC09D3933AF}"/>
              </a:ext>
            </a:extLst>
          </p:cNvPr>
          <p:cNvSpPr txBox="1"/>
          <p:nvPr/>
        </p:nvSpPr>
        <p:spPr>
          <a:xfrm>
            <a:off x="1314530" y="1727189"/>
            <a:ext cx="5329670" cy="2031325"/>
          </a:xfrm>
          <a:prstGeom prst="rect">
            <a:avLst/>
          </a:prstGeom>
          <a:noFill/>
        </p:spPr>
        <p:txBody>
          <a:bodyPr wrap="square" rtlCol="0">
            <a:spAutoFit/>
          </a:bodyPr>
          <a:lstStyle/>
          <a:p>
            <a:pPr algn="l" fontAlgn="base"/>
            <a:r>
              <a:rPr lang="de-AT" b="1" i="0" dirty="0">
                <a:effectLst/>
                <a:latin typeface="Montserrat" panose="00000500000000000000" pitchFamily="2" charset="0"/>
              </a:rPr>
              <a:t>Schritt 1: Überblick verschaffen</a:t>
            </a:r>
          </a:p>
          <a:p>
            <a:pPr algn="l" fontAlgn="base"/>
            <a:br>
              <a:rPr lang="de-AT" dirty="0"/>
            </a:br>
            <a:r>
              <a:rPr lang="de-AT" b="1" i="0" dirty="0">
                <a:effectLst/>
                <a:latin typeface="Montserrat" panose="00000500000000000000" pitchFamily="2" charset="0"/>
              </a:rPr>
              <a:t>Schritt 2: Schuldenprioritäten setzen</a:t>
            </a:r>
          </a:p>
          <a:p>
            <a:pPr algn="l" fontAlgn="base"/>
            <a:br>
              <a:rPr lang="de-AT" dirty="0"/>
            </a:br>
            <a:r>
              <a:rPr lang="de-DE" b="1" i="0" dirty="0">
                <a:effectLst/>
                <a:latin typeface="Montserrat" panose="00000500000000000000" pitchFamily="2" charset="0"/>
              </a:rPr>
              <a:t>Schritt 3: Budget anpassen und Ausgaben reduzieren</a:t>
            </a:r>
          </a:p>
          <a:p>
            <a:pPr algn="l" fontAlgn="base"/>
            <a:br>
              <a:rPr lang="de-DE" dirty="0"/>
            </a:br>
            <a:r>
              <a:rPr lang="de-AT" b="1" i="0" dirty="0">
                <a:effectLst/>
                <a:latin typeface="Montserrat" panose="00000500000000000000" pitchFamily="2" charset="0"/>
              </a:rPr>
              <a:t>Schritt 4: Schulden konsolidieren</a:t>
            </a:r>
          </a:p>
          <a:p>
            <a:pPr algn="l" fontAlgn="base"/>
            <a:br>
              <a:rPr lang="de-AT" dirty="0"/>
            </a:br>
            <a:r>
              <a:rPr lang="de-AT" b="1" i="0" dirty="0">
                <a:effectLst/>
                <a:latin typeface="Montserrat" panose="00000500000000000000" pitchFamily="2" charset="0"/>
              </a:rPr>
              <a:t>Schritt 5: Schuldenabbau fortsetzen</a:t>
            </a:r>
            <a:endParaRPr lang="de-AT" dirty="0"/>
          </a:p>
        </p:txBody>
      </p:sp>
      <p:sp>
        <p:nvSpPr>
          <p:cNvPr id="6" name="Google Shape;3475;p88">
            <a:extLst>
              <a:ext uri="{FF2B5EF4-FFF2-40B4-BE49-F238E27FC236}">
                <a16:creationId xmlns:a16="http://schemas.microsoft.com/office/drawing/2014/main" id="{83DF75CB-89BE-957F-4EE0-05D6F17828EA}"/>
              </a:ext>
            </a:extLst>
          </p:cNvPr>
          <p:cNvSpPr/>
          <p:nvPr/>
        </p:nvSpPr>
        <p:spPr>
          <a:xfrm rot="336054">
            <a:off x="6005158" y="2946761"/>
            <a:ext cx="761894" cy="1373054"/>
          </a:xfrm>
          <a:custGeom>
            <a:avLst/>
            <a:gdLst/>
            <a:ahLst/>
            <a:cxnLst/>
            <a:rect l="l" t="t" r="r" b="b"/>
            <a:pathLst>
              <a:path w="9510" h="17138" extrusionOk="0">
                <a:moveTo>
                  <a:pt x="5586" y="1307"/>
                </a:moveTo>
                <a:cubicBezTo>
                  <a:pt x="6015" y="1307"/>
                  <a:pt x="6315" y="1649"/>
                  <a:pt x="6315" y="2244"/>
                </a:cubicBezTo>
                <a:lnTo>
                  <a:pt x="6325" y="3746"/>
                </a:lnTo>
                <a:lnTo>
                  <a:pt x="3163" y="5575"/>
                </a:lnTo>
                <a:lnTo>
                  <a:pt x="3152" y="4073"/>
                </a:lnTo>
                <a:cubicBezTo>
                  <a:pt x="3152" y="3232"/>
                  <a:pt x="3740" y="2223"/>
                  <a:pt x="4466" y="1792"/>
                </a:cubicBezTo>
                <a:lnTo>
                  <a:pt x="5001" y="1488"/>
                </a:lnTo>
                <a:cubicBezTo>
                  <a:pt x="5210" y="1365"/>
                  <a:pt x="5409" y="1307"/>
                  <a:pt x="5586" y="1307"/>
                </a:cubicBezTo>
                <a:close/>
                <a:moveTo>
                  <a:pt x="7746" y="4249"/>
                </a:moveTo>
                <a:cubicBezTo>
                  <a:pt x="8179" y="4249"/>
                  <a:pt x="8479" y="4591"/>
                  <a:pt x="8479" y="5186"/>
                </a:cubicBezTo>
                <a:lnTo>
                  <a:pt x="8489" y="10597"/>
                </a:lnTo>
                <a:cubicBezTo>
                  <a:pt x="8500" y="11437"/>
                  <a:pt x="7901" y="12446"/>
                  <a:pt x="7177" y="12866"/>
                </a:cubicBezTo>
                <a:lnTo>
                  <a:pt x="2354" y="15651"/>
                </a:lnTo>
                <a:cubicBezTo>
                  <a:pt x="2142" y="15774"/>
                  <a:pt x="1942" y="15832"/>
                  <a:pt x="1765" y="15832"/>
                </a:cubicBezTo>
                <a:cubicBezTo>
                  <a:pt x="1335" y="15832"/>
                  <a:pt x="1037" y="15490"/>
                  <a:pt x="1030" y="14894"/>
                </a:cubicBezTo>
                <a:lnTo>
                  <a:pt x="1020" y="9494"/>
                </a:lnTo>
                <a:cubicBezTo>
                  <a:pt x="1020" y="8653"/>
                  <a:pt x="1608" y="7634"/>
                  <a:pt x="2333" y="7214"/>
                </a:cubicBezTo>
                <a:lnTo>
                  <a:pt x="7156" y="4430"/>
                </a:lnTo>
                <a:cubicBezTo>
                  <a:pt x="7367" y="4307"/>
                  <a:pt x="7568" y="4249"/>
                  <a:pt x="7746" y="4249"/>
                </a:cubicBezTo>
                <a:close/>
                <a:moveTo>
                  <a:pt x="6041" y="0"/>
                </a:moveTo>
                <a:cubicBezTo>
                  <a:pt x="5725" y="0"/>
                  <a:pt x="5368" y="104"/>
                  <a:pt x="4991" y="321"/>
                </a:cubicBezTo>
                <a:lnTo>
                  <a:pt x="4466" y="626"/>
                </a:lnTo>
                <a:cubicBezTo>
                  <a:pt x="3173" y="1372"/>
                  <a:pt x="2133" y="3169"/>
                  <a:pt x="2143" y="4650"/>
                </a:cubicBezTo>
                <a:lnTo>
                  <a:pt x="2143" y="6174"/>
                </a:lnTo>
                <a:cubicBezTo>
                  <a:pt x="946" y="6972"/>
                  <a:pt x="0" y="8664"/>
                  <a:pt x="0" y="10071"/>
                </a:cubicBezTo>
                <a:lnTo>
                  <a:pt x="21" y="15483"/>
                </a:lnTo>
                <a:cubicBezTo>
                  <a:pt x="21" y="16531"/>
                  <a:pt x="548" y="17138"/>
                  <a:pt x="1310" y="17138"/>
                </a:cubicBezTo>
                <a:cubicBezTo>
                  <a:pt x="1625" y="17138"/>
                  <a:pt x="1979" y="17035"/>
                  <a:pt x="2354" y="16817"/>
                </a:cubicBezTo>
                <a:lnTo>
                  <a:pt x="7187" y="14033"/>
                </a:lnTo>
                <a:cubicBezTo>
                  <a:pt x="8458" y="13297"/>
                  <a:pt x="9509" y="11490"/>
                  <a:pt x="9509" y="10008"/>
                </a:cubicBezTo>
                <a:lnTo>
                  <a:pt x="9488" y="4598"/>
                </a:lnTo>
                <a:cubicBezTo>
                  <a:pt x="9488" y="3554"/>
                  <a:pt x="8962" y="2954"/>
                  <a:pt x="8201" y="2954"/>
                </a:cubicBezTo>
                <a:cubicBezTo>
                  <a:pt x="7936" y="2954"/>
                  <a:pt x="7643" y="3027"/>
                  <a:pt x="7334" y="3179"/>
                </a:cubicBezTo>
                <a:lnTo>
                  <a:pt x="7334" y="1656"/>
                </a:lnTo>
                <a:cubicBezTo>
                  <a:pt x="7334" y="607"/>
                  <a:pt x="6807" y="0"/>
                  <a:pt x="6041" y="0"/>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476;p88">
            <a:extLst>
              <a:ext uri="{FF2B5EF4-FFF2-40B4-BE49-F238E27FC236}">
                <a16:creationId xmlns:a16="http://schemas.microsoft.com/office/drawing/2014/main" id="{61AD63FF-F1BE-925B-8C84-B037C542BBA0}"/>
              </a:ext>
            </a:extLst>
          </p:cNvPr>
          <p:cNvSpPr/>
          <p:nvPr/>
        </p:nvSpPr>
        <p:spPr>
          <a:xfrm rot="273241">
            <a:off x="6261198" y="3472742"/>
            <a:ext cx="300672" cy="515236"/>
          </a:xfrm>
          <a:custGeom>
            <a:avLst/>
            <a:gdLst/>
            <a:ahLst/>
            <a:cxnLst/>
            <a:rect l="l" t="t" r="r" b="b"/>
            <a:pathLst>
              <a:path w="3753" h="6431" extrusionOk="0">
                <a:moveTo>
                  <a:pt x="2261" y="1305"/>
                </a:moveTo>
                <a:cubicBezTo>
                  <a:pt x="2540" y="1305"/>
                  <a:pt x="2733" y="1523"/>
                  <a:pt x="2733" y="1908"/>
                </a:cubicBezTo>
                <a:cubicBezTo>
                  <a:pt x="2733" y="2454"/>
                  <a:pt x="2354" y="3116"/>
                  <a:pt x="1882" y="3400"/>
                </a:cubicBezTo>
                <a:cubicBezTo>
                  <a:pt x="1741" y="3479"/>
                  <a:pt x="1609" y="3517"/>
                  <a:pt x="1493" y="3517"/>
                </a:cubicBezTo>
                <a:cubicBezTo>
                  <a:pt x="1210" y="3517"/>
                  <a:pt x="1020" y="3293"/>
                  <a:pt x="1020" y="2906"/>
                </a:cubicBezTo>
                <a:cubicBezTo>
                  <a:pt x="1010" y="2360"/>
                  <a:pt x="1399" y="1697"/>
                  <a:pt x="1871" y="1424"/>
                </a:cubicBezTo>
                <a:cubicBezTo>
                  <a:pt x="2011" y="1343"/>
                  <a:pt x="2144" y="1305"/>
                  <a:pt x="2261" y="1305"/>
                </a:cubicBezTo>
                <a:close/>
                <a:moveTo>
                  <a:pt x="2708" y="1"/>
                </a:moveTo>
                <a:cubicBezTo>
                  <a:pt x="2456" y="1"/>
                  <a:pt x="2171" y="84"/>
                  <a:pt x="1871" y="258"/>
                </a:cubicBezTo>
                <a:cubicBezTo>
                  <a:pt x="831" y="847"/>
                  <a:pt x="1" y="2307"/>
                  <a:pt x="1" y="3494"/>
                </a:cubicBezTo>
                <a:cubicBezTo>
                  <a:pt x="1" y="4327"/>
                  <a:pt x="421" y="4809"/>
                  <a:pt x="1033" y="4809"/>
                </a:cubicBezTo>
                <a:cubicBezTo>
                  <a:pt x="1139" y="4809"/>
                  <a:pt x="1251" y="4795"/>
                  <a:pt x="1367" y="4765"/>
                </a:cubicBezTo>
                <a:lnTo>
                  <a:pt x="1378" y="6079"/>
                </a:lnTo>
                <a:cubicBezTo>
                  <a:pt x="1378" y="6302"/>
                  <a:pt x="1488" y="6431"/>
                  <a:pt x="1653" y="6431"/>
                </a:cubicBezTo>
                <a:cubicBezTo>
                  <a:pt x="1721" y="6431"/>
                  <a:pt x="1799" y="6409"/>
                  <a:pt x="1882" y="6362"/>
                </a:cubicBezTo>
                <a:cubicBezTo>
                  <a:pt x="2165" y="6194"/>
                  <a:pt x="2386" y="5806"/>
                  <a:pt x="2386" y="5491"/>
                </a:cubicBezTo>
                <a:lnTo>
                  <a:pt x="2386" y="4177"/>
                </a:lnTo>
                <a:cubicBezTo>
                  <a:pt x="3174" y="3473"/>
                  <a:pt x="3752" y="2307"/>
                  <a:pt x="3752" y="1330"/>
                </a:cubicBezTo>
                <a:cubicBezTo>
                  <a:pt x="3744" y="489"/>
                  <a:pt x="3320" y="1"/>
                  <a:pt x="2708" y="1"/>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71"/>
        <p:cNvGrpSpPr/>
        <p:nvPr/>
      </p:nvGrpSpPr>
      <p:grpSpPr>
        <a:xfrm>
          <a:off x="0" y="0"/>
          <a:ext cx="0" cy="0"/>
          <a:chOff x="0" y="0"/>
          <a:chExt cx="0" cy="0"/>
        </a:xfrm>
      </p:grpSpPr>
      <p:sp>
        <p:nvSpPr>
          <p:cNvPr id="3572" name="Google Shape;3572;p9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Geld Sparen im Alltag</a:t>
            </a:r>
            <a:endParaRPr dirty="0"/>
          </a:p>
        </p:txBody>
      </p:sp>
      <p:sp>
        <p:nvSpPr>
          <p:cNvPr id="3573" name="Google Shape;3573;p91"/>
          <p:cNvSpPr txBox="1">
            <a:spLocks noGrp="1"/>
          </p:cNvSpPr>
          <p:nvPr>
            <p:ph type="body" idx="1"/>
          </p:nvPr>
        </p:nvSpPr>
        <p:spPr>
          <a:xfrm>
            <a:off x="-9740" y="1388907"/>
            <a:ext cx="5106295" cy="34059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AT" sz="1800" b="1" i="0" dirty="0">
                <a:solidFill>
                  <a:schemeClr val="tx1"/>
                </a:solidFill>
                <a:effectLst/>
                <a:latin typeface="Open Sans" panose="020B0604020202020204" pitchFamily="34" charset="0"/>
              </a:rPr>
              <a:t>50-30-20-Regel</a:t>
            </a:r>
          </a:p>
          <a:p>
            <a:pPr marL="0" lvl="0" indent="0" algn="l" rtl="0">
              <a:spcBef>
                <a:spcPts val="0"/>
              </a:spcBef>
              <a:spcAft>
                <a:spcPts val="0"/>
              </a:spcAft>
              <a:buClr>
                <a:schemeClr val="dk1"/>
              </a:buClr>
              <a:buSzPts val="1100"/>
              <a:buFont typeface="Arial"/>
              <a:buNone/>
            </a:pPr>
            <a:r>
              <a:rPr lang="de-DE" sz="2400" b="0" i="0" dirty="0">
                <a:solidFill>
                  <a:srgbClr val="111111"/>
                </a:solidFill>
                <a:effectLst/>
                <a:latin typeface="-apple-system"/>
              </a:rPr>
              <a:t>Die Regel besagt, dass 50% des Einkommens für Bedürfnisse wie Miete, Lebensmittel und Rechnungen verwendet werden sollten. 30% des Einkommens sollten für Wünsche wie Essen gehen oder Urlaub ausgegeben werden. </a:t>
            </a:r>
            <a:r>
              <a:rPr lang="de-DE" sz="2400" dirty="0">
                <a:latin typeface="-apple-system"/>
                <a:hlinkClick r:id="rId3"/>
              </a:rPr>
              <a:t>Die restlichen 20% sollten gespart werden</a:t>
            </a:r>
            <a:r>
              <a:rPr lang="de-DE" sz="2400" b="1" baseline="30000" dirty="0">
                <a:latin typeface="-apple-system"/>
                <a:hlinkClick r:id="rId3"/>
              </a:rPr>
              <a:t>2</a:t>
            </a:r>
            <a:r>
              <a:rPr lang="de-DE" sz="2400" b="0" i="0" dirty="0">
                <a:solidFill>
                  <a:srgbClr val="111111"/>
                </a:solidFill>
                <a:effectLst/>
                <a:latin typeface="-apple-system"/>
              </a:rPr>
              <a:t>.</a:t>
            </a:r>
            <a:endParaRPr lang="de-DE" sz="1800" b="1" dirty="0">
              <a:solidFill>
                <a:schemeClr val="tx1"/>
              </a:solidFill>
            </a:endParaRPr>
          </a:p>
        </p:txBody>
      </p:sp>
      <p:grpSp>
        <p:nvGrpSpPr>
          <p:cNvPr id="3574" name="Google Shape;3574;p91"/>
          <p:cNvGrpSpPr/>
          <p:nvPr/>
        </p:nvGrpSpPr>
        <p:grpSpPr>
          <a:xfrm>
            <a:off x="5377339" y="1420002"/>
            <a:ext cx="3046665" cy="2497101"/>
            <a:chOff x="5377339" y="1572402"/>
            <a:chExt cx="3046665" cy="2497101"/>
          </a:xfrm>
        </p:grpSpPr>
        <p:grpSp>
          <p:nvGrpSpPr>
            <p:cNvPr id="3575" name="Google Shape;3575;p91"/>
            <p:cNvGrpSpPr/>
            <p:nvPr/>
          </p:nvGrpSpPr>
          <p:grpSpPr>
            <a:xfrm>
              <a:off x="6444120" y="2782542"/>
              <a:ext cx="1979884" cy="1286961"/>
              <a:chOff x="3028945" y="2612942"/>
              <a:chExt cx="1979884" cy="1286961"/>
            </a:xfrm>
          </p:grpSpPr>
          <p:grpSp>
            <p:nvGrpSpPr>
              <p:cNvPr id="3576" name="Google Shape;3576;p91"/>
              <p:cNvGrpSpPr/>
              <p:nvPr/>
            </p:nvGrpSpPr>
            <p:grpSpPr>
              <a:xfrm>
                <a:off x="3048248" y="2612942"/>
                <a:ext cx="1960580" cy="1159377"/>
                <a:chOff x="4923200" y="1561363"/>
                <a:chExt cx="975025" cy="576575"/>
              </a:xfrm>
            </p:grpSpPr>
            <p:sp>
              <p:nvSpPr>
                <p:cNvPr id="3577" name="Google Shape;3577;p91"/>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91"/>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91"/>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91"/>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91"/>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91"/>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91"/>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91"/>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91"/>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91"/>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91"/>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91"/>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91"/>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91"/>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91"/>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91"/>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91"/>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91"/>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91"/>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91"/>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91"/>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91"/>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91"/>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91"/>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91"/>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91"/>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91"/>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91"/>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91"/>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91"/>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91"/>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91"/>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91"/>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91"/>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91"/>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91"/>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91"/>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91"/>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91"/>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91"/>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91"/>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91"/>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91"/>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91"/>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91"/>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2" name="Google Shape;3622;p91"/>
              <p:cNvGrpSpPr/>
              <p:nvPr/>
            </p:nvGrpSpPr>
            <p:grpSpPr>
              <a:xfrm>
                <a:off x="3028945" y="2740526"/>
                <a:ext cx="1960580" cy="1159377"/>
                <a:chOff x="4923200" y="1561363"/>
                <a:chExt cx="975025" cy="576575"/>
              </a:xfrm>
            </p:grpSpPr>
            <p:sp>
              <p:nvSpPr>
                <p:cNvPr id="3623" name="Google Shape;3623;p91"/>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91"/>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91"/>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91"/>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91"/>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91"/>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91"/>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91"/>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91"/>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91"/>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91"/>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91"/>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91"/>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91"/>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91"/>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91"/>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91"/>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91"/>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91"/>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91"/>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91"/>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91"/>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91"/>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91"/>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91"/>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91"/>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91"/>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91"/>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91"/>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91"/>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91"/>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91"/>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91"/>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91"/>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91"/>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91"/>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91"/>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91"/>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91"/>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91"/>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91"/>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91"/>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91"/>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91"/>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91"/>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68" name="Google Shape;3668;p91"/>
            <p:cNvGrpSpPr/>
            <p:nvPr/>
          </p:nvGrpSpPr>
          <p:grpSpPr>
            <a:xfrm>
              <a:off x="5480771" y="1572402"/>
              <a:ext cx="1945283" cy="1671880"/>
              <a:chOff x="1455055" y="2629044"/>
              <a:chExt cx="1395068" cy="1198910"/>
            </a:xfrm>
          </p:grpSpPr>
          <p:sp>
            <p:nvSpPr>
              <p:cNvPr id="3669" name="Google Shape;3669;p91"/>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91"/>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91"/>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91"/>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91"/>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91"/>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91"/>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91"/>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91"/>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91"/>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91"/>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91"/>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91"/>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91"/>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91"/>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91"/>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91"/>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91"/>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91"/>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8" name="Google Shape;3688;p91"/>
            <p:cNvGrpSpPr/>
            <p:nvPr/>
          </p:nvGrpSpPr>
          <p:grpSpPr>
            <a:xfrm>
              <a:off x="5377339" y="2332625"/>
              <a:ext cx="1945283" cy="1671880"/>
              <a:chOff x="1455055" y="2629044"/>
              <a:chExt cx="1395068" cy="1198910"/>
            </a:xfrm>
          </p:grpSpPr>
          <p:sp>
            <p:nvSpPr>
              <p:cNvPr id="3689" name="Google Shape;3689;p91"/>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91"/>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91"/>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91"/>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91"/>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91"/>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91"/>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91"/>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91"/>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91"/>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91"/>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91"/>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91"/>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91"/>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91"/>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91"/>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91"/>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91"/>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91"/>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84"/>
        <p:cNvGrpSpPr/>
        <p:nvPr/>
      </p:nvGrpSpPr>
      <p:grpSpPr>
        <a:xfrm>
          <a:off x="0" y="0"/>
          <a:ext cx="0" cy="0"/>
          <a:chOff x="0" y="0"/>
          <a:chExt cx="0" cy="0"/>
        </a:xfrm>
      </p:grpSpPr>
      <p:sp>
        <p:nvSpPr>
          <p:cNvPr id="14" name="Rechteck: diagonal liegende Ecken abgeschnitten 13">
            <a:extLst>
              <a:ext uri="{FF2B5EF4-FFF2-40B4-BE49-F238E27FC236}">
                <a16:creationId xmlns:a16="http://schemas.microsoft.com/office/drawing/2014/main" id="{D058DC91-3DA6-ECAF-439D-B3BFE82968BC}"/>
              </a:ext>
            </a:extLst>
          </p:cNvPr>
          <p:cNvSpPr/>
          <p:nvPr/>
        </p:nvSpPr>
        <p:spPr>
          <a:xfrm>
            <a:off x="395591" y="1679760"/>
            <a:ext cx="8006576" cy="1063083"/>
          </a:xfrm>
          <a:prstGeom prst="snip2Diag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3" name="Rechteck: diagonal liegende Ecken abgeschnitten 12">
            <a:extLst>
              <a:ext uri="{FF2B5EF4-FFF2-40B4-BE49-F238E27FC236}">
                <a16:creationId xmlns:a16="http://schemas.microsoft.com/office/drawing/2014/main" id="{E10DE2A6-6AA3-A40A-F11D-58E55EEB0B89}"/>
              </a:ext>
            </a:extLst>
          </p:cNvPr>
          <p:cNvSpPr/>
          <p:nvPr/>
        </p:nvSpPr>
        <p:spPr>
          <a:xfrm>
            <a:off x="542692" y="1923603"/>
            <a:ext cx="8006576" cy="961527"/>
          </a:xfrm>
          <a:prstGeom prst="snip2Diag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Textfeld 9">
            <a:extLst>
              <a:ext uri="{FF2B5EF4-FFF2-40B4-BE49-F238E27FC236}">
                <a16:creationId xmlns:a16="http://schemas.microsoft.com/office/drawing/2014/main" id="{5B678D4A-94D9-4A67-2A51-37C16CC92227}"/>
              </a:ext>
            </a:extLst>
          </p:cNvPr>
          <p:cNvSpPr txBox="1"/>
          <p:nvPr/>
        </p:nvSpPr>
        <p:spPr>
          <a:xfrm>
            <a:off x="6556917" y="2742843"/>
            <a:ext cx="2323072" cy="2400657"/>
          </a:xfrm>
          <a:prstGeom prst="rect">
            <a:avLst/>
          </a:prstGeom>
          <a:noFill/>
        </p:spPr>
        <p:txBody>
          <a:bodyPr wrap="none" rtlCol="0">
            <a:spAutoFit/>
          </a:bodyPr>
          <a:lstStyle/>
          <a:p>
            <a:r>
              <a:rPr lang="de-AT" sz="15000" dirty="0">
                <a:solidFill>
                  <a:schemeClr val="accent1">
                    <a:lumMod val="75000"/>
                  </a:schemeClr>
                </a:solidFill>
                <a:latin typeface="Titillium Web" panose="00000500000000000000" pitchFamily="2" charset="0"/>
              </a:rPr>
              <a:t>07</a:t>
            </a:r>
          </a:p>
        </p:txBody>
      </p:sp>
      <p:sp>
        <p:nvSpPr>
          <p:cNvPr id="11" name="Textfeld 10">
            <a:extLst>
              <a:ext uri="{FF2B5EF4-FFF2-40B4-BE49-F238E27FC236}">
                <a16:creationId xmlns:a16="http://schemas.microsoft.com/office/drawing/2014/main" id="{2B7D5077-6245-30C9-CD7B-792BFD560F18}"/>
              </a:ext>
            </a:extLst>
          </p:cNvPr>
          <p:cNvSpPr txBox="1"/>
          <p:nvPr/>
        </p:nvSpPr>
        <p:spPr>
          <a:xfrm>
            <a:off x="98291" y="278187"/>
            <a:ext cx="8303876" cy="1015663"/>
          </a:xfrm>
          <a:prstGeom prst="rect">
            <a:avLst/>
          </a:prstGeom>
          <a:noFill/>
        </p:spPr>
        <p:txBody>
          <a:bodyPr wrap="none" rtlCol="0">
            <a:spAutoFit/>
          </a:bodyPr>
          <a:lstStyle/>
          <a:p>
            <a:r>
              <a:rPr lang="de-AT" sz="6000" b="1" dirty="0">
                <a:solidFill>
                  <a:schemeClr val="accent1"/>
                </a:solidFill>
              </a:rPr>
              <a:t>Geld und Gesellschaft</a:t>
            </a:r>
          </a:p>
        </p:txBody>
      </p:sp>
      <p:sp>
        <p:nvSpPr>
          <p:cNvPr id="12" name="Textfeld 11">
            <a:extLst>
              <a:ext uri="{FF2B5EF4-FFF2-40B4-BE49-F238E27FC236}">
                <a16:creationId xmlns:a16="http://schemas.microsoft.com/office/drawing/2014/main" id="{3D8ACE3A-E9A0-1DDB-A4B0-FF4AB3E9297B}"/>
              </a:ext>
            </a:extLst>
          </p:cNvPr>
          <p:cNvSpPr txBox="1"/>
          <p:nvPr/>
        </p:nvSpPr>
        <p:spPr>
          <a:xfrm>
            <a:off x="542692" y="1923603"/>
            <a:ext cx="8205717" cy="954107"/>
          </a:xfrm>
          <a:prstGeom prst="rect">
            <a:avLst/>
          </a:prstGeom>
          <a:noFill/>
        </p:spPr>
        <p:txBody>
          <a:bodyPr wrap="square" rtlCol="0">
            <a:spAutoFit/>
          </a:bodyPr>
          <a:lstStyle/>
          <a:p>
            <a:r>
              <a:rPr lang="de-DE" b="0" i="0" dirty="0">
                <a:solidFill>
                  <a:srgbClr val="111111"/>
                </a:solidFill>
                <a:effectLst/>
                <a:latin typeface="-apple-system"/>
              </a:rPr>
              <a:t>Geld und Gesellschaft sind eng miteinander verbunden. Geld ist ein wichtiges Instrument in der Gesellschaft und beeinflusst viele Aspekte unseres Lebens. Es ermöglicht uns, Waren und Dienstleistungen zu kaufen, Schulden zu machen und zu investieren. Gleichzeitig hat es auch Auswirkungen auf die Wirtschaft, die Politik und die Umwelt.</a:t>
            </a:r>
            <a:endParaRPr lang="de-AT"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84"/>
        <p:cNvGrpSpPr/>
        <p:nvPr/>
      </p:nvGrpSpPr>
      <p:grpSpPr>
        <a:xfrm>
          <a:off x="0" y="0"/>
          <a:ext cx="0" cy="0"/>
          <a:chOff x="0" y="0"/>
          <a:chExt cx="0" cy="0"/>
        </a:xfrm>
      </p:grpSpPr>
      <p:cxnSp>
        <p:nvCxnSpPr>
          <p:cNvPr id="22" name="Gerader Verbinder 21">
            <a:extLst>
              <a:ext uri="{FF2B5EF4-FFF2-40B4-BE49-F238E27FC236}">
                <a16:creationId xmlns:a16="http://schemas.microsoft.com/office/drawing/2014/main" id="{B0720CEB-B6E7-8576-D4CF-193E03241235}"/>
              </a:ext>
            </a:extLst>
          </p:cNvPr>
          <p:cNvCxnSpPr>
            <a:cxnSpLocks/>
          </p:cNvCxnSpPr>
          <p:nvPr/>
        </p:nvCxnSpPr>
        <p:spPr>
          <a:xfrm>
            <a:off x="3896234" y="1826252"/>
            <a:ext cx="400702" cy="584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BB329F30-0B6B-1D66-92C0-23FA535B842B}"/>
              </a:ext>
            </a:extLst>
          </p:cNvPr>
          <p:cNvCxnSpPr>
            <a:cxnSpLocks/>
          </p:cNvCxnSpPr>
          <p:nvPr/>
        </p:nvCxnSpPr>
        <p:spPr>
          <a:xfrm>
            <a:off x="2882963" y="2303915"/>
            <a:ext cx="669074" cy="907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36A19DBF-5E57-72A2-45A9-E14E1F9E4E6A}"/>
              </a:ext>
            </a:extLst>
          </p:cNvPr>
          <p:cNvCxnSpPr/>
          <p:nvPr/>
        </p:nvCxnSpPr>
        <p:spPr>
          <a:xfrm>
            <a:off x="3635298" y="1821366"/>
            <a:ext cx="379141" cy="589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9FB415E6-DC61-A256-9B01-F22D24B4AE38}"/>
              </a:ext>
            </a:extLst>
          </p:cNvPr>
          <p:cNvCxnSpPr/>
          <p:nvPr/>
        </p:nvCxnSpPr>
        <p:spPr>
          <a:xfrm>
            <a:off x="3159513" y="1984600"/>
            <a:ext cx="379141" cy="58954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hteck 17">
            <a:extLst>
              <a:ext uri="{FF2B5EF4-FFF2-40B4-BE49-F238E27FC236}">
                <a16:creationId xmlns:a16="http://schemas.microsoft.com/office/drawing/2014/main" id="{E7AC2BBD-5145-C0F6-B0A9-7C1C3E276DEE}"/>
              </a:ext>
            </a:extLst>
          </p:cNvPr>
          <p:cNvSpPr/>
          <p:nvPr/>
        </p:nvSpPr>
        <p:spPr>
          <a:xfrm>
            <a:off x="3442010" y="2410906"/>
            <a:ext cx="5114692" cy="1384995"/>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2" name="Denkblase: wolkenförmig 11">
            <a:extLst>
              <a:ext uri="{FF2B5EF4-FFF2-40B4-BE49-F238E27FC236}">
                <a16:creationId xmlns:a16="http://schemas.microsoft.com/office/drawing/2014/main" id="{08388F40-7671-A737-4115-AFA8FE70A5D5}"/>
              </a:ext>
            </a:extLst>
          </p:cNvPr>
          <p:cNvSpPr/>
          <p:nvPr/>
        </p:nvSpPr>
        <p:spPr>
          <a:xfrm>
            <a:off x="0" y="661174"/>
            <a:ext cx="4014439" cy="1992351"/>
          </a:xfrm>
          <a:prstGeom prst="cloudCallou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Textfeld 9">
            <a:extLst>
              <a:ext uri="{FF2B5EF4-FFF2-40B4-BE49-F238E27FC236}">
                <a16:creationId xmlns:a16="http://schemas.microsoft.com/office/drawing/2014/main" id="{1BAD7226-BB26-D814-088B-9B27A7A28585}"/>
              </a:ext>
            </a:extLst>
          </p:cNvPr>
          <p:cNvSpPr txBox="1"/>
          <p:nvPr/>
        </p:nvSpPr>
        <p:spPr>
          <a:xfrm>
            <a:off x="2118731" y="156118"/>
            <a:ext cx="3256020" cy="584775"/>
          </a:xfrm>
          <a:prstGeom prst="rect">
            <a:avLst/>
          </a:prstGeom>
          <a:noFill/>
        </p:spPr>
        <p:txBody>
          <a:bodyPr wrap="none" rtlCol="0">
            <a:spAutoFit/>
          </a:bodyPr>
          <a:lstStyle/>
          <a:p>
            <a:r>
              <a:rPr lang="de-AT" sz="3200" b="1" dirty="0"/>
              <a:t>Geld und Macht</a:t>
            </a:r>
          </a:p>
        </p:txBody>
      </p:sp>
      <p:sp>
        <p:nvSpPr>
          <p:cNvPr id="11" name="Textfeld 10">
            <a:extLst>
              <a:ext uri="{FF2B5EF4-FFF2-40B4-BE49-F238E27FC236}">
                <a16:creationId xmlns:a16="http://schemas.microsoft.com/office/drawing/2014/main" id="{0FF53823-D04B-5FD7-D950-8068BABE1DC4}"/>
              </a:ext>
            </a:extLst>
          </p:cNvPr>
          <p:cNvSpPr txBox="1"/>
          <p:nvPr/>
        </p:nvSpPr>
        <p:spPr>
          <a:xfrm>
            <a:off x="424489" y="1025911"/>
            <a:ext cx="3388484" cy="1384995"/>
          </a:xfrm>
          <a:prstGeom prst="rect">
            <a:avLst/>
          </a:prstGeom>
          <a:noFill/>
        </p:spPr>
        <p:txBody>
          <a:bodyPr wrap="square" rtlCol="0">
            <a:spAutoFit/>
          </a:bodyPr>
          <a:lstStyle/>
          <a:p>
            <a:r>
              <a:rPr lang="de-DE" b="0" i="0" dirty="0">
                <a:solidFill>
                  <a:srgbClr val="111111"/>
                </a:solidFill>
                <a:effectLst/>
                <a:latin typeface="-apple-system"/>
              </a:rPr>
              <a:t>Geld und Macht haben eine lange Geschichte. Es gibt viele Beispiele dafür, wie Geld und Macht in der Geschichte zusammenhängen. </a:t>
            </a:r>
            <a:r>
              <a:rPr lang="de-DE" b="0" i="0" dirty="0">
                <a:effectLst/>
                <a:latin typeface="-apple-system"/>
                <a:hlinkClick r:id="rId3"/>
              </a:rPr>
              <a:t>Ein bekanntes Beispiel sind die Medici</a:t>
            </a:r>
            <a:r>
              <a:rPr lang="de-DE" b="1" i="0" u="none" strike="noStrike" baseline="30000" dirty="0">
                <a:effectLst/>
                <a:latin typeface="-apple-system"/>
                <a:hlinkClick r:id="rId3"/>
              </a:rPr>
              <a:t>1</a:t>
            </a:r>
            <a:r>
              <a:rPr lang="de-DE" b="0" i="0" dirty="0">
                <a:solidFill>
                  <a:srgbClr val="111111"/>
                </a:solidFill>
                <a:effectLst/>
                <a:latin typeface="-apple-system"/>
              </a:rPr>
              <a:t>.</a:t>
            </a:r>
            <a:endParaRPr lang="de-AT" dirty="0"/>
          </a:p>
          <a:p>
            <a:endParaRPr lang="de-AT" dirty="0"/>
          </a:p>
        </p:txBody>
      </p:sp>
      <p:pic>
        <p:nvPicPr>
          <p:cNvPr id="16" name="Grafik 15" descr="Ein Bild, das Kalender enthält.&#10;&#10;Automatisch generierte Beschreibung">
            <a:extLst>
              <a:ext uri="{FF2B5EF4-FFF2-40B4-BE49-F238E27FC236}">
                <a16:creationId xmlns:a16="http://schemas.microsoft.com/office/drawing/2014/main" id="{BD94DD87-CB6A-11FF-0D8D-26C2BBF9149E}"/>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39357" y="3018262"/>
            <a:ext cx="2546132" cy="1697421"/>
          </a:xfrm>
          <a:prstGeom prst="rect">
            <a:avLst/>
          </a:prstGeom>
        </p:spPr>
      </p:pic>
      <p:sp>
        <p:nvSpPr>
          <p:cNvPr id="17" name="Textfeld 16">
            <a:extLst>
              <a:ext uri="{FF2B5EF4-FFF2-40B4-BE49-F238E27FC236}">
                <a16:creationId xmlns:a16="http://schemas.microsoft.com/office/drawing/2014/main" id="{617EB28D-9E62-99F4-1A98-448FEB529575}"/>
              </a:ext>
            </a:extLst>
          </p:cNvPr>
          <p:cNvSpPr txBox="1"/>
          <p:nvPr/>
        </p:nvSpPr>
        <p:spPr>
          <a:xfrm>
            <a:off x="3450929" y="2410906"/>
            <a:ext cx="5120641" cy="1600438"/>
          </a:xfrm>
          <a:prstGeom prst="rect">
            <a:avLst/>
          </a:prstGeom>
          <a:noFill/>
        </p:spPr>
        <p:txBody>
          <a:bodyPr wrap="square" rtlCol="0">
            <a:spAutoFit/>
          </a:bodyPr>
          <a:lstStyle/>
          <a:p>
            <a:pPr algn="l"/>
            <a:r>
              <a:rPr lang="de-DE" b="0" i="0" dirty="0">
                <a:solidFill>
                  <a:srgbClr val="111111"/>
                </a:solidFill>
                <a:effectLst/>
                <a:latin typeface="-apple-system"/>
              </a:rPr>
              <a:t>Einkommensungleichheit bezieht sich darauf, wie ungleich das Einkommen über eine Bevölkerung verteilt ist. Je ungleicher die Verteilung, desto höher ist die Einkommensungleichheit. </a:t>
            </a:r>
            <a:r>
              <a:rPr lang="de-DE" dirty="0">
                <a:solidFill>
                  <a:srgbClr val="111111"/>
                </a:solidFill>
                <a:latin typeface="-apple-system"/>
              </a:rPr>
              <a:t>Die Einkommensungleichheit geht oft mit der Vermögensungleichheit einher, der ungleichen Verteilung des Reichtums.</a:t>
            </a:r>
            <a:endParaRPr lang="de-DE" b="0" i="0" dirty="0">
              <a:solidFill>
                <a:srgbClr val="111111"/>
              </a:solidFill>
              <a:effectLst/>
              <a:latin typeface="-apple-system"/>
            </a:endParaRPr>
          </a:p>
          <a:p>
            <a:br>
              <a:rPr lang="de-DE" dirty="0"/>
            </a:br>
            <a:endParaRPr lang="de-AT" dirty="0"/>
          </a:p>
        </p:txBody>
      </p:sp>
      <p:sp>
        <p:nvSpPr>
          <p:cNvPr id="26" name="Textfeld 25">
            <a:extLst>
              <a:ext uri="{FF2B5EF4-FFF2-40B4-BE49-F238E27FC236}">
                <a16:creationId xmlns:a16="http://schemas.microsoft.com/office/drawing/2014/main" id="{F67A01D8-C870-AD95-FAFE-11BA6E1AD1DB}"/>
              </a:ext>
            </a:extLst>
          </p:cNvPr>
          <p:cNvSpPr txBox="1"/>
          <p:nvPr/>
        </p:nvSpPr>
        <p:spPr>
          <a:xfrm>
            <a:off x="4546748" y="1657349"/>
            <a:ext cx="3291286" cy="400110"/>
          </a:xfrm>
          <a:prstGeom prst="rect">
            <a:avLst/>
          </a:prstGeom>
          <a:noFill/>
        </p:spPr>
        <p:txBody>
          <a:bodyPr wrap="none" rtlCol="0">
            <a:spAutoFit/>
          </a:bodyPr>
          <a:lstStyle/>
          <a:p>
            <a:r>
              <a:rPr lang="de-AT" sz="2000" b="1" dirty="0"/>
              <a:t>Einkommensungleichheit</a:t>
            </a:r>
          </a:p>
        </p:txBody>
      </p:sp>
    </p:spTree>
    <p:extLst>
      <p:ext uri="{BB962C8B-B14F-4D97-AF65-F5344CB8AC3E}">
        <p14:creationId xmlns:p14="http://schemas.microsoft.com/office/powerpoint/2010/main" val="31314747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77"/>
        <p:cNvGrpSpPr/>
        <p:nvPr/>
      </p:nvGrpSpPr>
      <p:grpSpPr>
        <a:xfrm>
          <a:off x="0" y="0"/>
          <a:ext cx="0" cy="0"/>
          <a:chOff x="0" y="0"/>
          <a:chExt cx="0" cy="0"/>
        </a:xfrm>
      </p:grpSpPr>
      <p:sp>
        <p:nvSpPr>
          <p:cNvPr id="23" name="Denkblase: wolkenförmig 22">
            <a:extLst>
              <a:ext uri="{FF2B5EF4-FFF2-40B4-BE49-F238E27FC236}">
                <a16:creationId xmlns:a16="http://schemas.microsoft.com/office/drawing/2014/main" id="{F0DD129D-BEAF-B678-DB90-13B4E9B0D042}"/>
              </a:ext>
            </a:extLst>
          </p:cNvPr>
          <p:cNvSpPr/>
          <p:nvPr/>
        </p:nvSpPr>
        <p:spPr>
          <a:xfrm>
            <a:off x="1013135" y="585146"/>
            <a:ext cx="2954608" cy="1672683"/>
          </a:xfrm>
          <a:prstGeom prst="cloudCallou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7" name="Pfeil: nach rechts 16">
            <a:extLst>
              <a:ext uri="{FF2B5EF4-FFF2-40B4-BE49-F238E27FC236}">
                <a16:creationId xmlns:a16="http://schemas.microsoft.com/office/drawing/2014/main" id="{BDA5801A-B33B-F2D1-E521-C8376C17F91F}"/>
              </a:ext>
            </a:extLst>
          </p:cNvPr>
          <p:cNvSpPr/>
          <p:nvPr/>
        </p:nvSpPr>
        <p:spPr>
          <a:xfrm>
            <a:off x="2600999" y="2773235"/>
            <a:ext cx="6149804" cy="167268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 name="Pfeil: nach rechts 15">
            <a:extLst>
              <a:ext uri="{FF2B5EF4-FFF2-40B4-BE49-F238E27FC236}">
                <a16:creationId xmlns:a16="http://schemas.microsoft.com/office/drawing/2014/main" id="{F729A4C1-6F34-B6EC-27BA-9BCBF24DE173}"/>
              </a:ext>
            </a:extLst>
          </p:cNvPr>
          <p:cNvSpPr/>
          <p:nvPr/>
        </p:nvSpPr>
        <p:spPr>
          <a:xfrm>
            <a:off x="2600999" y="2865581"/>
            <a:ext cx="6543814" cy="1798600"/>
          </a:xfrm>
          <a:prstGeom prst="rightArrow">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4" name="Textfeld 13">
            <a:extLst>
              <a:ext uri="{FF2B5EF4-FFF2-40B4-BE49-F238E27FC236}">
                <a16:creationId xmlns:a16="http://schemas.microsoft.com/office/drawing/2014/main" id="{DD147DE3-A9CE-0123-42B2-95B5A15EFAAB}"/>
              </a:ext>
            </a:extLst>
          </p:cNvPr>
          <p:cNvSpPr txBox="1"/>
          <p:nvPr/>
        </p:nvSpPr>
        <p:spPr>
          <a:xfrm>
            <a:off x="2711697" y="3287827"/>
            <a:ext cx="5651717" cy="954107"/>
          </a:xfrm>
          <a:prstGeom prst="rect">
            <a:avLst/>
          </a:prstGeom>
          <a:noFill/>
        </p:spPr>
        <p:txBody>
          <a:bodyPr wrap="square" rtlCol="0">
            <a:spAutoFit/>
          </a:bodyPr>
          <a:lstStyle/>
          <a:p>
            <a:r>
              <a:rPr lang="de-DE" b="0" i="0" dirty="0">
                <a:solidFill>
                  <a:srgbClr val="111111"/>
                </a:solidFill>
                <a:effectLst/>
                <a:latin typeface="-apple-system"/>
              </a:rPr>
              <a:t>Soziale Verantwortung von Unternehmen (Corporate </a:t>
            </a:r>
            <a:r>
              <a:rPr lang="de-DE" b="0" i="0" dirty="0" err="1">
                <a:solidFill>
                  <a:srgbClr val="111111"/>
                </a:solidFill>
                <a:effectLst/>
                <a:latin typeface="-apple-system"/>
              </a:rPr>
              <a:t>Social</a:t>
            </a:r>
            <a:r>
              <a:rPr lang="de-DE" b="0" i="0" dirty="0">
                <a:solidFill>
                  <a:srgbClr val="111111"/>
                </a:solidFill>
                <a:effectLst/>
                <a:latin typeface="-apple-system"/>
              </a:rPr>
              <a:t> </a:t>
            </a:r>
            <a:r>
              <a:rPr lang="de-DE" b="0" i="0" dirty="0" err="1">
                <a:solidFill>
                  <a:srgbClr val="111111"/>
                </a:solidFill>
                <a:effectLst/>
                <a:latin typeface="-apple-system"/>
              </a:rPr>
              <a:t>Responsibility</a:t>
            </a:r>
            <a:r>
              <a:rPr lang="de-DE" b="0" i="0" dirty="0">
                <a:solidFill>
                  <a:srgbClr val="111111"/>
                </a:solidFill>
                <a:effectLst/>
                <a:latin typeface="-apple-system"/>
              </a:rPr>
              <a:t>) ist die Vorgehensweise eines Unternehmens, um den Einfluss desselben auf die Gesellschaft zu steuern. </a:t>
            </a:r>
            <a:r>
              <a:rPr lang="de-DE" b="0" i="0" dirty="0">
                <a:effectLst/>
                <a:latin typeface="-apple-system"/>
                <a:hlinkClick r:id="rId3"/>
              </a:rPr>
              <a:t>Soziale Verantwortung beinhaltet, sich innerhalb bestimmter sozial akzeptierter Grenzen zu bewegen</a:t>
            </a:r>
            <a:r>
              <a:rPr lang="de-DE" b="1" i="0" u="none" strike="noStrike" baseline="30000" dirty="0">
                <a:effectLst/>
                <a:latin typeface="-apple-system"/>
                <a:hlinkClick r:id="rId3"/>
              </a:rPr>
              <a:t>1</a:t>
            </a:r>
            <a:r>
              <a:rPr lang="de-DE" b="0" i="0" dirty="0">
                <a:solidFill>
                  <a:srgbClr val="111111"/>
                </a:solidFill>
                <a:effectLst/>
                <a:latin typeface="-apple-system"/>
              </a:rPr>
              <a:t>.</a:t>
            </a:r>
            <a:endParaRPr lang="de-AT" dirty="0"/>
          </a:p>
        </p:txBody>
      </p:sp>
      <p:sp>
        <p:nvSpPr>
          <p:cNvPr id="15" name="Textfeld 14">
            <a:extLst>
              <a:ext uri="{FF2B5EF4-FFF2-40B4-BE49-F238E27FC236}">
                <a16:creationId xmlns:a16="http://schemas.microsoft.com/office/drawing/2014/main" id="{F1768A10-CE86-E384-C41B-03DB5B99E69F}"/>
              </a:ext>
            </a:extLst>
          </p:cNvPr>
          <p:cNvSpPr txBox="1"/>
          <p:nvPr/>
        </p:nvSpPr>
        <p:spPr>
          <a:xfrm>
            <a:off x="3888058" y="610365"/>
            <a:ext cx="4318784" cy="830997"/>
          </a:xfrm>
          <a:prstGeom prst="rect">
            <a:avLst/>
          </a:prstGeom>
          <a:noFill/>
        </p:spPr>
        <p:txBody>
          <a:bodyPr wrap="square" rtlCol="0">
            <a:spAutoFit/>
          </a:bodyPr>
          <a:lstStyle/>
          <a:p>
            <a:r>
              <a:rPr lang="de-AT" sz="2400" b="1" dirty="0"/>
              <a:t>Soziale Verantwortungen von Unternehmen</a:t>
            </a:r>
          </a:p>
        </p:txBody>
      </p:sp>
      <p:pic>
        <p:nvPicPr>
          <p:cNvPr id="19" name="Grafik 18">
            <a:extLst>
              <a:ext uri="{FF2B5EF4-FFF2-40B4-BE49-F238E27FC236}">
                <a16:creationId xmlns:a16="http://schemas.microsoft.com/office/drawing/2014/main" id="{520AEF6E-6E60-C7A1-B2FE-F04BFD6C451C}"/>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rot="21318833">
            <a:off x="1174712" y="739721"/>
            <a:ext cx="2312526" cy="1363532"/>
          </a:xfrm>
          <a:prstGeom prst="rect">
            <a:avLst/>
          </a:prstGeom>
        </p:spPr>
      </p:pic>
      <p:pic>
        <p:nvPicPr>
          <p:cNvPr id="21" name="Grafik 20">
            <a:extLst>
              <a:ext uri="{FF2B5EF4-FFF2-40B4-BE49-F238E27FC236}">
                <a16:creationId xmlns:a16="http://schemas.microsoft.com/office/drawing/2014/main" id="{D3F0AD30-2AFF-FD96-C0DF-41E6349A3178}"/>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36582" y="2461813"/>
            <a:ext cx="2495550" cy="229552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9645" y="1809037"/>
            <a:ext cx="681989" cy="1015663"/>
          </a:xfrm>
          <a:prstGeom prst="rect">
            <a:avLst/>
          </a:prstGeom>
          <a:noFill/>
        </p:spPr>
        <p:txBody>
          <a:bodyPr wrap="square" rtlCol="0">
            <a:spAutoFit/>
          </a:bodyPr>
          <a:lstStyle/>
          <a:p>
            <a:r>
              <a:rPr lang="en-US" sz="6000" dirty="0">
                <a:latin typeface="Arial Black" panose="020B0A04020102020204" pitchFamily="34" charset="0"/>
              </a:rPr>
              <a:t>T</a:t>
            </a:r>
          </a:p>
        </p:txBody>
      </p:sp>
      <p:sp>
        <p:nvSpPr>
          <p:cNvPr id="5" name="TextBox 4"/>
          <p:cNvSpPr txBox="1"/>
          <p:nvPr/>
        </p:nvSpPr>
        <p:spPr>
          <a:xfrm>
            <a:off x="3596374" y="1809039"/>
            <a:ext cx="681989" cy="1015663"/>
          </a:xfrm>
          <a:prstGeom prst="rect">
            <a:avLst/>
          </a:prstGeom>
          <a:noFill/>
        </p:spPr>
        <p:txBody>
          <a:bodyPr wrap="square" rtlCol="0">
            <a:spAutoFit/>
          </a:bodyPr>
          <a:lstStyle/>
          <a:p>
            <a:r>
              <a:rPr lang="en-US" sz="6000" dirty="0">
                <a:latin typeface="Arial Black" panose="020B0A04020102020204" pitchFamily="34" charset="0"/>
              </a:rPr>
              <a:t>H</a:t>
            </a:r>
          </a:p>
        </p:txBody>
      </p:sp>
      <p:sp>
        <p:nvSpPr>
          <p:cNvPr id="6" name="TextBox 5"/>
          <p:cNvSpPr txBox="1"/>
          <p:nvPr/>
        </p:nvSpPr>
        <p:spPr>
          <a:xfrm>
            <a:off x="4191210" y="1809040"/>
            <a:ext cx="681989" cy="1015663"/>
          </a:xfrm>
          <a:prstGeom prst="rect">
            <a:avLst/>
          </a:prstGeom>
          <a:noFill/>
        </p:spPr>
        <p:txBody>
          <a:bodyPr wrap="square" rtlCol="0">
            <a:spAutoFit/>
          </a:bodyPr>
          <a:lstStyle/>
          <a:p>
            <a:r>
              <a:rPr lang="en-US" sz="6000" dirty="0">
                <a:latin typeface="Arial Black" panose="020B0A04020102020204" pitchFamily="34" charset="0"/>
              </a:rPr>
              <a:t>A</a:t>
            </a:r>
          </a:p>
        </p:txBody>
      </p:sp>
      <p:sp>
        <p:nvSpPr>
          <p:cNvPr id="7" name="TextBox 6"/>
          <p:cNvSpPr txBox="1"/>
          <p:nvPr/>
        </p:nvSpPr>
        <p:spPr>
          <a:xfrm>
            <a:off x="4775092" y="1809040"/>
            <a:ext cx="681989" cy="1015663"/>
          </a:xfrm>
          <a:prstGeom prst="rect">
            <a:avLst/>
          </a:prstGeom>
          <a:noFill/>
        </p:spPr>
        <p:txBody>
          <a:bodyPr wrap="square" rtlCol="0">
            <a:spAutoFit/>
          </a:bodyPr>
          <a:lstStyle/>
          <a:p>
            <a:r>
              <a:rPr lang="en-US" sz="6000" dirty="0">
                <a:latin typeface="Arial Black" panose="020B0A04020102020204" pitchFamily="34" charset="0"/>
              </a:rPr>
              <a:t>N</a:t>
            </a:r>
          </a:p>
        </p:txBody>
      </p:sp>
      <p:sp>
        <p:nvSpPr>
          <p:cNvPr id="8" name="TextBox 7"/>
          <p:cNvSpPr txBox="1"/>
          <p:nvPr/>
        </p:nvSpPr>
        <p:spPr>
          <a:xfrm>
            <a:off x="5342544" y="1809037"/>
            <a:ext cx="681989" cy="1015663"/>
          </a:xfrm>
          <a:prstGeom prst="rect">
            <a:avLst/>
          </a:prstGeom>
          <a:noFill/>
        </p:spPr>
        <p:txBody>
          <a:bodyPr wrap="square" rtlCol="0">
            <a:spAutoFit/>
          </a:bodyPr>
          <a:lstStyle/>
          <a:p>
            <a:r>
              <a:rPr lang="en-US" sz="6000" dirty="0">
                <a:latin typeface="Arial Black" panose="020B0A04020102020204" pitchFamily="34" charset="0"/>
              </a:rPr>
              <a:t>K</a:t>
            </a:r>
          </a:p>
        </p:txBody>
      </p:sp>
      <p:sp>
        <p:nvSpPr>
          <p:cNvPr id="11" name="TextBox 10"/>
          <p:cNvSpPr txBox="1"/>
          <p:nvPr/>
        </p:nvSpPr>
        <p:spPr>
          <a:xfrm>
            <a:off x="4242352" y="2470897"/>
            <a:ext cx="681989" cy="1015663"/>
          </a:xfrm>
          <a:prstGeom prst="rect">
            <a:avLst/>
          </a:prstGeom>
          <a:noFill/>
        </p:spPr>
        <p:txBody>
          <a:bodyPr wrap="square" rtlCol="0">
            <a:spAutoFit/>
          </a:bodyPr>
          <a:lstStyle/>
          <a:p>
            <a:r>
              <a:rPr lang="en-US" sz="6000" dirty="0">
                <a:latin typeface="Arial Black" panose="020B0A04020102020204" pitchFamily="34" charset="0"/>
              </a:rPr>
              <a:t>Y</a:t>
            </a:r>
          </a:p>
        </p:txBody>
      </p:sp>
      <p:sp>
        <p:nvSpPr>
          <p:cNvPr id="12" name="TextBox 11"/>
          <p:cNvSpPr txBox="1"/>
          <p:nvPr/>
        </p:nvSpPr>
        <p:spPr>
          <a:xfrm>
            <a:off x="4764020" y="2470894"/>
            <a:ext cx="919518" cy="1015663"/>
          </a:xfrm>
          <a:prstGeom prst="rect">
            <a:avLst/>
          </a:prstGeom>
          <a:noFill/>
        </p:spPr>
        <p:txBody>
          <a:bodyPr wrap="square" rtlCol="0">
            <a:spAutoFit/>
          </a:bodyPr>
          <a:lstStyle/>
          <a:p>
            <a:r>
              <a:rPr lang="en-US" sz="6000" dirty="0">
                <a:latin typeface="Arial Black" panose="020B0A04020102020204" pitchFamily="34" charset="0"/>
              </a:rPr>
              <a:t>O</a:t>
            </a:r>
          </a:p>
        </p:txBody>
      </p:sp>
      <p:sp>
        <p:nvSpPr>
          <p:cNvPr id="13" name="TextBox 12"/>
          <p:cNvSpPr txBox="1"/>
          <p:nvPr/>
        </p:nvSpPr>
        <p:spPr>
          <a:xfrm>
            <a:off x="5351930" y="2470891"/>
            <a:ext cx="681989" cy="1015663"/>
          </a:xfrm>
          <a:prstGeom prst="rect">
            <a:avLst/>
          </a:prstGeom>
          <a:noFill/>
        </p:spPr>
        <p:txBody>
          <a:bodyPr wrap="square" rtlCol="0">
            <a:spAutoFit/>
          </a:bodyPr>
          <a:lstStyle/>
          <a:p>
            <a:r>
              <a:rPr lang="en-US" sz="6000" dirty="0">
                <a:latin typeface="Arial Black" panose="020B0A04020102020204" pitchFamily="34" charset="0"/>
              </a:rPr>
              <a:t>U</a:t>
            </a:r>
          </a:p>
        </p:txBody>
      </p:sp>
      <p:grpSp>
        <p:nvGrpSpPr>
          <p:cNvPr id="16" name="Group 15"/>
          <p:cNvGrpSpPr/>
          <p:nvPr/>
        </p:nvGrpSpPr>
        <p:grpSpPr>
          <a:xfrm>
            <a:off x="6014447" y="1157029"/>
            <a:ext cx="3129553" cy="2627723"/>
            <a:chOff x="8119501" y="2321448"/>
            <a:chExt cx="4085946" cy="2173402"/>
          </a:xfrm>
        </p:grpSpPr>
        <p:sp>
          <p:nvSpPr>
            <p:cNvPr id="15" name="Rectangle 14"/>
            <p:cNvSpPr/>
            <p:nvPr/>
          </p:nvSpPr>
          <p:spPr>
            <a:xfrm>
              <a:off x="8145463" y="2321448"/>
              <a:ext cx="4059984" cy="2173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 name="Rectangle 13"/>
            <p:cNvSpPr/>
            <p:nvPr/>
          </p:nvSpPr>
          <p:spPr>
            <a:xfrm>
              <a:off x="8119501" y="2356768"/>
              <a:ext cx="215153" cy="213808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pic>
        <p:nvPicPr>
          <p:cNvPr id="39" name="Grafik 38" descr="Ein Bild, das Text enthält.&#10;&#10;Automatisch generierte Beschreibung">
            <a:extLst>
              <a:ext uri="{FF2B5EF4-FFF2-40B4-BE49-F238E27FC236}">
                <a16:creationId xmlns:a16="http://schemas.microsoft.com/office/drawing/2014/main" id="{E2C6BA96-8745-C1C0-F0F1-E167B1F8A88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810" b="99561" l="9961" r="99805">
                        <a14:foregroundMark x1="48535" y1="88726" x2="63184" y2="99707"/>
                        <a14:foregroundMark x1="63184" y1="99707" x2="63184" y2="99707"/>
                        <a14:foregroundMark x1="86621" y1="79209" x2="99805" y2="90190"/>
                      </a14:backgroundRemoval>
                    </a14:imgEffect>
                  </a14:imgLayer>
                </a14:imgProps>
              </a:ext>
              <a:ext uri="{837473B0-CC2E-450A-ABE3-18F120FF3D39}">
                <a1611:picAttrSrcUrl xmlns:a1611="http://schemas.microsoft.com/office/drawing/2016/11/main" r:id="rId4"/>
              </a:ext>
            </a:extLst>
          </a:blip>
          <a:stretch>
            <a:fillRect/>
          </a:stretch>
        </p:blipFill>
        <p:spPr>
          <a:xfrm>
            <a:off x="6975272" y="3717073"/>
            <a:ext cx="2183178" cy="1456163"/>
          </a:xfrm>
          <a:prstGeom prst="rect">
            <a:avLst/>
          </a:prstGeom>
        </p:spPr>
      </p:pic>
    </p:spTree>
    <p:extLst>
      <p:ext uri="{BB962C8B-B14F-4D97-AF65-F5344CB8AC3E}">
        <p14:creationId xmlns:p14="http://schemas.microsoft.com/office/powerpoint/2010/main" val="194010592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15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20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25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1+#ppt_w/2"/>
                                          </p:val>
                                        </p:tav>
                                        <p:tav tm="100000">
                                          <p:val>
                                            <p:strVal val="#ppt_x"/>
                                          </p:val>
                                        </p:tav>
                                      </p:tavLst>
                                    </p:anim>
                                    <p:anim calcmode="lin" valueType="num">
                                      <p:cBhvr additive="base">
                                        <p:cTn id="28" dur="500" fill="hold"/>
                                        <p:tgtEl>
                                          <p:spTgt spid="1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10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1+#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20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1+#ppt_w/2"/>
                                          </p:val>
                                        </p:tav>
                                        <p:tav tm="100000">
                                          <p:val>
                                            <p:strVal val="#ppt_x"/>
                                          </p:val>
                                        </p:tav>
                                      </p:tavLst>
                                    </p:anim>
                                    <p:anim calcmode="lin" valueType="num">
                                      <p:cBhvr additive="base">
                                        <p:cTn id="36" dur="500" fill="hold"/>
                                        <p:tgtEl>
                                          <p:spTgt spid="13"/>
                                        </p:tgtEl>
                                        <p:attrNameLst>
                                          <p:attrName>ppt_y</p:attrName>
                                        </p:attrNameLst>
                                      </p:cBhvr>
                                      <p:tavLst>
                                        <p:tav tm="0">
                                          <p:val>
                                            <p:strVal val="#ppt_y"/>
                                          </p:val>
                                        </p:tav>
                                        <p:tav tm="100000">
                                          <p:val>
                                            <p:strVal val="#ppt_y"/>
                                          </p:val>
                                        </p:tav>
                                      </p:tavLst>
                                    </p:anim>
                                  </p:childTnLst>
                                </p:cTn>
                              </p:par>
                            </p:childTnLst>
                          </p:cTn>
                        </p:par>
                        <p:par>
                          <p:cTn id="37" fill="hold">
                            <p:stCondLst>
                              <p:cond delay="750"/>
                            </p:stCondLst>
                            <p:childTnLst>
                              <p:par>
                                <p:cTn id="38" presetID="2" presetClass="entr" presetSubtype="1"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additive="base">
                                        <p:cTn id="40" dur="500" fill="hold"/>
                                        <p:tgtEl>
                                          <p:spTgt spid="16"/>
                                        </p:tgtEl>
                                        <p:attrNameLst>
                                          <p:attrName>ppt_x</p:attrName>
                                        </p:attrNameLst>
                                      </p:cBhvr>
                                      <p:tavLst>
                                        <p:tav tm="0">
                                          <p:val>
                                            <p:strVal val="#ppt_x"/>
                                          </p:val>
                                        </p:tav>
                                        <p:tav tm="100000">
                                          <p:val>
                                            <p:strVal val="#ppt_x"/>
                                          </p:val>
                                        </p:tav>
                                      </p:tavLst>
                                    </p:anim>
                                    <p:anim calcmode="lin" valueType="num">
                                      <p:cBhvr additive="base">
                                        <p:cTn id="41" dur="500" fill="hold"/>
                                        <p:tgtEl>
                                          <p:spTgt spid="16"/>
                                        </p:tgtEl>
                                        <p:attrNameLst>
                                          <p:attrName>ppt_y</p:attrName>
                                        </p:attrNameLst>
                                      </p:cBhvr>
                                      <p:tavLst>
                                        <p:tav tm="0">
                                          <p:val>
                                            <p:strVal val="0-#ppt_h/2"/>
                                          </p:val>
                                        </p:tav>
                                        <p:tav tm="100000">
                                          <p:val>
                                            <p:strVal val="#ppt_y"/>
                                          </p:val>
                                        </p:tav>
                                      </p:tavLst>
                                    </p:anim>
                                  </p:childTnLst>
                                </p:cTn>
                              </p:par>
                            </p:childTnLst>
                          </p:cTn>
                        </p:par>
                        <p:par>
                          <p:cTn id="42" fill="hold">
                            <p:stCondLst>
                              <p:cond delay="1250"/>
                            </p:stCondLst>
                            <p:childTnLst>
                              <p:par>
                                <p:cTn id="43" presetID="35" presetClass="path" presetSubtype="0" accel="50000" decel="50000" fill="hold" nodeType="afterEffect">
                                  <p:stCondLst>
                                    <p:cond delay="0"/>
                                  </p:stCondLst>
                                  <p:childTnLst>
                                    <p:animMotion origin="layout" path="M -3.54167E-6 7.40741E-7 L -0.33658 0.00324 " pathEditMode="relative" rAng="0" ptsTypes="AA">
                                      <p:cBhvr>
                                        <p:cTn id="44" dur="2000" fill="hold"/>
                                        <p:tgtEl>
                                          <p:spTgt spid="16"/>
                                        </p:tgtEl>
                                        <p:attrNameLst>
                                          <p:attrName>ppt_x</p:attrName>
                                          <p:attrName>ppt_y</p:attrName>
                                        </p:attrNameLst>
                                      </p:cBhvr>
                                      <p:rCtr x="-16836" y="162"/>
                                    </p:animMotion>
                                  </p:childTnLst>
                                </p:cTn>
                              </p:par>
                            </p:childTnLst>
                          </p:cTn>
                        </p:par>
                        <p:par>
                          <p:cTn id="45" fill="hold">
                            <p:stCondLst>
                              <p:cond delay="3250"/>
                            </p:stCondLst>
                            <p:childTnLst>
                              <p:par>
                                <p:cTn id="46" presetID="53" presetClass="entr" presetSubtype="16" fill="hold" nodeType="afterEffect">
                                  <p:stCondLst>
                                    <p:cond delay="0"/>
                                  </p:stCondLst>
                                  <p:childTnLst>
                                    <p:set>
                                      <p:cBhvr>
                                        <p:cTn id="47" dur="1" fill="hold">
                                          <p:stCondLst>
                                            <p:cond delay="0"/>
                                          </p:stCondLst>
                                        </p:cTn>
                                        <p:tgtEl>
                                          <p:spTgt spid="39"/>
                                        </p:tgtEl>
                                        <p:attrNameLst>
                                          <p:attrName>style.visibility</p:attrName>
                                        </p:attrNameLst>
                                      </p:cBhvr>
                                      <p:to>
                                        <p:strVal val="visible"/>
                                      </p:to>
                                    </p:set>
                                    <p:anim calcmode="lin" valueType="num">
                                      <p:cBhvr>
                                        <p:cTn id="48" dur="500" fill="hold"/>
                                        <p:tgtEl>
                                          <p:spTgt spid="39"/>
                                        </p:tgtEl>
                                        <p:attrNameLst>
                                          <p:attrName>ppt_w</p:attrName>
                                        </p:attrNameLst>
                                      </p:cBhvr>
                                      <p:tavLst>
                                        <p:tav tm="0">
                                          <p:val>
                                            <p:fltVal val="0"/>
                                          </p:val>
                                        </p:tav>
                                        <p:tav tm="100000">
                                          <p:val>
                                            <p:strVal val="#ppt_w"/>
                                          </p:val>
                                        </p:tav>
                                      </p:tavLst>
                                    </p:anim>
                                    <p:anim calcmode="lin" valueType="num">
                                      <p:cBhvr>
                                        <p:cTn id="49" dur="500" fill="hold"/>
                                        <p:tgtEl>
                                          <p:spTgt spid="39"/>
                                        </p:tgtEl>
                                        <p:attrNameLst>
                                          <p:attrName>ppt_h</p:attrName>
                                        </p:attrNameLst>
                                      </p:cBhvr>
                                      <p:tavLst>
                                        <p:tav tm="0">
                                          <p:val>
                                            <p:fltVal val="0"/>
                                          </p:val>
                                        </p:tav>
                                        <p:tav tm="100000">
                                          <p:val>
                                            <p:strVal val="#ppt_h"/>
                                          </p:val>
                                        </p:tav>
                                      </p:tavLst>
                                    </p:anim>
                                    <p:animEffect transition="in" filter="fade">
                                      <p:cBhvr>
                                        <p:cTn id="5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233"/>
        <p:cNvGrpSpPr/>
        <p:nvPr/>
      </p:nvGrpSpPr>
      <p:grpSpPr>
        <a:xfrm>
          <a:off x="0" y="0"/>
          <a:ext cx="0" cy="0"/>
          <a:chOff x="0" y="0"/>
          <a:chExt cx="0" cy="0"/>
        </a:xfrm>
      </p:grpSpPr>
      <p:sp>
        <p:nvSpPr>
          <p:cNvPr id="4" name="Rechteck 3">
            <a:extLst>
              <a:ext uri="{FF2B5EF4-FFF2-40B4-BE49-F238E27FC236}">
                <a16:creationId xmlns:a16="http://schemas.microsoft.com/office/drawing/2014/main" id="{D20B7A33-18C3-0E2E-6954-04AEABD7D848}"/>
              </a:ext>
            </a:extLst>
          </p:cNvPr>
          <p:cNvSpPr/>
          <p:nvPr/>
        </p:nvSpPr>
        <p:spPr>
          <a:xfrm>
            <a:off x="3491317" y="1144310"/>
            <a:ext cx="5200937" cy="15055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Rechteck 5">
            <a:extLst>
              <a:ext uri="{FF2B5EF4-FFF2-40B4-BE49-F238E27FC236}">
                <a16:creationId xmlns:a16="http://schemas.microsoft.com/office/drawing/2014/main" id="{CC56725A-4805-C4BA-4AFE-6790A5C5858A}"/>
              </a:ext>
            </a:extLst>
          </p:cNvPr>
          <p:cNvSpPr/>
          <p:nvPr/>
        </p:nvSpPr>
        <p:spPr>
          <a:xfrm>
            <a:off x="3370084" y="988377"/>
            <a:ext cx="5200937" cy="156122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234" name="Google Shape;1234;p56"/>
          <p:cNvSpPr txBox="1">
            <a:spLocks noGrp="1"/>
          </p:cNvSpPr>
          <p:nvPr>
            <p:ph type="title"/>
          </p:nvPr>
        </p:nvSpPr>
        <p:spPr>
          <a:xfrm>
            <a:off x="720000" y="681325"/>
            <a:ext cx="3713400" cy="177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WAS IST GELD?</a:t>
            </a:r>
            <a:endParaRPr dirty="0"/>
          </a:p>
        </p:txBody>
      </p:sp>
      <p:sp>
        <p:nvSpPr>
          <p:cNvPr id="1235" name="Google Shape;1235;p56"/>
          <p:cNvSpPr txBox="1">
            <a:spLocks noGrp="1"/>
          </p:cNvSpPr>
          <p:nvPr>
            <p:ph type="title" idx="2"/>
          </p:nvPr>
        </p:nvSpPr>
        <p:spPr>
          <a:xfrm>
            <a:off x="5067321" y="2862705"/>
            <a:ext cx="3503700" cy="19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grpSp>
        <p:nvGrpSpPr>
          <p:cNvPr id="1237" name="Google Shape;1237;p56"/>
          <p:cNvGrpSpPr/>
          <p:nvPr/>
        </p:nvGrpSpPr>
        <p:grpSpPr>
          <a:xfrm>
            <a:off x="921306" y="3358952"/>
            <a:ext cx="3247984" cy="982503"/>
            <a:chOff x="892731" y="3511352"/>
            <a:chExt cx="3247984" cy="982503"/>
          </a:xfrm>
        </p:grpSpPr>
        <p:grpSp>
          <p:nvGrpSpPr>
            <p:cNvPr id="1238" name="Google Shape;1238;p56"/>
            <p:cNvGrpSpPr/>
            <p:nvPr/>
          </p:nvGrpSpPr>
          <p:grpSpPr>
            <a:xfrm>
              <a:off x="3501371" y="3511352"/>
              <a:ext cx="639344" cy="800140"/>
              <a:chOff x="1486921" y="3847202"/>
              <a:chExt cx="639344" cy="800140"/>
            </a:xfrm>
          </p:grpSpPr>
          <p:sp>
            <p:nvSpPr>
              <p:cNvPr id="1239" name="Google Shape;1239;p56"/>
              <p:cNvSpPr/>
              <p:nvPr/>
            </p:nvSpPr>
            <p:spPr>
              <a:xfrm>
                <a:off x="1515559" y="4408510"/>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6"/>
              <p:cNvSpPr/>
              <p:nvPr/>
            </p:nvSpPr>
            <p:spPr>
              <a:xfrm>
                <a:off x="1486921" y="4240931"/>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6"/>
              <p:cNvSpPr/>
              <p:nvPr/>
            </p:nvSpPr>
            <p:spPr>
              <a:xfrm>
                <a:off x="1578462" y="4280335"/>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6"/>
              <p:cNvSpPr/>
              <p:nvPr/>
            </p:nvSpPr>
            <p:spPr>
              <a:xfrm>
                <a:off x="1585030" y="4307007"/>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6"/>
              <p:cNvSpPr/>
              <p:nvPr/>
            </p:nvSpPr>
            <p:spPr>
              <a:xfrm>
                <a:off x="1578462" y="4267647"/>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6"/>
              <p:cNvSpPr/>
              <p:nvPr/>
            </p:nvSpPr>
            <p:spPr>
              <a:xfrm>
                <a:off x="1585030" y="4294453"/>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6"/>
              <p:cNvSpPr/>
              <p:nvPr/>
            </p:nvSpPr>
            <p:spPr>
              <a:xfrm>
                <a:off x="1698596" y="4354050"/>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6"/>
              <p:cNvSpPr/>
              <p:nvPr/>
            </p:nvSpPr>
            <p:spPr>
              <a:xfrm>
                <a:off x="1515559" y="4310402"/>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6"/>
              <p:cNvSpPr/>
              <p:nvPr/>
            </p:nvSpPr>
            <p:spPr>
              <a:xfrm>
                <a:off x="1486921" y="4142465"/>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6"/>
              <p:cNvSpPr/>
              <p:nvPr/>
            </p:nvSpPr>
            <p:spPr>
              <a:xfrm>
                <a:off x="1578462" y="4182138"/>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6"/>
              <p:cNvSpPr/>
              <p:nvPr/>
            </p:nvSpPr>
            <p:spPr>
              <a:xfrm>
                <a:off x="1585030" y="4208541"/>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6"/>
              <p:cNvSpPr/>
              <p:nvPr/>
            </p:nvSpPr>
            <p:spPr>
              <a:xfrm>
                <a:off x="1578462" y="4169584"/>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6"/>
              <p:cNvSpPr/>
              <p:nvPr/>
            </p:nvSpPr>
            <p:spPr>
              <a:xfrm>
                <a:off x="1585030" y="4195853"/>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6"/>
              <p:cNvSpPr/>
              <p:nvPr/>
            </p:nvSpPr>
            <p:spPr>
              <a:xfrm>
                <a:off x="1698596" y="4255451"/>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6"/>
              <p:cNvSpPr/>
              <p:nvPr/>
            </p:nvSpPr>
            <p:spPr>
              <a:xfrm>
                <a:off x="1515559" y="4211847"/>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6"/>
              <p:cNvSpPr/>
              <p:nvPr/>
            </p:nvSpPr>
            <p:spPr>
              <a:xfrm>
                <a:off x="1486921" y="4044268"/>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6"/>
              <p:cNvSpPr/>
              <p:nvPr/>
            </p:nvSpPr>
            <p:spPr>
              <a:xfrm>
                <a:off x="1578462" y="4083583"/>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6"/>
              <p:cNvSpPr/>
              <p:nvPr/>
            </p:nvSpPr>
            <p:spPr>
              <a:xfrm>
                <a:off x="1585030" y="4110299"/>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6"/>
              <p:cNvSpPr/>
              <p:nvPr/>
            </p:nvSpPr>
            <p:spPr>
              <a:xfrm>
                <a:off x="1578462" y="4071029"/>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6"/>
              <p:cNvSpPr/>
              <p:nvPr/>
            </p:nvSpPr>
            <p:spPr>
              <a:xfrm>
                <a:off x="1585030" y="4097745"/>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6"/>
              <p:cNvSpPr/>
              <p:nvPr/>
            </p:nvSpPr>
            <p:spPr>
              <a:xfrm>
                <a:off x="1698596" y="4156896"/>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6"/>
              <p:cNvSpPr/>
              <p:nvPr/>
            </p:nvSpPr>
            <p:spPr>
              <a:xfrm>
                <a:off x="1515559" y="4113694"/>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6"/>
              <p:cNvSpPr/>
              <p:nvPr/>
            </p:nvSpPr>
            <p:spPr>
              <a:xfrm>
                <a:off x="1486921" y="3945668"/>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6"/>
              <p:cNvSpPr/>
              <p:nvPr/>
            </p:nvSpPr>
            <p:spPr>
              <a:xfrm>
                <a:off x="1578462" y="3985296"/>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6"/>
              <p:cNvSpPr/>
              <p:nvPr/>
            </p:nvSpPr>
            <p:spPr>
              <a:xfrm>
                <a:off x="1585030" y="4011744"/>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6"/>
              <p:cNvSpPr/>
              <p:nvPr/>
            </p:nvSpPr>
            <p:spPr>
              <a:xfrm>
                <a:off x="1578462" y="3972429"/>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6"/>
              <p:cNvSpPr/>
              <p:nvPr/>
            </p:nvSpPr>
            <p:spPr>
              <a:xfrm>
                <a:off x="1585030" y="3999190"/>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6"/>
              <p:cNvSpPr/>
              <p:nvPr/>
            </p:nvSpPr>
            <p:spPr>
              <a:xfrm>
                <a:off x="1698596" y="4058787"/>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6"/>
              <p:cNvSpPr/>
              <p:nvPr/>
            </p:nvSpPr>
            <p:spPr>
              <a:xfrm>
                <a:off x="1515559" y="4015139"/>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6"/>
              <p:cNvSpPr/>
              <p:nvPr/>
            </p:nvSpPr>
            <p:spPr>
              <a:xfrm>
                <a:off x="1486921" y="3847202"/>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6"/>
              <p:cNvSpPr/>
              <p:nvPr/>
            </p:nvSpPr>
            <p:spPr>
              <a:xfrm>
                <a:off x="1578462" y="3886875"/>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6"/>
              <p:cNvSpPr/>
              <p:nvPr/>
            </p:nvSpPr>
            <p:spPr>
              <a:xfrm>
                <a:off x="1585030" y="3913278"/>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6"/>
              <p:cNvSpPr/>
              <p:nvPr/>
            </p:nvSpPr>
            <p:spPr>
              <a:xfrm>
                <a:off x="1578462" y="3874321"/>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6"/>
              <p:cNvSpPr/>
              <p:nvPr/>
            </p:nvSpPr>
            <p:spPr>
              <a:xfrm>
                <a:off x="1585030" y="3900590"/>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6"/>
              <p:cNvSpPr/>
              <p:nvPr/>
            </p:nvSpPr>
            <p:spPr>
              <a:xfrm>
                <a:off x="1698596" y="3960232"/>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56"/>
            <p:cNvGrpSpPr/>
            <p:nvPr/>
          </p:nvGrpSpPr>
          <p:grpSpPr>
            <a:xfrm>
              <a:off x="1367771" y="3511352"/>
              <a:ext cx="639344" cy="800140"/>
              <a:chOff x="1486921" y="3847202"/>
              <a:chExt cx="639344" cy="800140"/>
            </a:xfrm>
          </p:grpSpPr>
          <p:sp>
            <p:nvSpPr>
              <p:cNvPr id="1275" name="Google Shape;1275;p56"/>
              <p:cNvSpPr/>
              <p:nvPr/>
            </p:nvSpPr>
            <p:spPr>
              <a:xfrm>
                <a:off x="1515559" y="4408510"/>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6"/>
              <p:cNvSpPr/>
              <p:nvPr/>
            </p:nvSpPr>
            <p:spPr>
              <a:xfrm>
                <a:off x="1486921" y="4240931"/>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6"/>
              <p:cNvSpPr/>
              <p:nvPr/>
            </p:nvSpPr>
            <p:spPr>
              <a:xfrm>
                <a:off x="1578462" y="4280335"/>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6"/>
              <p:cNvSpPr/>
              <p:nvPr/>
            </p:nvSpPr>
            <p:spPr>
              <a:xfrm>
                <a:off x="1585030" y="4307007"/>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6"/>
              <p:cNvSpPr/>
              <p:nvPr/>
            </p:nvSpPr>
            <p:spPr>
              <a:xfrm>
                <a:off x="1578462" y="4267647"/>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6"/>
              <p:cNvSpPr/>
              <p:nvPr/>
            </p:nvSpPr>
            <p:spPr>
              <a:xfrm>
                <a:off x="1585030" y="4294453"/>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6"/>
              <p:cNvSpPr/>
              <p:nvPr/>
            </p:nvSpPr>
            <p:spPr>
              <a:xfrm>
                <a:off x="1698596" y="4354050"/>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6"/>
              <p:cNvSpPr/>
              <p:nvPr/>
            </p:nvSpPr>
            <p:spPr>
              <a:xfrm>
                <a:off x="1515559" y="4310402"/>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6"/>
              <p:cNvSpPr/>
              <p:nvPr/>
            </p:nvSpPr>
            <p:spPr>
              <a:xfrm>
                <a:off x="1486921" y="4142465"/>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6"/>
              <p:cNvSpPr/>
              <p:nvPr/>
            </p:nvSpPr>
            <p:spPr>
              <a:xfrm>
                <a:off x="1578462" y="4182138"/>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6"/>
              <p:cNvSpPr/>
              <p:nvPr/>
            </p:nvSpPr>
            <p:spPr>
              <a:xfrm>
                <a:off x="1585030" y="4208541"/>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6"/>
              <p:cNvSpPr/>
              <p:nvPr/>
            </p:nvSpPr>
            <p:spPr>
              <a:xfrm>
                <a:off x="1578462" y="4169584"/>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6"/>
              <p:cNvSpPr/>
              <p:nvPr/>
            </p:nvSpPr>
            <p:spPr>
              <a:xfrm>
                <a:off x="1585030" y="4195853"/>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6"/>
              <p:cNvSpPr/>
              <p:nvPr/>
            </p:nvSpPr>
            <p:spPr>
              <a:xfrm>
                <a:off x="1698596" y="4255451"/>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6"/>
              <p:cNvSpPr/>
              <p:nvPr/>
            </p:nvSpPr>
            <p:spPr>
              <a:xfrm>
                <a:off x="1515559" y="4211847"/>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6"/>
              <p:cNvSpPr/>
              <p:nvPr/>
            </p:nvSpPr>
            <p:spPr>
              <a:xfrm>
                <a:off x="1486921" y="4044268"/>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6"/>
              <p:cNvSpPr/>
              <p:nvPr/>
            </p:nvSpPr>
            <p:spPr>
              <a:xfrm>
                <a:off x="1578462" y="4083583"/>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6"/>
              <p:cNvSpPr/>
              <p:nvPr/>
            </p:nvSpPr>
            <p:spPr>
              <a:xfrm>
                <a:off x="1585030" y="4110299"/>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6"/>
              <p:cNvSpPr/>
              <p:nvPr/>
            </p:nvSpPr>
            <p:spPr>
              <a:xfrm>
                <a:off x="1578462" y="4071029"/>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6"/>
              <p:cNvSpPr/>
              <p:nvPr/>
            </p:nvSpPr>
            <p:spPr>
              <a:xfrm>
                <a:off x="1585030" y="4097745"/>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6"/>
              <p:cNvSpPr/>
              <p:nvPr/>
            </p:nvSpPr>
            <p:spPr>
              <a:xfrm>
                <a:off x="1698596" y="4156896"/>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6"/>
              <p:cNvSpPr/>
              <p:nvPr/>
            </p:nvSpPr>
            <p:spPr>
              <a:xfrm>
                <a:off x="1515559" y="4113694"/>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6"/>
              <p:cNvSpPr/>
              <p:nvPr/>
            </p:nvSpPr>
            <p:spPr>
              <a:xfrm>
                <a:off x="1486921" y="3945668"/>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6"/>
              <p:cNvSpPr/>
              <p:nvPr/>
            </p:nvSpPr>
            <p:spPr>
              <a:xfrm>
                <a:off x="1578462" y="3985296"/>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6"/>
              <p:cNvSpPr/>
              <p:nvPr/>
            </p:nvSpPr>
            <p:spPr>
              <a:xfrm>
                <a:off x="1585030" y="4011744"/>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6"/>
              <p:cNvSpPr/>
              <p:nvPr/>
            </p:nvSpPr>
            <p:spPr>
              <a:xfrm>
                <a:off x="1578462" y="3972429"/>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6"/>
              <p:cNvSpPr/>
              <p:nvPr/>
            </p:nvSpPr>
            <p:spPr>
              <a:xfrm>
                <a:off x="1585030" y="3999190"/>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6"/>
              <p:cNvSpPr/>
              <p:nvPr/>
            </p:nvSpPr>
            <p:spPr>
              <a:xfrm>
                <a:off x="1698596" y="4058787"/>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6"/>
              <p:cNvSpPr/>
              <p:nvPr/>
            </p:nvSpPr>
            <p:spPr>
              <a:xfrm>
                <a:off x="1515559" y="4015139"/>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6"/>
              <p:cNvSpPr/>
              <p:nvPr/>
            </p:nvSpPr>
            <p:spPr>
              <a:xfrm>
                <a:off x="1486921" y="3847202"/>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6"/>
              <p:cNvSpPr/>
              <p:nvPr/>
            </p:nvSpPr>
            <p:spPr>
              <a:xfrm>
                <a:off x="1578462" y="3886875"/>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6"/>
              <p:cNvSpPr/>
              <p:nvPr/>
            </p:nvSpPr>
            <p:spPr>
              <a:xfrm>
                <a:off x="1585030" y="3913278"/>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6"/>
              <p:cNvSpPr/>
              <p:nvPr/>
            </p:nvSpPr>
            <p:spPr>
              <a:xfrm>
                <a:off x="1578462" y="3874321"/>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6"/>
              <p:cNvSpPr/>
              <p:nvPr/>
            </p:nvSpPr>
            <p:spPr>
              <a:xfrm>
                <a:off x="1585030" y="3900590"/>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6"/>
              <p:cNvSpPr/>
              <p:nvPr/>
            </p:nvSpPr>
            <p:spPr>
              <a:xfrm>
                <a:off x="1698596" y="3960232"/>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0" name="Google Shape;1310;p56"/>
            <p:cNvGrpSpPr/>
            <p:nvPr/>
          </p:nvGrpSpPr>
          <p:grpSpPr>
            <a:xfrm>
              <a:off x="892731" y="3890517"/>
              <a:ext cx="639344" cy="603209"/>
              <a:chOff x="5127806" y="3642167"/>
              <a:chExt cx="639344" cy="603209"/>
            </a:xfrm>
          </p:grpSpPr>
          <p:sp>
            <p:nvSpPr>
              <p:cNvPr id="1311" name="Google Shape;1311;p56"/>
              <p:cNvSpPr/>
              <p:nvPr/>
            </p:nvSpPr>
            <p:spPr>
              <a:xfrm>
                <a:off x="5155952" y="4006901"/>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6"/>
              <p:cNvSpPr/>
              <p:nvPr/>
            </p:nvSpPr>
            <p:spPr>
              <a:xfrm>
                <a:off x="5127806" y="3838830"/>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6"/>
              <p:cNvSpPr/>
              <p:nvPr/>
            </p:nvSpPr>
            <p:spPr>
              <a:xfrm>
                <a:off x="5219347" y="3878457"/>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6"/>
              <p:cNvSpPr/>
              <p:nvPr/>
            </p:nvSpPr>
            <p:spPr>
              <a:xfrm>
                <a:off x="5225915" y="3904906"/>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6"/>
              <p:cNvSpPr/>
              <p:nvPr/>
            </p:nvSpPr>
            <p:spPr>
              <a:xfrm>
                <a:off x="5219347" y="3865591"/>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6"/>
              <p:cNvSpPr/>
              <p:nvPr/>
            </p:nvSpPr>
            <p:spPr>
              <a:xfrm>
                <a:off x="5225915" y="3892352"/>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6"/>
              <p:cNvSpPr/>
              <p:nvPr/>
            </p:nvSpPr>
            <p:spPr>
              <a:xfrm>
                <a:off x="5339034" y="3951949"/>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6"/>
              <p:cNvSpPr/>
              <p:nvPr/>
            </p:nvSpPr>
            <p:spPr>
              <a:xfrm>
                <a:off x="5155952" y="3908346"/>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6"/>
              <p:cNvSpPr/>
              <p:nvPr/>
            </p:nvSpPr>
            <p:spPr>
              <a:xfrm>
                <a:off x="5127806" y="3740409"/>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6"/>
              <p:cNvSpPr/>
              <p:nvPr/>
            </p:nvSpPr>
            <p:spPr>
              <a:xfrm>
                <a:off x="5219347" y="3780081"/>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6"/>
              <p:cNvSpPr/>
              <p:nvPr/>
            </p:nvSpPr>
            <p:spPr>
              <a:xfrm>
                <a:off x="5225915" y="3806485"/>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6"/>
              <p:cNvSpPr/>
              <p:nvPr/>
            </p:nvSpPr>
            <p:spPr>
              <a:xfrm>
                <a:off x="5219347" y="3767527"/>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6"/>
              <p:cNvSpPr/>
              <p:nvPr/>
            </p:nvSpPr>
            <p:spPr>
              <a:xfrm>
                <a:off x="5225915" y="3793797"/>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6"/>
              <p:cNvSpPr/>
              <p:nvPr/>
            </p:nvSpPr>
            <p:spPr>
              <a:xfrm>
                <a:off x="5339034" y="3853394"/>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6"/>
              <p:cNvSpPr/>
              <p:nvPr/>
            </p:nvSpPr>
            <p:spPr>
              <a:xfrm>
                <a:off x="5155952" y="3809746"/>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6"/>
              <p:cNvSpPr/>
              <p:nvPr/>
            </p:nvSpPr>
            <p:spPr>
              <a:xfrm>
                <a:off x="5127806" y="3642167"/>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6"/>
              <p:cNvSpPr/>
              <p:nvPr/>
            </p:nvSpPr>
            <p:spPr>
              <a:xfrm>
                <a:off x="5219347" y="3681615"/>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6"/>
              <p:cNvSpPr/>
              <p:nvPr/>
            </p:nvSpPr>
            <p:spPr>
              <a:xfrm>
                <a:off x="5225915" y="3708242"/>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6"/>
              <p:cNvSpPr/>
              <p:nvPr/>
            </p:nvSpPr>
            <p:spPr>
              <a:xfrm>
                <a:off x="5219347" y="3668927"/>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6"/>
              <p:cNvSpPr/>
              <p:nvPr/>
            </p:nvSpPr>
            <p:spPr>
              <a:xfrm>
                <a:off x="5225915" y="3695688"/>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6"/>
              <p:cNvSpPr/>
              <p:nvPr/>
            </p:nvSpPr>
            <p:spPr>
              <a:xfrm>
                <a:off x="5339034" y="3755286"/>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2" name="Google Shape;1332;p56"/>
            <p:cNvGrpSpPr/>
            <p:nvPr/>
          </p:nvGrpSpPr>
          <p:grpSpPr>
            <a:xfrm>
              <a:off x="2080721" y="3806577"/>
              <a:ext cx="639344" cy="504922"/>
              <a:chOff x="2206646" y="4177177"/>
              <a:chExt cx="639344" cy="504922"/>
            </a:xfrm>
          </p:grpSpPr>
          <p:sp>
            <p:nvSpPr>
              <p:cNvPr id="1333" name="Google Shape;1333;p56"/>
              <p:cNvSpPr/>
              <p:nvPr/>
            </p:nvSpPr>
            <p:spPr>
              <a:xfrm>
                <a:off x="2235284" y="4443178"/>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6"/>
              <p:cNvSpPr/>
              <p:nvPr/>
            </p:nvSpPr>
            <p:spPr>
              <a:xfrm>
                <a:off x="2206646" y="4275598"/>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6"/>
              <p:cNvSpPr/>
              <p:nvPr/>
            </p:nvSpPr>
            <p:spPr>
              <a:xfrm>
                <a:off x="2298187" y="4315226"/>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6"/>
              <p:cNvSpPr/>
              <p:nvPr/>
            </p:nvSpPr>
            <p:spPr>
              <a:xfrm>
                <a:off x="2304755" y="4341674"/>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6"/>
              <p:cNvSpPr/>
              <p:nvPr/>
            </p:nvSpPr>
            <p:spPr>
              <a:xfrm>
                <a:off x="2298187" y="4302359"/>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6"/>
              <p:cNvSpPr/>
              <p:nvPr/>
            </p:nvSpPr>
            <p:spPr>
              <a:xfrm>
                <a:off x="2304755" y="4329165"/>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6"/>
              <p:cNvSpPr/>
              <p:nvPr/>
            </p:nvSpPr>
            <p:spPr>
              <a:xfrm>
                <a:off x="2418321" y="4388718"/>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6"/>
              <p:cNvSpPr/>
              <p:nvPr/>
            </p:nvSpPr>
            <p:spPr>
              <a:xfrm>
                <a:off x="2235284" y="4345114"/>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6"/>
              <p:cNvSpPr/>
              <p:nvPr/>
            </p:nvSpPr>
            <p:spPr>
              <a:xfrm>
                <a:off x="2206646" y="4177177"/>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6"/>
              <p:cNvSpPr/>
              <p:nvPr/>
            </p:nvSpPr>
            <p:spPr>
              <a:xfrm>
                <a:off x="2298187" y="4216850"/>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6"/>
              <p:cNvSpPr/>
              <p:nvPr/>
            </p:nvSpPr>
            <p:spPr>
              <a:xfrm>
                <a:off x="2304755" y="4243253"/>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6"/>
              <p:cNvSpPr/>
              <p:nvPr/>
            </p:nvSpPr>
            <p:spPr>
              <a:xfrm>
                <a:off x="2298187" y="4204296"/>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6"/>
              <p:cNvSpPr/>
              <p:nvPr/>
            </p:nvSpPr>
            <p:spPr>
              <a:xfrm>
                <a:off x="2304755" y="4230565"/>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6"/>
              <p:cNvSpPr/>
              <p:nvPr/>
            </p:nvSpPr>
            <p:spPr>
              <a:xfrm>
                <a:off x="2418321" y="4290163"/>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7" name="Google Shape;1347;p56"/>
            <p:cNvGrpSpPr/>
            <p:nvPr/>
          </p:nvGrpSpPr>
          <p:grpSpPr>
            <a:xfrm>
              <a:off x="2490921" y="3693715"/>
              <a:ext cx="639344" cy="800140"/>
              <a:chOff x="1486921" y="3847202"/>
              <a:chExt cx="639344" cy="800140"/>
            </a:xfrm>
          </p:grpSpPr>
          <p:sp>
            <p:nvSpPr>
              <p:cNvPr id="1348" name="Google Shape;1348;p56"/>
              <p:cNvSpPr/>
              <p:nvPr/>
            </p:nvSpPr>
            <p:spPr>
              <a:xfrm>
                <a:off x="1515559" y="4408510"/>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6"/>
              <p:cNvSpPr/>
              <p:nvPr/>
            </p:nvSpPr>
            <p:spPr>
              <a:xfrm>
                <a:off x="1486921" y="4240931"/>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6"/>
              <p:cNvSpPr/>
              <p:nvPr/>
            </p:nvSpPr>
            <p:spPr>
              <a:xfrm>
                <a:off x="1578462" y="4280335"/>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6"/>
              <p:cNvSpPr/>
              <p:nvPr/>
            </p:nvSpPr>
            <p:spPr>
              <a:xfrm>
                <a:off x="1585030" y="4307007"/>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6"/>
              <p:cNvSpPr/>
              <p:nvPr/>
            </p:nvSpPr>
            <p:spPr>
              <a:xfrm>
                <a:off x="1578462" y="4267647"/>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6"/>
              <p:cNvSpPr/>
              <p:nvPr/>
            </p:nvSpPr>
            <p:spPr>
              <a:xfrm>
                <a:off x="1585030" y="4294453"/>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6"/>
              <p:cNvSpPr/>
              <p:nvPr/>
            </p:nvSpPr>
            <p:spPr>
              <a:xfrm>
                <a:off x="1698596" y="4354050"/>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6"/>
              <p:cNvSpPr/>
              <p:nvPr/>
            </p:nvSpPr>
            <p:spPr>
              <a:xfrm>
                <a:off x="1515559" y="4310402"/>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6"/>
              <p:cNvSpPr/>
              <p:nvPr/>
            </p:nvSpPr>
            <p:spPr>
              <a:xfrm>
                <a:off x="1486921" y="4142465"/>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6"/>
              <p:cNvSpPr/>
              <p:nvPr/>
            </p:nvSpPr>
            <p:spPr>
              <a:xfrm>
                <a:off x="1578462" y="4182138"/>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6"/>
              <p:cNvSpPr/>
              <p:nvPr/>
            </p:nvSpPr>
            <p:spPr>
              <a:xfrm>
                <a:off x="1585030" y="4208541"/>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6"/>
              <p:cNvSpPr/>
              <p:nvPr/>
            </p:nvSpPr>
            <p:spPr>
              <a:xfrm>
                <a:off x="1578462" y="4169584"/>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6"/>
              <p:cNvSpPr/>
              <p:nvPr/>
            </p:nvSpPr>
            <p:spPr>
              <a:xfrm>
                <a:off x="1585030" y="4195853"/>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6"/>
              <p:cNvSpPr/>
              <p:nvPr/>
            </p:nvSpPr>
            <p:spPr>
              <a:xfrm>
                <a:off x="1698596" y="4255451"/>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6"/>
              <p:cNvSpPr/>
              <p:nvPr/>
            </p:nvSpPr>
            <p:spPr>
              <a:xfrm>
                <a:off x="1515559" y="4211847"/>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6"/>
              <p:cNvSpPr/>
              <p:nvPr/>
            </p:nvSpPr>
            <p:spPr>
              <a:xfrm>
                <a:off x="1486921" y="4044268"/>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6"/>
              <p:cNvSpPr/>
              <p:nvPr/>
            </p:nvSpPr>
            <p:spPr>
              <a:xfrm>
                <a:off x="1578462" y="4083583"/>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6"/>
              <p:cNvSpPr/>
              <p:nvPr/>
            </p:nvSpPr>
            <p:spPr>
              <a:xfrm>
                <a:off x="1585030" y="4110299"/>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6"/>
              <p:cNvSpPr/>
              <p:nvPr/>
            </p:nvSpPr>
            <p:spPr>
              <a:xfrm>
                <a:off x="1578462" y="4071029"/>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6"/>
              <p:cNvSpPr/>
              <p:nvPr/>
            </p:nvSpPr>
            <p:spPr>
              <a:xfrm>
                <a:off x="1585030" y="4097745"/>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6"/>
              <p:cNvSpPr/>
              <p:nvPr/>
            </p:nvSpPr>
            <p:spPr>
              <a:xfrm>
                <a:off x="1698596" y="4156896"/>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6"/>
              <p:cNvSpPr/>
              <p:nvPr/>
            </p:nvSpPr>
            <p:spPr>
              <a:xfrm>
                <a:off x="1515559" y="4113694"/>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6"/>
              <p:cNvSpPr/>
              <p:nvPr/>
            </p:nvSpPr>
            <p:spPr>
              <a:xfrm>
                <a:off x="1486921" y="3945668"/>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6"/>
              <p:cNvSpPr/>
              <p:nvPr/>
            </p:nvSpPr>
            <p:spPr>
              <a:xfrm>
                <a:off x="1578462" y="3985296"/>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6"/>
              <p:cNvSpPr/>
              <p:nvPr/>
            </p:nvSpPr>
            <p:spPr>
              <a:xfrm>
                <a:off x="1585030" y="4011744"/>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6"/>
              <p:cNvSpPr/>
              <p:nvPr/>
            </p:nvSpPr>
            <p:spPr>
              <a:xfrm>
                <a:off x="1578462" y="3972429"/>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6"/>
              <p:cNvSpPr/>
              <p:nvPr/>
            </p:nvSpPr>
            <p:spPr>
              <a:xfrm>
                <a:off x="1585030" y="3999190"/>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6"/>
              <p:cNvSpPr/>
              <p:nvPr/>
            </p:nvSpPr>
            <p:spPr>
              <a:xfrm>
                <a:off x="1698596" y="4058787"/>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6"/>
              <p:cNvSpPr/>
              <p:nvPr/>
            </p:nvSpPr>
            <p:spPr>
              <a:xfrm>
                <a:off x="1515559" y="4015139"/>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6"/>
              <p:cNvSpPr/>
              <p:nvPr/>
            </p:nvSpPr>
            <p:spPr>
              <a:xfrm>
                <a:off x="1486921" y="3847202"/>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6"/>
              <p:cNvSpPr/>
              <p:nvPr/>
            </p:nvSpPr>
            <p:spPr>
              <a:xfrm>
                <a:off x="1578462" y="3886875"/>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6"/>
              <p:cNvSpPr/>
              <p:nvPr/>
            </p:nvSpPr>
            <p:spPr>
              <a:xfrm>
                <a:off x="1585030" y="3913278"/>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6"/>
              <p:cNvSpPr/>
              <p:nvPr/>
            </p:nvSpPr>
            <p:spPr>
              <a:xfrm>
                <a:off x="1578462" y="3874321"/>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6"/>
              <p:cNvSpPr/>
              <p:nvPr/>
            </p:nvSpPr>
            <p:spPr>
              <a:xfrm>
                <a:off x="1585030" y="3900590"/>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6"/>
              <p:cNvSpPr/>
              <p:nvPr/>
            </p:nvSpPr>
            <p:spPr>
              <a:xfrm>
                <a:off x="1698596" y="3960232"/>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3" name="Google Shape;1383;p56"/>
            <p:cNvGrpSpPr/>
            <p:nvPr/>
          </p:nvGrpSpPr>
          <p:grpSpPr>
            <a:xfrm>
              <a:off x="3130281" y="3890517"/>
              <a:ext cx="639344" cy="603209"/>
              <a:chOff x="5127806" y="3642167"/>
              <a:chExt cx="639344" cy="603209"/>
            </a:xfrm>
          </p:grpSpPr>
          <p:sp>
            <p:nvSpPr>
              <p:cNvPr id="1384" name="Google Shape;1384;p56"/>
              <p:cNvSpPr/>
              <p:nvPr/>
            </p:nvSpPr>
            <p:spPr>
              <a:xfrm>
                <a:off x="5155952" y="4006901"/>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6"/>
              <p:cNvSpPr/>
              <p:nvPr/>
            </p:nvSpPr>
            <p:spPr>
              <a:xfrm>
                <a:off x="5127806" y="3838830"/>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6"/>
              <p:cNvSpPr/>
              <p:nvPr/>
            </p:nvSpPr>
            <p:spPr>
              <a:xfrm>
                <a:off x="5219347" y="3878457"/>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6"/>
              <p:cNvSpPr/>
              <p:nvPr/>
            </p:nvSpPr>
            <p:spPr>
              <a:xfrm>
                <a:off x="5225915" y="3904906"/>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6"/>
              <p:cNvSpPr/>
              <p:nvPr/>
            </p:nvSpPr>
            <p:spPr>
              <a:xfrm>
                <a:off x="5219347" y="3865591"/>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6"/>
              <p:cNvSpPr/>
              <p:nvPr/>
            </p:nvSpPr>
            <p:spPr>
              <a:xfrm>
                <a:off x="5225915" y="3892352"/>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6"/>
              <p:cNvSpPr/>
              <p:nvPr/>
            </p:nvSpPr>
            <p:spPr>
              <a:xfrm>
                <a:off x="5339034" y="3951949"/>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6"/>
              <p:cNvSpPr/>
              <p:nvPr/>
            </p:nvSpPr>
            <p:spPr>
              <a:xfrm>
                <a:off x="5155952" y="3908346"/>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6"/>
              <p:cNvSpPr/>
              <p:nvPr/>
            </p:nvSpPr>
            <p:spPr>
              <a:xfrm>
                <a:off x="5127806" y="3740409"/>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6"/>
              <p:cNvSpPr/>
              <p:nvPr/>
            </p:nvSpPr>
            <p:spPr>
              <a:xfrm>
                <a:off x="5219347" y="3780081"/>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6"/>
              <p:cNvSpPr/>
              <p:nvPr/>
            </p:nvSpPr>
            <p:spPr>
              <a:xfrm>
                <a:off x="5225915" y="3806485"/>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6"/>
              <p:cNvSpPr/>
              <p:nvPr/>
            </p:nvSpPr>
            <p:spPr>
              <a:xfrm>
                <a:off x="5219347" y="3767527"/>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6"/>
              <p:cNvSpPr/>
              <p:nvPr/>
            </p:nvSpPr>
            <p:spPr>
              <a:xfrm>
                <a:off x="5225915" y="3793797"/>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6"/>
              <p:cNvSpPr/>
              <p:nvPr/>
            </p:nvSpPr>
            <p:spPr>
              <a:xfrm>
                <a:off x="5339034" y="3853394"/>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6"/>
              <p:cNvSpPr/>
              <p:nvPr/>
            </p:nvSpPr>
            <p:spPr>
              <a:xfrm>
                <a:off x="5155952" y="3809746"/>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6"/>
              <p:cNvSpPr/>
              <p:nvPr/>
            </p:nvSpPr>
            <p:spPr>
              <a:xfrm>
                <a:off x="5127806" y="3642167"/>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6"/>
              <p:cNvSpPr/>
              <p:nvPr/>
            </p:nvSpPr>
            <p:spPr>
              <a:xfrm>
                <a:off x="5219347" y="3681615"/>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6"/>
              <p:cNvSpPr/>
              <p:nvPr/>
            </p:nvSpPr>
            <p:spPr>
              <a:xfrm>
                <a:off x="5225915" y="3708242"/>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6"/>
              <p:cNvSpPr/>
              <p:nvPr/>
            </p:nvSpPr>
            <p:spPr>
              <a:xfrm>
                <a:off x="5219347" y="3668927"/>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6"/>
              <p:cNvSpPr/>
              <p:nvPr/>
            </p:nvSpPr>
            <p:spPr>
              <a:xfrm>
                <a:off x="5225915" y="3695688"/>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6"/>
              <p:cNvSpPr/>
              <p:nvPr/>
            </p:nvSpPr>
            <p:spPr>
              <a:xfrm>
                <a:off x="5339034" y="3755286"/>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feld 1">
            <a:extLst>
              <a:ext uri="{FF2B5EF4-FFF2-40B4-BE49-F238E27FC236}">
                <a16:creationId xmlns:a16="http://schemas.microsoft.com/office/drawing/2014/main" id="{1C495275-5E2B-A372-BE43-9884A6D9D63B}"/>
              </a:ext>
            </a:extLst>
          </p:cNvPr>
          <p:cNvSpPr txBox="1"/>
          <p:nvPr/>
        </p:nvSpPr>
        <p:spPr>
          <a:xfrm>
            <a:off x="3478283" y="988377"/>
            <a:ext cx="5182165" cy="1569660"/>
          </a:xfrm>
          <a:prstGeom prst="rect">
            <a:avLst/>
          </a:prstGeom>
          <a:noFill/>
        </p:spPr>
        <p:txBody>
          <a:bodyPr wrap="square" rtlCol="0">
            <a:spAutoFit/>
          </a:bodyPr>
          <a:lstStyle/>
          <a:p>
            <a:r>
              <a:rPr lang="de-DE" sz="2400" b="0" i="0" dirty="0">
                <a:solidFill>
                  <a:schemeClr val="tx1"/>
                </a:solidFill>
                <a:effectLst/>
                <a:latin typeface="Söhne"/>
              </a:rPr>
              <a:t>Geld ist ein allgemein akzeptiertes Tauschmittel, das den Handel erleichtert und als Maßstab für den Wert und die Preise dient.</a:t>
            </a:r>
            <a:endParaRPr lang="de-AT" sz="18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408"/>
        <p:cNvGrpSpPr/>
        <p:nvPr/>
      </p:nvGrpSpPr>
      <p:grpSpPr>
        <a:xfrm>
          <a:off x="0" y="0"/>
          <a:ext cx="0" cy="0"/>
          <a:chOff x="0" y="0"/>
          <a:chExt cx="0" cy="0"/>
        </a:xfrm>
      </p:grpSpPr>
      <p:sp>
        <p:nvSpPr>
          <p:cNvPr id="3" name="Rechteck: abgerundete Ecken 2">
            <a:extLst>
              <a:ext uri="{FF2B5EF4-FFF2-40B4-BE49-F238E27FC236}">
                <a16:creationId xmlns:a16="http://schemas.microsoft.com/office/drawing/2014/main" id="{90A70B43-6AE4-D70F-0C84-3917D2CAAC4D}"/>
              </a:ext>
            </a:extLst>
          </p:cNvPr>
          <p:cNvSpPr/>
          <p:nvPr/>
        </p:nvSpPr>
        <p:spPr>
          <a:xfrm>
            <a:off x="1390185" y="2470824"/>
            <a:ext cx="3605986" cy="128457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4" name="Rechteck: abgerundete Ecken 3">
            <a:extLst>
              <a:ext uri="{FF2B5EF4-FFF2-40B4-BE49-F238E27FC236}">
                <a16:creationId xmlns:a16="http://schemas.microsoft.com/office/drawing/2014/main" id="{AF3372C0-A842-5DFC-DD0A-209758C8C0CB}"/>
              </a:ext>
            </a:extLst>
          </p:cNvPr>
          <p:cNvSpPr/>
          <p:nvPr/>
        </p:nvSpPr>
        <p:spPr>
          <a:xfrm>
            <a:off x="1492889" y="2571750"/>
            <a:ext cx="3542675" cy="1223888"/>
          </a:xfrm>
          <a:prstGeom prst="roundRect">
            <a:avLst/>
          </a:prstGeom>
          <a:solidFill>
            <a:schemeClr val="tx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409" name="Google Shape;1409;p57"/>
          <p:cNvSpPr txBox="1">
            <a:spLocks noGrp="1"/>
          </p:cNvSpPr>
          <p:nvPr>
            <p:ph type="title"/>
          </p:nvPr>
        </p:nvSpPr>
        <p:spPr>
          <a:xfrm>
            <a:off x="1002299" y="889898"/>
            <a:ext cx="4434337" cy="90515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AT" i="0" dirty="0">
                <a:solidFill>
                  <a:schemeClr val="tx1"/>
                </a:solidFill>
                <a:effectLst/>
                <a:latin typeface="Söhne"/>
              </a:rPr>
              <a:t>Funktionen von Geld: </a:t>
            </a:r>
            <a:br>
              <a:rPr lang="de-AT" dirty="0">
                <a:solidFill>
                  <a:schemeClr val="tx1"/>
                </a:solidFill>
              </a:rPr>
            </a:br>
            <a:endParaRPr dirty="0">
              <a:solidFill>
                <a:schemeClr val="tx1"/>
              </a:solidFill>
            </a:endParaRPr>
          </a:p>
        </p:txBody>
      </p:sp>
      <p:sp>
        <p:nvSpPr>
          <p:cNvPr id="1410" name="Google Shape;1410;p57"/>
          <p:cNvSpPr txBox="1">
            <a:spLocks noGrp="1"/>
          </p:cNvSpPr>
          <p:nvPr>
            <p:ph type="subTitle" idx="1"/>
          </p:nvPr>
        </p:nvSpPr>
        <p:spPr>
          <a:xfrm>
            <a:off x="1470757" y="2684700"/>
            <a:ext cx="3719454" cy="120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sz="2000" b="0" i="0" dirty="0">
                <a:solidFill>
                  <a:schemeClr val="tx1"/>
                </a:solidFill>
                <a:effectLst/>
                <a:latin typeface="Söhne"/>
              </a:rPr>
              <a:t>Geld hat drei Hauptfunktionen: Tauschmittel, Recheneinheit und Wertaufbewahrungsmittel.</a:t>
            </a:r>
            <a:endParaRPr sz="2000" dirty="0">
              <a:solidFill>
                <a:schemeClr val="tx1"/>
              </a:solidFill>
            </a:endParaRPr>
          </a:p>
        </p:txBody>
      </p:sp>
      <p:grpSp>
        <p:nvGrpSpPr>
          <p:cNvPr id="1411" name="Google Shape;1411;p57"/>
          <p:cNvGrpSpPr/>
          <p:nvPr/>
        </p:nvGrpSpPr>
        <p:grpSpPr>
          <a:xfrm>
            <a:off x="5383856" y="1310044"/>
            <a:ext cx="1673524" cy="2613873"/>
            <a:chOff x="5542724" y="1467403"/>
            <a:chExt cx="1673524" cy="2613873"/>
          </a:xfrm>
        </p:grpSpPr>
        <p:sp>
          <p:nvSpPr>
            <p:cNvPr id="1412" name="Google Shape;1412;p57"/>
            <p:cNvSpPr/>
            <p:nvPr/>
          </p:nvSpPr>
          <p:spPr>
            <a:xfrm>
              <a:off x="5738475" y="1467403"/>
              <a:ext cx="761894" cy="1373054"/>
            </a:xfrm>
            <a:custGeom>
              <a:avLst/>
              <a:gdLst/>
              <a:ahLst/>
              <a:cxnLst/>
              <a:rect l="l" t="t" r="r" b="b"/>
              <a:pathLst>
                <a:path w="9510" h="17138" extrusionOk="0">
                  <a:moveTo>
                    <a:pt x="5586" y="1307"/>
                  </a:moveTo>
                  <a:cubicBezTo>
                    <a:pt x="6015" y="1307"/>
                    <a:pt x="6315" y="1649"/>
                    <a:pt x="6315" y="2244"/>
                  </a:cubicBezTo>
                  <a:lnTo>
                    <a:pt x="6325" y="3746"/>
                  </a:lnTo>
                  <a:lnTo>
                    <a:pt x="3163" y="5575"/>
                  </a:lnTo>
                  <a:lnTo>
                    <a:pt x="3152" y="4073"/>
                  </a:lnTo>
                  <a:cubicBezTo>
                    <a:pt x="3152" y="3232"/>
                    <a:pt x="3740" y="2223"/>
                    <a:pt x="4466" y="1792"/>
                  </a:cubicBezTo>
                  <a:lnTo>
                    <a:pt x="5001" y="1488"/>
                  </a:lnTo>
                  <a:cubicBezTo>
                    <a:pt x="5210" y="1365"/>
                    <a:pt x="5409" y="1307"/>
                    <a:pt x="5586" y="1307"/>
                  </a:cubicBezTo>
                  <a:close/>
                  <a:moveTo>
                    <a:pt x="7746" y="4249"/>
                  </a:moveTo>
                  <a:cubicBezTo>
                    <a:pt x="8179" y="4249"/>
                    <a:pt x="8479" y="4591"/>
                    <a:pt x="8479" y="5186"/>
                  </a:cubicBezTo>
                  <a:lnTo>
                    <a:pt x="8489" y="10597"/>
                  </a:lnTo>
                  <a:cubicBezTo>
                    <a:pt x="8500" y="11437"/>
                    <a:pt x="7901" y="12446"/>
                    <a:pt x="7177" y="12866"/>
                  </a:cubicBezTo>
                  <a:lnTo>
                    <a:pt x="2354" y="15651"/>
                  </a:lnTo>
                  <a:cubicBezTo>
                    <a:pt x="2142" y="15774"/>
                    <a:pt x="1942" y="15832"/>
                    <a:pt x="1765" y="15832"/>
                  </a:cubicBezTo>
                  <a:cubicBezTo>
                    <a:pt x="1335" y="15832"/>
                    <a:pt x="1037" y="15490"/>
                    <a:pt x="1030" y="14894"/>
                  </a:cubicBezTo>
                  <a:lnTo>
                    <a:pt x="1020" y="9494"/>
                  </a:lnTo>
                  <a:cubicBezTo>
                    <a:pt x="1020" y="8653"/>
                    <a:pt x="1608" y="7634"/>
                    <a:pt x="2333" y="7214"/>
                  </a:cubicBezTo>
                  <a:lnTo>
                    <a:pt x="7156" y="4430"/>
                  </a:lnTo>
                  <a:cubicBezTo>
                    <a:pt x="7367" y="4307"/>
                    <a:pt x="7568" y="4249"/>
                    <a:pt x="7746" y="4249"/>
                  </a:cubicBezTo>
                  <a:close/>
                  <a:moveTo>
                    <a:pt x="6041" y="0"/>
                  </a:moveTo>
                  <a:cubicBezTo>
                    <a:pt x="5725" y="0"/>
                    <a:pt x="5368" y="104"/>
                    <a:pt x="4991" y="321"/>
                  </a:cubicBezTo>
                  <a:lnTo>
                    <a:pt x="4466" y="626"/>
                  </a:lnTo>
                  <a:cubicBezTo>
                    <a:pt x="3173" y="1372"/>
                    <a:pt x="2133" y="3169"/>
                    <a:pt x="2143" y="4650"/>
                  </a:cubicBezTo>
                  <a:lnTo>
                    <a:pt x="2143" y="6174"/>
                  </a:lnTo>
                  <a:cubicBezTo>
                    <a:pt x="946" y="6972"/>
                    <a:pt x="0" y="8664"/>
                    <a:pt x="0" y="10071"/>
                  </a:cubicBezTo>
                  <a:lnTo>
                    <a:pt x="21" y="15483"/>
                  </a:lnTo>
                  <a:cubicBezTo>
                    <a:pt x="21" y="16531"/>
                    <a:pt x="548" y="17138"/>
                    <a:pt x="1310" y="17138"/>
                  </a:cubicBezTo>
                  <a:cubicBezTo>
                    <a:pt x="1625" y="17138"/>
                    <a:pt x="1979" y="17035"/>
                    <a:pt x="2354" y="16817"/>
                  </a:cubicBezTo>
                  <a:lnTo>
                    <a:pt x="7187" y="14033"/>
                  </a:lnTo>
                  <a:cubicBezTo>
                    <a:pt x="8458" y="13297"/>
                    <a:pt x="9509" y="11490"/>
                    <a:pt x="9509" y="10008"/>
                  </a:cubicBezTo>
                  <a:lnTo>
                    <a:pt x="9488" y="4598"/>
                  </a:lnTo>
                  <a:cubicBezTo>
                    <a:pt x="9488" y="3554"/>
                    <a:pt x="8962" y="2954"/>
                    <a:pt x="8201" y="2954"/>
                  </a:cubicBezTo>
                  <a:cubicBezTo>
                    <a:pt x="7936" y="2954"/>
                    <a:pt x="7643" y="3027"/>
                    <a:pt x="7334" y="3179"/>
                  </a:cubicBezTo>
                  <a:lnTo>
                    <a:pt x="7334" y="1656"/>
                  </a:lnTo>
                  <a:cubicBezTo>
                    <a:pt x="7334" y="607"/>
                    <a:pt x="6807" y="0"/>
                    <a:pt x="6041" y="0"/>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7"/>
            <p:cNvSpPr/>
            <p:nvPr/>
          </p:nvSpPr>
          <p:spPr>
            <a:xfrm>
              <a:off x="5969053" y="2006998"/>
              <a:ext cx="300672" cy="515236"/>
            </a:xfrm>
            <a:custGeom>
              <a:avLst/>
              <a:gdLst/>
              <a:ahLst/>
              <a:cxnLst/>
              <a:rect l="l" t="t" r="r" b="b"/>
              <a:pathLst>
                <a:path w="3753" h="6431" extrusionOk="0">
                  <a:moveTo>
                    <a:pt x="2261" y="1305"/>
                  </a:moveTo>
                  <a:cubicBezTo>
                    <a:pt x="2540" y="1305"/>
                    <a:pt x="2733" y="1523"/>
                    <a:pt x="2733" y="1908"/>
                  </a:cubicBezTo>
                  <a:cubicBezTo>
                    <a:pt x="2733" y="2454"/>
                    <a:pt x="2354" y="3116"/>
                    <a:pt x="1882" y="3400"/>
                  </a:cubicBezTo>
                  <a:cubicBezTo>
                    <a:pt x="1741" y="3479"/>
                    <a:pt x="1609" y="3517"/>
                    <a:pt x="1493" y="3517"/>
                  </a:cubicBezTo>
                  <a:cubicBezTo>
                    <a:pt x="1210" y="3517"/>
                    <a:pt x="1020" y="3293"/>
                    <a:pt x="1020" y="2906"/>
                  </a:cubicBezTo>
                  <a:cubicBezTo>
                    <a:pt x="1010" y="2360"/>
                    <a:pt x="1399" y="1697"/>
                    <a:pt x="1871" y="1424"/>
                  </a:cubicBezTo>
                  <a:cubicBezTo>
                    <a:pt x="2011" y="1343"/>
                    <a:pt x="2144" y="1305"/>
                    <a:pt x="2261" y="1305"/>
                  </a:cubicBezTo>
                  <a:close/>
                  <a:moveTo>
                    <a:pt x="2708" y="1"/>
                  </a:moveTo>
                  <a:cubicBezTo>
                    <a:pt x="2456" y="1"/>
                    <a:pt x="2171" y="84"/>
                    <a:pt x="1871" y="258"/>
                  </a:cubicBezTo>
                  <a:cubicBezTo>
                    <a:pt x="831" y="847"/>
                    <a:pt x="1" y="2307"/>
                    <a:pt x="1" y="3494"/>
                  </a:cubicBezTo>
                  <a:cubicBezTo>
                    <a:pt x="1" y="4327"/>
                    <a:pt x="421" y="4809"/>
                    <a:pt x="1033" y="4809"/>
                  </a:cubicBezTo>
                  <a:cubicBezTo>
                    <a:pt x="1139" y="4809"/>
                    <a:pt x="1251" y="4795"/>
                    <a:pt x="1367" y="4765"/>
                  </a:cubicBezTo>
                  <a:lnTo>
                    <a:pt x="1378" y="6079"/>
                  </a:lnTo>
                  <a:cubicBezTo>
                    <a:pt x="1378" y="6302"/>
                    <a:pt x="1488" y="6431"/>
                    <a:pt x="1653" y="6431"/>
                  </a:cubicBezTo>
                  <a:cubicBezTo>
                    <a:pt x="1721" y="6431"/>
                    <a:pt x="1799" y="6409"/>
                    <a:pt x="1882" y="6362"/>
                  </a:cubicBezTo>
                  <a:cubicBezTo>
                    <a:pt x="2165" y="6194"/>
                    <a:pt x="2386" y="5806"/>
                    <a:pt x="2386" y="5491"/>
                  </a:cubicBezTo>
                  <a:lnTo>
                    <a:pt x="2386" y="4177"/>
                  </a:lnTo>
                  <a:cubicBezTo>
                    <a:pt x="3174" y="3473"/>
                    <a:pt x="3752" y="2307"/>
                    <a:pt x="3752" y="1330"/>
                  </a:cubicBezTo>
                  <a:cubicBezTo>
                    <a:pt x="3744" y="489"/>
                    <a:pt x="3320" y="1"/>
                    <a:pt x="2708" y="1"/>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4" name="Google Shape;1414;p57"/>
            <p:cNvGrpSpPr/>
            <p:nvPr/>
          </p:nvGrpSpPr>
          <p:grpSpPr>
            <a:xfrm>
              <a:off x="5542724" y="2522228"/>
              <a:ext cx="1673524" cy="1438213"/>
              <a:chOff x="1455055" y="2629044"/>
              <a:chExt cx="1395068" cy="1198910"/>
            </a:xfrm>
          </p:grpSpPr>
          <p:sp>
            <p:nvSpPr>
              <p:cNvPr id="1415" name="Google Shape;1415;p57"/>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7"/>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7"/>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7"/>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7"/>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7"/>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7"/>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7"/>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7"/>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7"/>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7"/>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7"/>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7"/>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7"/>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7"/>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7"/>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7"/>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7"/>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7"/>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4" name="Google Shape;1434;p57"/>
            <p:cNvGrpSpPr/>
            <p:nvPr/>
          </p:nvGrpSpPr>
          <p:grpSpPr>
            <a:xfrm>
              <a:off x="6318506" y="3478067"/>
              <a:ext cx="639344" cy="603209"/>
              <a:chOff x="5127806" y="3642167"/>
              <a:chExt cx="639344" cy="603209"/>
            </a:xfrm>
          </p:grpSpPr>
          <p:sp>
            <p:nvSpPr>
              <p:cNvPr id="1435" name="Google Shape;1435;p57"/>
              <p:cNvSpPr/>
              <p:nvPr/>
            </p:nvSpPr>
            <p:spPr>
              <a:xfrm>
                <a:off x="5155952" y="4006901"/>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7"/>
              <p:cNvSpPr/>
              <p:nvPr/>
            </p:nvSpPr>
            <p:spPr>
              <a:xfrm>
                <a:off x="5127806" y="3838830"/>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7"/>
              <p:cNvSpPr/>
              <p:nvPr/>
            </p:nvSpPr>
            <p:spPr>
              <a:xfrm>
                <a:off x="5219347" y="3878457"/>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7"/>
              <p:cNvSpPr/>
              <p:nvPr/>
            </p:nvSpPr>
            <p:spPr>
              <a:xfrm>
                <a:off x="5225915" y="3904906"/>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7"/>
              <p:cNvSpPr/>
              <p:nvPr/>
            </p:nvSpPr>
            <p:spPr>
              <a:xfrm>
                <a:off x="5219347" y="3865591"/>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7"/>
              <p:cNvSpPr/>
              <p:nvPr/>
            </p:nvSpPr>
            <p:spPr>
              <a:xfrm>
                <a:off x="5225915" y="3892352"/>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7"/>
              <p:cNvSpPr/>
              <p:nvPr/>
            </p:nvSpPr>
            <p:spPr>
              <a:xfrm>
                <a:off x="5339034" y="3951949"/>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7"/>
              <p:cNvSpPr/>
              <p:nvPr/>
            </p:nvSpPr>
            <p:spPr>
              <a:xfrm>
                <a:off x="5155952" y="3908346"/>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7"/>
              <p:cNvSpPr/>
              <p:nvPr/>
            </p:nvSpPr>
            <p:spPr>
              <a:xfrm>
                <a:off x="5127806" y="3740409"/>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7"/>
              <p:cNvSpPr/>
              <p:nvPr/>
            </p:nvSpPr>
            <p:spPr>
              <a:xfrm>
                <a:off x="5219347" y="3780081"/>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7"/>
              <p:cNvSpPr/>
              <p:nvPr/>
            </p:nvSpPr>
            <p:spPr>
              <a:xfrm>
                <a:off x="5225915" y="3806485"/>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7"/>
              <p:cNvSpPr/>
              <p:nvPr/>
            </p:nvSpPr>
            <p:spPr>
              <a:xfrm>
                <a:off x="5219347" y="3767527"/>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7"/>
              <p:cNvSpPr/>
              <p:nvPr/>
            </p:nvSpPr>
            <p:spPr>
              <a:xfrm>
                <a:off x="5225915" y="3793797"/>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7"/>
              <p:cNvSpPr/>
              <p:nvPr/>
            </p:nvSpPr>
            <p:spPr>
              <a:xfrm>
                <a:off x="5339034" y="3853394"/>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7"/>
              <p:cNvSpPr/>
              <p:nvPr/>
            </p:nvSpPr>
            <p:spPr>
              <a:xfrm>
                <a:off x="5155952" y="3809746"/>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7"/>
              <p:cNvSpPr/>
              <p:nvPr/>
            </p:nvSpPr>
            <p:spPr>
              <a:xfrm>
                <a:off x="5127806" y="3642167"/>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7"/>
              <p:cNvSpPr/>
              <p:nvPr/>
            </p:nvSpPr>
            <p:spPr>
              <a:xfrm>
                <a:off x="5219347" y="3681615"/>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7"/>
              <p:cNvSpPr/>
              <p:nvPr/>
            </p:nvSpPr>
            <p:spPr>
              <a:xfrm>
                <a:off x="5225915" y="3708242"/>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7"/>
              <p:cNvSpPr/>
              <p:nvPr/>
            </p:nvSpPr>
            <p:spPr>
              <a:xfrm>
                <a:off x="5219347" y="3668927"/>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7"/>
              <p:cNvSpPr/>
              <p:nvPr/>
            </p:nvSpPr>
            <p:spPr>
              <a:xfrm>
                <a:off x="5225915" y="3695688"/>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7"/>
              <p:cNvSpPr/>
              <p:nvPr/>
            </p:nvSpPr>
            <p:spPr>
              <a:xfrm>
                <a:off x="5339034" y="3755286"/>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56" name="Google Shape;1456;p57"/>
          <p:cNvGrpSpPr/>
          <p:nvPr/>
        </p:nvGrpSpPr>
        <p:grpSpPr>
          <a:xfrm>
            <a:off x="791196" y="694880"/>
            <a:ext cx="7387840" cy="3275015"/>
            <a:chOff x="791196" y="694880"/>
            <a:chExt cx="7387840" cy="3275015"/>
          </a:xfrm>
        </p:grpSpPr>
        <p:sp>
          <p:nvSpPr>
            <p:cNvPr id="1457" name="Google Shape;1457;p57"/>
            <p:cNvSpPr/>
            <p:nvPr/>
          </p:nvSpPr>
          <p:spPr>
            <a:xfrm>
              <a:off x="7512646" y="31311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7"/>
            <p:cNvSpPr/>
            <p:nvPr/>
          </p:nvSpPr>
          <p:spPr>
            <a:xfrm>
              <a:off x="8036539" y="373513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7"/>
            <p:cNvSpPr/>
            <p:nvPr/>
          </p:nvSpPr>
          <p:spPr>
            <a:xfrm>
              <a:off x="1002299" y="351634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7"/>
            <p:cNvSpPr/>
            <p:nvPr/>
          </p:nvSpPr>
          <p:spPr>
            <a:xfrm>
              <a:off x="5214931" y="381016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7"/>
            <p:cNvSpPr/>
            <p:nvPr/>
          </p:nvSpPr>
          <p:spPr>
            <a:xfrm>
              <a:off x="7302923" y="205104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7"/>
            <p:cNvSpPr/>
            <p:nvPr/>
          </p:nvSpPr>
          <p:spPr>
            <a:xfrm>
              <a:off x="791196" y="2009210"/>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7"/>
            <p:cNvSpPr/>
            <p:nvPr/>
          </p:nvSpPr>
          <p:spPr>
            <a:xfrm>
              <a:off x="1581842" y="137728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4" name="Google Shape;1464;p57"/>
            <p:cNvGrpSpPr/>
            <p:nvPr/>
          </p:nvGrpSpPr>
          <p:grpSpPr>
            <a:xfrm>
              <a:off x="6648971" y="1467405"/>
              <a:ext cx="99806" cy="99809"/>
              <a:chOff x="3688596" y="3879680"/>
              <a:chExt cx="99806" cy="99809"/>
            </a:xfrm>
          </p:grpSpPr>
          <p:sp>
            <p:nvSpPr>
              <p:cNvPr id="1465" name="Google Shape;1465;p57"/>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7"/>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7" name="Google Shape;1467;p57"/>
            <p:cNvGrpSpPr/>
            <p:nvPr/>
          </p:nvGrpSpPr>
          <p:grpSpPr>
            <a:xfrm>
              <a:off x="2033296" y="694880"/>
              <a:ext cx="99806" cy="99809"/>
              <a:chOff x="3688596" y="3879680"/>
              <a:chExt cx="99806" cy="99809"/>
            </a:xfrm>
          </p:grpSpPr>
          <p:sp>
            <p:nvSpPr>
              <p:cNvPr id="1468" name="Google Shape;1468;p57"/>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7"/>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0" name="Google Shape;1470;p57"/>
            <p:cNvSpPr/>
            <p:nvPr/>
          </p:nvSpPr>
          <p:spPr>
            <a:xfrm flipH="1">
              <a:off x="4996171" y="14006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4"/>
        <p:cNvGrpSpPr/>
        <p:nvPr/>
      </p:nvGrpSpPr>
      <p:grpSpPr>
        <a:xfrm>
          <a:off x="0" y="0"/>
          <a:ext cx="0" cy="0"/>
          <a:chOff x="0" y="0"/>
          <a:chExt cx="0" cy="0"/>
        </a:xfrm>
      </p:grpSpPr>
      <p:sp>
        <p:nvSpPr>
          <p:cNvPr id="6" name="Sprechblase: rechteckig 5">
            <a:extLst>
              <a:ext uri="{FF2B5EF4-FFF2-40B4-BE49-F238E27FC236}">
                <a16:creationId xmlns:a16="http://schemas.microsoft.com/office/drawing/2014/main" id="{D8EE0BCA-DC99-F54C-6B8F-9B25F63EEE7C}"/>
              </a:ext>
            </a:extLst>
          </p:cNvPr>
          <p:cNvSpPr/>
          <p:nvPr/>
        </p:nvSpPr>
        <p:spPr>
          <a:xfrm rot="1163464">
            <a:off x="2335785" y="2693890"/>
            <a:ext cx="4864837" cy="885951"/>
          </a:xfrm>
          <a:prstGeom prst="wedgeRectCallout">
            <a:avLst/>
          </a:prstGeom>
          <a:solidFill>
            <a:schemeClr val="bg1"/>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n w="0"/>
              <a:solidFill>
                <a:schemeClr val="tx1"/>
              </a:solidFill>
              <a:effectLst>
                <a:outerShdw blurRad="38100" dist="19050" dir="2700000" algn="tl" rotWithShape="0">
                  <a:schemeClr val="dk1">
                    <a:alpha val="40000"/>
                  </a:schemeClr>
                </a:outerShdw>
              </a:effectLst>
            </a:endParaRPr>
          </a:p>
        </p:txBody>
      </p:sp>
      <p:sp>
        <p:nvSpPr>
          <p:cNvPr id="1475" name="Google Shape;1475;p58"/>
          <p:cNvSpPr txBox="1">
            <a:spLocks noGrp="1"/>
          </p:cNvSpPr>
          <p:nvPr>
            <p:ph type="title"/>
          </p:nvPr>
        </p:nvSpPr>
        <p:spPr>
          <a:xfrm>
            <a:off x="3156399" y="1683438"/>
            <a:ext cx="3088283"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effectLst>
                  <a:outerShdw blurRad="38100" dist="38100" dir="2700000" algn="tl">
                    <a:srgbClr val="000000">
                      <a:alpha val="43137"/>
                    </a:srgbClr>
                  </a:outerShdw>
                </a:effectLst>
              </a:rPr>
              <a:t>Tauschmittel?</a:t>
            </a:r>
            <a:endParaRPr dirty="0">
              <a:effectLst>
                <a:outerShdw blurRad="38100" dist="38100" dir="2700000" algn="tl">
                  <a:srgbClr val="000000">
                    <a:alpha val="43137"/>
                  </a:srgbClr>
                </a:outerShdw>
              </a:effectLst>
            </a:endParaRPr>
          </a:p>
        </p:txBody>
      </p:sp>
      <p:sp>
        <p:nvSpPr>
          <p:cNvPr id="1476" name="Google Shape;1476;p58"/>
          <p:cNvSpPr txBox="1">
            <a:spLocks noGrp="1"/>
          </p:cNvSpPr>
          <p:nvPr>
            <p:ph type="subTitle" idx="1"/>
          </p:nvPr>
        </p:nvSpPr>
        <p:spPr>
          <a:xfrm>
            <a:off x="2315992" y="2662923"/>
            <a:ext cx="4712700" cy="7716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sz="1800" b="0" i="0" dirty="0">
                <a:solidFill>
                  <a:schemeClr val="tx1"/>
                </a:solidFill>
                <a:effectLst/>
                <a:latin typeface="Söhne"/>
              </a:rPr>
              <a:t>Es erleichtert den Handel als Medium des Austauschs von Gütern und Dienstleistungen.</a:t>
            </a:r>
            <a:endParaRPr sz="1800" dirty="0">
              <a:solidFill>
                <a:schemeClr val="tx1"/>
              </a:solidFill>
            </a:endParaRPr>
          </a:p>
        </p:txBody>
      </p:sp>
      <p:grpSp>
        <p:nvGrpSpPr>
          <p:cNvPr id="1477" name="Google Shape;1477;p58"/>
          <p:cNvGrpSpPr/>
          <p:nvPr/>
        </p:nvGrpSpPr>
        <p:grpSpPr>
          <a:xfrm>
            <a:off x="3765343" y="692411"/>
            <a:ext cx="1402092" cy="885514"/>
            <a:chOff x="4361525" y="543750"/>
            <a:chExt cx="1106100" cy="698575"/>
          </a:xfrm>
        </p:grpSpPr>
        <p:sp>
          <p:nvSpPr>
            <p:cNvPr id="1478" name="Google Shape;1478;p58"/>
            <p:cNvSpPr/>
            <p:nvPr/>
          </p:nvSpPr>
          <p:spPr>
            <a:xfrm>
              <a:off x="4720325" y="586600"/>
              <a:ext cx="739425" cy="655725"/>
            </a:xfrm>
            <a:custGeom>
              <a:avLst/>
              <a:gdLst/>
              <a:ahLst/>
              <a:cxnLst/>
              <a:rect l="l" t="t" r="r" b="b"/>
              <a:pathLst>
                <a:path w="29577" h="26229" extrusionOk="0">
                  <a:moveTo>
                    <a:pt x="20500" y="1"/>
                  </a:moveTo>
                  <a:cubicBezTo>
                    <a:pt x="20247" y="1"/>
                    <a:pt x="19990" y="33"/>
                    <a:pt x="19732" y="98"/>
                  </a:cubicBezTo>
                  <a:lnTo>
                    <a:pt x="2364" y="4574"/>
                  </a:lnTo>
                  <a:cubicBezTo>
                    <a:pt x="1587" y="4774"/>
                    <a:pt x="935" y="5267"/>
                    <a:pt x="526" y="5961"/>
                  </a:cubicBezTo>
                  <a:cubicBezTo>
                    <a:pt x="116" y="6654"/>
                    <a:pt x="1" y="7464"/>
                    <a:pt x="200" y="8241"/>
                  </a:cubicBezTo>
                  <a:lnTo>
                    <a:pt x="4235" y="23896"/>
                  </a:lnTo>
                  <a:lnTo>
                    <a:pt x="6021" y="24401"/>
                  </a:lnTo>
                  <a:lnTo>
                    <a:pt x="6021" y="24401"/>
                  </a:lnTo>
                  <a:lnTo>
                    <a:pt x="1923" y="8514"/>
                  </a:lnTo>
                  <a:cubicBezTo>
                    <a:pt x="1640" y="7401"/>
                    <a:pt x="2322" y="6234"/>
                    <a:pt x="3447" y="5951"/>
                  </a:cubicBezTo>
                  <a:lnTo>
                    <a:pt x="19448" y="1821"/>
                  </a:lnTo>
                  <a:cubicBezTo>
                    <a:pt x="19620" y="1778"/>
                    <a:pt x="19793" y="1757"/>
                    <a:pt x="19963" y="1757"/>
                  </a:cubicBezTo>
                  <a:cubicBezTo>
                    <a:pt x="20906" y="1757"/>
                    <a:pt x="21774" y="2392"/>
                    <a:pt x="22023" y="3345"/>
                  </a:cubicBezTo>
                  <a:lnTo>
                    <a:pt x="27917" y="26229"/>
                  </a:lnTo>
                  <a:lnTo>
                    <a:pt x="29577" y="26229"/>
                  </a:lnTo>
                  <a:lnTo>
                    <a:pt x="23399" y="2262"/>
                  </a:lnTo>
                  <a:cubicBezTo>
                    <a:pt x="23126" y="1181"/>
                    <a:pt x="22296" y="392"/>
                    <a:pt x="21297" y="109"/>
                  </a:cubicBezTo>
                  <a:cubicBezTo>
                    <a:pt x="21041" y="38"/>
                    <a:pt x="20774" y="1"/>
                    <a:pt x="20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4712175" y="578850"/>
              <a:ext cx="755450" cy="663475"/>
            </a:xfrm>
            <a:custGeom>
              <a:avLst/>
              <a:gdLst/>
              <a:ahLst/>
              <a:cxnLst/>
              <a:rect l="l" t="t" r="r" b="b"/>
              <a:pathLst>
                <a:path w="30218" h="26539" extrusionOk="0">
                  <a:moveTo>
                    <a:pt x="20803" y="0"/>
                  </a:moveTo>
                  <a:cubicBezTo>
                    <a:pt x="20533" y="0"/>
                    <a:pt x="20258" y="34"/>
                    <a:pt x="19984" y="104"/>
                  </a:cubicBezTo>
                  <a:lnTo>
                    <a:pt x="2606" y="4580"/>
                  </a:lnTo>
                  <a:cubicBezTo>
                    <a:pt x="1756" y="4800"/>
                    <a:pt x="1041" y="5346"/>
                    <a:pt x="589" y="6114"/>
                  </a:cubicBezTo>
                  <a:cubicBezTo>
                    <a:pt x="127" y="6880"/>
                    <a:pt x="1" y="7774"/>
                    <a:pt x="222" y="8624"/>
                  </a:cubicBezTo>
                  <a:lnTo>
                    <a:pt x="4214" y="24111"/>
                  </a:lnTo>
                  <a:lnTo>
                    <a:pt x="4382" y="24153"/>
                  </a:lnTo>
                  <a:lnTo>
                    <a:pt x="4561" y="24206"/>
                  </a:lnTo>
                  <a:lnTo>
                    <a:pt x="526" y="8551"/>
                  </a:lnTo>
                  <a:cubicBezTo>
                    <a:pt x="327" y="7774"/>
                    <a:pt x="442" y="6964"/>
                    <a:pt x="852" y="6271"/>
                  </a:cubicBezTo>
                  <a:cubicBezTo>
                    <a:pt x="1261" y="5577"/>
                    <a:pt x="1913" y="5084"/>
                    <a:pt x="2690" y="4884"/>
                  </a:cubicBezTo>
                  <a:lnTo>
                    <a:pt x="20058" y="408"/>
                  </a:lnTo>
                  <a:cubicBezTo>
                    <a:pt x="20316" y="343"/>
                    <a:pt x="20573" y="311"/>
                    <a:pt x="20826" y="311"/>
                  </a:cubicBezTo>
                  <a:cubicBezTo>
                    <a:pt x="21100" y="311"/>
                    <a:pt x="21367" y="348"/>
                    <a:pt x="21623" y="419"/>
                  </a:cubicBezTo>
                  <a:cubicBezTo>
                    <a:pt x="22622" y="702"/>
                    <a:pt x="23452" y="1491"/>
                    <a:pt x="23725" y="2572"/>
                  </a:cubicBezTo>
                  <a:lnTo>
                    <a:pt x="29903" y="26539"/>
                  </a:lnTo>
                  <a:lnTo>
                    <a:pt x="30218" y="26539"/>
                  </a:lnTo>
                  <a:lnTo>
                    <a:pt x="24030" y="2488"/>
                  </a:lnTo>
                  <a:cubicBezTo>
                    <a:pt x="23639" y="997"/>
                    <a:pt x="22280" y="0"/>
                    <a:pt x="20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4761300" y="630525"/>
              <a:ext cx="656950" cy="611800"/>
            </a:xfrm>
            <a:custGeom>
              <a:avLst/>
              <a:gdLst/>
              <a:ahLst/>
              <a:cxnLst/>
              <a:rect l="l" t="t" r="r" b="b"/>
              <a:pathLst>
                <a:path w="26278" h="24472" extrusionOk="0">
                  <a:moveTo>
                    <a:pt x="18324" y="0"/>
                  </a:moveTo>
                  <a:cubicBezTo>
                    <a:pt x="18154" y="0"/>
                    <a:pt x="17981" y="21"/>
                    <a:pt x="17809" y="64"/>
                  </a:cubicBezTo>
                  <a:lnTo>
                    <a:pt x="1808" y="4194"/>
                  </a:lnTo>
                  <a:cubicBezTo>
                    <a:pt x="683" y="4477"/>
                    <a:pt x="1" y="5644"/>
                    <a:pt x="284" y="6757"/>
                  </a:cubicBezTo>
                  <a:lnTo>
                    <a:pt x="4382" y="22644"/>
                  </a:lnTo>
                  <a:lnTo>
                    <a:pt x="6735" y="23305"/>
                  </a:lnTo>
                  <a:lnTo>
                    <a:pt x="3121" y="9300"/>
                  </a:lnTo>
                  <a:cubicBezTo>
                    <a:pt x="4813" y="8869"/>
                    <a:pt x="5832" y="7136"/>
                    <a:pt x="5401" y="5444"/>
                  </a:cubicBezTo>
                  <a:lnTo>
                    <a:pt x="15278" y="2901"/>
                  </a:lnTo>
                  <a:cubicBezTo>
                    <a:pt x="15641" y="4331"/>
                    <a:pt x="16936" y="5280"/>
                    <a:pt x="18349" y="5280"/>
                  </a:cubicBezTo>
                  <a:cubicBezTo>
                    <a:pt x="18608" y="5280"/>
                    <a:pt x="18871" y="5248"/>
                    <a:pt x="19133" y="5181"/>
                  </a:cubicBezTo>
                  <a:lnTo>
                    <a:pt x="24103" y="24472"/>
                  </a:lnTo>
                  <a:lnTo>
                    <a:pt x="26278" y="24472"/>
                  </a:lnTo>
                  <a:lnTo>
                    <a:pt x="20384" y="1588"/>
                  </a:lnTo>
                  <a:cubicBezTo>
                    <a:pt x="20135" y="635"/>
                    <a:pt x="19267" y="0"/>
                    <a:pt x="183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5036825" y="1140850"/>
              <a:ext cx="206500" cy="101475"/>
            </a:xfrm>
            <a:custGeom>
              <a:avLst/>
              <a:gdLst/>
              <a:ahLst/>
              <a:cxnLst/>
              <a:rect l="l" t="t" r="r" b="b"/>
              <a:pathLst>
                <a:path w="8260" h="4059" extrusionOk="0">
                  <a:moveTo>
                    <a:pt x="5202" y="0"/>
                  </a:moveTo>
                  <a:cubicBezTo>
                    <a:pt x="5065" y="0"/>
                    <a:pt x="4925" y="18"/>
                    <a:pt x="4782" y="55"/>
                  </a:cubicBezTo>
                  <a:cubicBezTo>
                    <a:pt x="2807" y="560"/>
                    <a:pt x="4162" y="3354"/>
                    <a:pt x="3164" y="3607"/>
                  </a:cubicBezTo>
                  <a:cubicBezTo>
                    <a:pt x="3121" y="3618"/>
                    <a:pt x="3079" y="3624"/>
                    <a:pt x="3039" y="3624"/>
                  </a:cubicBezTo>
                  <a:cubicBezTo>
                    <a:pt x="2785" y="3624"/>
                    <a:pt x="2591" y="3398"/>
                    <a:pt x="2491" y="3008"/>
                  </a:cubicBezTo>
                  <a:cubicBezTo>
                    <a:pt x="2344" y="2430"/>
                    <a:pt x="2459" y="1484"/>
                    <a:pt x="2817" y="781"/>
                  </a:cubicBezTo>
                  <a:lnTo>
                    <a:pt x="1577" y="507"/>
                  </a:lnTo>
                  <a:cubicBezTo>
                    <a:pt x="1294" y="1127"/>
                    <a:pt x="1168" y="1894"/>
                    <a:pt x="1241" y="2640"/>
                  </a:cubicBezTo>
                  <a:lnTo>
                    <a:pt x="1" y="2955"/>
                  </a:lnTo>
                  <a:lnTo>
                    <a:pt x="274" y="4006"/>
                  </a:lnTo>
                  <a:lnTo>
                    <a:pt x="1472" y="3702"/>
                  </a:lnTo>
                  <a:cubicBezTo>
                    <a:pt x="1525" y="3828"/>
                    <a:pt x="1577" y="3943"/>
                    <a:pt x="1640" y="4059"/>
                  </a:cubicBezTo>
                  <a:lnTo>
                    <a:pt x="4719" y="4059"/>
                  </a:lnTo>
                  <a:cubicBezTo>
                    <a:pt x="5034" y="3039"/>
                    <a:pt x="4635" y="1673"/>
                    <a:pt x="5296" y="1505"/>
                  </a:cubicBezTo>
                  <a:cubicBezTo>
                    <a:pt x="5329" y="1498"/>
                    <a:pt x="5360" y="1494"/>
                    <a:pt x="5390" y="1494"/>
                  </a:cubicBezTo>
                  <a:cubicBezTo>
                    <a:pt x="5613" y="1494"/>
                    <a:pt x="5771" y="1696"/>
                    <a:pt x="5864" y="2020"/>
                  </a:cubicBezTo>
                  <a:cubicBezTo>
                    <a:pt x="5980" y="2472"/>
                    <a:pt x="5927" y="3270"/>
                    <a:pt x="5738" y="3954"/>
                  </a:cubicBezTo>
                  <a:lnTo>
                    <a:pt x="6263" y="4059"/>
                  </a:lnTo>
                  <a:lnTo>
                    <a:pt x="7019" y="4059"/>
                  </a:lnTo>
                  <a:cubicBezTo>
                    <a:pt x="7177" y="3522"/>
                    <a:pt x="7219" y="2871"/>
                    <a:pt x="7124" y="2241"/>
                  </a:cubicBezTo>
                  <a:lnTo>
                    <a:pt x="8259" y="1946"/>
                  </a:lnTo>
                  <a:lnTo>
                    <a:pt x="7997" y="896"/>
                  </a:lnTo>
                  <a:lnTo>
                    <a:pt x="6809" y="1201"/>
                  </a:lnTo>
                  <a:cubicBezTo>
                    <a:pt x="6451" y="440"/>
                    <a:pt x="5875" y="0"/>
                    <a:pt x="5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4839300" y="703025"/>
              <a:ext cx="524600" cy="539300"/>
            </a:xfrm>
            <a:custGeom>
              <a:avLst/>
              <a:gdLst/>
              <a:ahLst/>
              <a:cxnLst/>
              <a:rect l="l" t="t" r="r" b="b"/>
              <a:pathLst>
                <a:path w="20984" h="21572" extrusionOk="0">
                  <a:moveTo>
                    <a:pt x="8770" y="4699"/>
                  </a:moveTo>
                  <a:cubicBezTo>
                    <a:pt x="9915" y="4699"/>
                    <a:pt x="10963" y="5471"/>
                    <a:pt x="11264" y="6631"/>
                  </a:cubicBezTo>
                  <a:cubicBezTo>
                    <a:pt x="11611" y="8007"/>
                    <a:pt x="10781" y="9415"/>
                    <a:pt x="9405" y="9772"/>
                  </a:cubicBezTo>
                  <a:cubicBezTo>
                    <a:pt x="9189" y="9828"/>
                    <a:pt x="8972" y="9855"/>
                    <a:pt x="8758" y="9855"/>
                  </a:cubicBezTo>
                  <a:cubicBezTo>
                    <a:pt x="7612" y="9855"/>
                    <a:pt x="6564" y="9082"/>
                    <a:pt x="6263" y="7913"/>
                  </a:cubicBezTo>
                  <a:cubicBezTo>
                    <a:pt x="5906" y="6536"/>
                    <a:pt x="6736" y="5128"/>
                    <a:pt x="8123" y="4782"/>
                  </a:cubicBezTo>
                  <a:cubicBezTo>
                    <a:pt x="8339" y="4726"/>
                    <a:pt x="8556" y="4699"/>
                    <a:pt x="8770" y="4699"/>
                  </a:cubicBezTo>
                  <a:close/>
                  <a:moveTo>
                    <a:pt x="12158" y="1"/>
                  </a:moveTo>
                  <a:lnTo>
                    <a:pt x="2281" y="2544"/>
                  </a:lnTo>
                  <a:cubicBezTo>
                    <a:pt x="2712" y="4236"/>
                    <a:pt x="1693" y="5969"/>
                    <a:pt x="1" y="6400"/>
                  </a:cubicBezTo>
                  <a:lnTo>
                    <a:pt x="3615" y="20405"/>
                  </a:lnTo>
                  <a:lnTo>
                    <a:pt x="4971" y="20794"/>
                  </a:lnTo>
                  <a:cubicBezTo>
                    <a:pt x="4530" y="17295"/>
                    <a:pt x="6746" y="13944"/>
                    <a:pt x="10245" y="13040"/>
                  </a:cubicBezTo>
                  <a:cubicBezTo>
                    <a:pt x="10844" y="12885"/>
                    <a:pt x="11444" y="12811"/>
                    <a:pt x="12034" y="12811"/>
                  </a:cubicBezTo>
                  <a:cubicBezTo>
                    <a:pt x="15197" y="12811"/>
                    <a:pt x="18079" y="14941"/>
                    <a:pt x="18903" y="18147"/>
                  </a:cubicBezTo>
                  <a:cubicBezTo>
                    <a:pt x="19207" y="19312"/>
                    <a:pt x="19197" y="20479"/>
                    <a:pt x="18934" y="21572"/>
                  </a:cubicBezTo>
                  <a:lnTo>
                    <a:pt x="20983" y="21572"/>
                  </a:lnTo>
                  <a:lnTo>
                    <a:pt x="16013" y="2281"/>
                  </a:lnTo>
                  <a:cubicBezTo>
                    <a:pt x="15751" y="2348"/>
                    <a:pt x="15488" y="2380"/>
                    <a:pt x="15229" y="2380"/>
                  </a:cubicBezTo>
                  <a:cubicBezTo>
                    <a:pt x="13816" y="2380"/>
                    <a:pt x="12521" y="1431"/>
                    <a:pt x="12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4952525" y="1023275"/>
              <a:ext cx="366975" cy="219050"/>
            </a:xfrm>
            <a:custGeom>
              <a:avLst/>
              <a:gdLst/>
              <a:ahLst/>
              <a:cxnLst/>
              <a:rect l="l" t="t" r="r" b="b"/>
              <a:pathLst>
                <a:path w="14679" h="8762" extrusionOk="0">
                  <a:moveTo>
                    <a:pt x="7505" y="1"/>
                  </a:moveTo>
                  <a:cubicBezTo>
                    <a:pt x="6915" y="1"/>
                    <a:pt x="6315" y="75"/>
                    <a:pt x="5716" y="230"/>
                  </a:cubicBezTo>
                  <a:cubicBezTo>
                    <a:pt x="2217" y="1134"/>
                    <a:pt x="1" y="4485"/>
                    <a:pt x="442" y="7984"/>
                  </a:cubicBezTo>
                  <a:lnTo>
                    <a:pt x="3174" y="8762"/>
                  </a:lnTo>
                  <a:lnTo>
                    <a:pt x="5012" y="8762"/>
                  </a:lnTo>
                  <a:cubicBezTo>
                    <a:pt x="4949" y="8646"/>
                    <a:pt x="4897" y="8531"/>
                    <a:pt x="4844" y="8405"/>
                  </a:cubicBezTo>
                  <a:lnTo>
                    <a:pt x="3646" y="8709"/>
                  </a:lnTo>
                  <a:lnTo>
                    <a:pt x="3373" y="7658"/>
                  </a:lnTo>
                  <a:lnTo>
                    <a:pt x="4613" y="7343"/>
                  </a:lnTo>
                  <a:cubicBezTo>
                    <a:pt x="4540" y="6597"/>
                    <a:pt x="4666" y="5830"/>
                    <a:pt x="4949" y="5210"/>
                  </a:cubicBezTo>
                  <a:lnTo>
                    <a:pt x="6189" y="5484"/>
                  </a:lnTo>
                  <a:cubicBezTo>
                    <a:pt x="5831" y="6187"/>
                    <a:pt x="5716" y="7133"/>
                    <a:pt x="5863" y="7711"/>
                  </a:cubicBezTo>
                  <a:cubicBezTo>
                    <a:pt x="5963" y="8101"/>
                    <a:pt x="6157" y="8327"/>
                    <a:pt x="6411" y="8327"/>
                  </a:cubicBezTo>
                  <a:cubicBezTo>
                    <a:pt x="6451" y="8327"/>
                    <a:pt x="6493" y="8321"/>
                    <a:pt x="6536" y="8310"/>
                  </a:cubicBezTo>
                  <a:cubicBezTo>
                    <a:pt x="7534" y="8057"/>
                    <a:pt x="6179" y="5263"/>
                    <a:pt x="8154" y="4758"/>
                  </a:cubicBezTo>
                  <a:cubicBezTo>
                    <a:pt x="8297" y="4721"/>
                    <a:pt x="8437" y="4703"/>
                    <a:pt x="8574" y="4703"/>
                  </a:cubicBezTo>
                  <a:cubicBezTo>
                    <a:pt x="9247" y="4703"/>
                    <a:pt x="9823" y="5143"/>
                    <a:pt x="10181" y="5904"/>
                  </a:cubicBezTo>
                  <a:lnTo>
                    <a:pt x="11369" y="5599"/>
                  </a:lnTo>
                  <a:lnTo>
                    <a:pt x="11631" y="6649"/>
                  </a:lnTo>
                  <a:lnTo>
                    <a:pt x="10496" y="6944"/>
                  </a:lnTo>
                  <a:cubicBezTo>
                    <a:pt x="10591" y="7574"/>
                    <a:pt x="10549" y="8225"/>
                    <a:pt x="10391" y="8762"/>
                  </a:cubicBezTo>
                  <a:lnTo>
                    <a:pt x="14405" y="8762"/>
                  </a:lnTo>
                  <a:cubicBezTo>
                    <a:pt x="14668" y="7669"/>
                    <a:pt x="14678" y="6502"/>
                    <a:pt x="14374" y="5337"/>
                  </a:cubicBezTo>
                  <a:cubicBezTo>
                    <a:pt x="13550" y="2131"/>
                    <a:pt x="10668" y="1"/>
                    <a:pt x="75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a:off x="5152675" y="1178200"/>
              <a:ext cx="40725" cy="64125"/>
            </a:xfrm>
            <a:custGeom>
              <a:avLst/>
              <a:gdLst/>
              <a:ahLst/>
              <a:cxnLst/>
              <a:rect l="l" t="t" r="r" b="b"/>
              <a:pathLst>
                <a:path w="1629" h="2565" extrusionOk="0">
                  <a:moveTo>
                    <a:pt x="756" y="0"/>
                  </a:moveTo>
                  <a:cubicBezTo>
                    <a:pt x="726" y="0"/>
                    <a:pt x="695" y="4"/>
                    <a:pt x="662" y="11"/>
                  </a:cubicBezTo>
                  <a:cubicBezTo>
                    <a:pt x="1" y="179"/>
                    <a:pt x="400" y="1545"/>
                    <a:pt x="85" y="2565"/>
                  </a:cubicBezTo>
                  <a:lnTo>
                    <a:pt x="1629" y="2565"/>
                  </a:lnTo>
                  <a:lnTo>
                    <a:pt x="1104" y="2460"/>
                  </a:lnTo>
                  <a:cubicBezTo>
                    <a:pt x="1293" y="1776"/>
                    <a:pt x="1346" y="978"/>
                    <a:pt x="1230" y="526"/>
                  </a:cubicBezTo>
                  <a:cubicBezTo>
                    <a:pt x="1137" y="202"/>
                    <a:pt x="979" y="0"/>
                    <a:pt x="7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a:off x="4986925" y="820475"/>
              <a:ext cx="142675" cy="128950"/>
            </a:xfrm>
            <a:custGeom>
              <a:avLst/>
              <a:gdLst/>
              <a:ahLst/>
              <a:cxnLst/>
              <a:rect l="l" t="t" r="r" b="b"/>
              <a:pathLst>
                <a:path w="5707" h="5158" extrusionOk="0">
                  <a:moveTo>
                    <a:pt x="2865" y="1"/>
                  </a:moveTo>
                  <a:cubicBezTo>
                    <a:pt x="2651" y="1"/>
                    <a:pt x="2434" y="28"/>
                    <a:pt x="2218" y="84"/>
                  </a:cubicBezTo>
                  <a:cubicBezTo>
                    <a:pt x="831" y="430"/>
                    <a:pt x="1" y="1838"/>
                    <a:pt x="358" y="3215"/>
                  </a:cubicBezTo>
                  <a:cubicBezTo>
                    <a:pt x="659" y="4384"/>
                    <a:pt x="1707" y="5157"/>
                    <a:pt x="2853" y="5157"/>
                  </a:cubicBezTo>
                  <a:cubicBezTo>
                    <a:pt x="3067" y="5157"/>
                    <a:pt x="3284" y="5130"/>
                    <a:pt x="3500" y="5074"/>
                  </a:cubicBezTo>
                  <a:cubicBezTo>
                    <a:pt x="4876" y="4717"/>
                    <a:pt x="5706" y="3309"/>
                    <a:pt x="5359" y="1933"/>
                  </a:cubicBezTo>
                  <a:cubicBezTo>
                    <a:pt x="5058" y="773"/>
                    <a:pt x="4010" y="1"/>
                    <a:pt x="28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a:off x="4546175" y="551525"/>
              <a:ext cx="825325" cy="690800"/>
            </a:xfrm>
            <a:custGeom>
              <a:avLst/>
              <a:gdLst/>
              <a:ahLst/>
              <a:cxnLst/>
              <a:rect l="l" t="t" r="r" b="b"/>
              <a:pathLst>
                <a:path w="33013" h="27632" extrusionOk="0">
                  <a:moveTo>
                    <a:pt x="19703" y="1"/>
                  </a:moveTo>
                  <a:cubicBezTo>
                    <a:pt x="19323" y="1"/>
                    <a:pt x="18934" y="76"/>
                    <a:pt x="18555" y="230"/>
                  </a:cubicBezTo>
                  <a:lnTo>
                    <a:pt x="1955" y="7017"/>
                  </a:lnTo>
                  <a:cubicBezTo>
                    <a:pt x="1209" y="7322"/>
                    <a:pt x="631" y="7889"/>
                    <a:pt x="326" y="8636"/>
                  </a:cubicBezTo>
                  <a:cubicBezTo>
                    <a:pt x="11" y="9381"/>
                    <a:pt x="0" y="10201"/>
                    <a:pt x="305" y="10936"/>
                  </a:cubicBezTo>
                  <a:lnTo>
                    <a:pt x="6430" y="25909"/>
                  </a:lnTo>
                  <a:lnTo>
                    <a:pt x="8270" y="26171"/>
                  </a:lnTo>
                  <a:lnTo>
                    <a:pt x="2060" y="10989"/>
                  </a:lnTo>
                  <a:cubicBezTo>
                    <a:pt x="1618" y="9906"/>
                    <a:pt x="2134" y="8678"/>
                    <a:pt x="3215" y="8236"/>
                  </a:cubicBezTo>
                  <a:lnTo>
                    <a:pt x="18513" y="1974"/>
                  </a:lnTo>
                  <a:cubicBezTo>
                    <a:pt x="18770" y="1871"/>
                    <a:pt x="19036" y="1822"/>
                    <a:pt x="19299" y="1822"/>
                  </a:cubicBezTo>
                  <a:cubicBezTo>
                    <a:pt x="20133" y="1822"/>
                    <a:pt x="20930" y="2315"/>
                    <a:pt x="21266" y="3130"/>
                  </a:cubicBezTo>
                  <a:lnTo>
                    <a:pt x="31279" y="27632"/>
                  </a:lnTo>
                  <a:lnTo>
                    <a:pt x="33012" y="27632"/>
                  </a:lnTo>
                  <a:lnTo>
                    <a:pt x="22485" y="1869"/>
                  </a:lnTo>
                  <a:cubicBezTo>
                    <a:pt x="22064" y="850"/>
                    <a:pt x="21140" y="177"/>
                    <a:pt x="20110" y="30"/>
                  </a:cubicBezTo>
                  <a:cubicBezTo>
                    <a:pt x="19976" y="11"/>
                    <a:pt x="19840" y="1"/>
                    <a:pt x="19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a:off x="4538300" y="543750"/>
              <a:ext cx="841600" cy="698575"/>
            </a:xfrm>
            <a:custGeom>
              <a:avLst/>
              <a:gdLst/>
              <a:ahLst/>
              <a:cxnLst/>
              <a:rect l="l" t="t" r="r" b="b"/>
              <a:pathLst>
                <a:path w="33664" h="27943" extrusionOk="0">
                  <a:moveTo>
                    <a:pt x="20004" y="0"/>
                  </a:moveTo>
                  <a:cubicBezTo>
                    <a:pt x="19587" y="0"/>
                    <a:pt x="19164" y="79"/>
                    <a:pt x="18755" y="247"/>
                  </a:cubicBezTo>
                  <a:lnTo>
                    <a:pt x="2154" y="7044"/>
                  </a:lnTo>
                  <a:cubicBezTo>
                    <a:pt x="1335" y="7371"/>
                    <a:pt x="694" y="8011"/>
                    <a:pt x="347" y="8831"/>
                  </a:cubicBezTo>
                  <a:cubicBezTo>
                    <a:pt x="11" y="9650"/>
                    <a:pt x="0" y="10554"/>
                    <a:pt x="336" y="11373"/>
                  </a:cubicBezTo>
                  <a:lnTo>
                    <a:pt x="6388" y="26167"/>
                  </a:lnTo>
                  <a:lnTo>
                    <a:pt x="6567" y="26199"/>
                  </a:lnTo>
                  <a:lnTo>
                    <a:pt x="6745" y="26220"/>
                  </a:lnTo>
                  <a:lnTo>
                    <a:pt x="6745" y="26220"/>
                  </a:lnTo>
                  <a:lnTo>
                    <a:pt x="620" y="11247"/>
                  </a:lnTo>
                  <a:cubicBezTo>
                    <a:pt x="315" y="10512"/>
                    <a:pt x="326" y="9692"/>
                    <a:pt x="641" y="8947"/>
                  </a:cubicBezTo>
                  <a:cubicBezTo>
                    <a:pt x="946" y="8200"/>
                    <a:pt x="1524" y="7633"/>
                    <a:pt x="2270" y="7328"/>
                  </a:cubicBezTo>
                  <a:lnTo>
                    <a:pt x="18870" y="541"/>
                  </a:lnTo>
                  <a:cubicBezTo>
                    <a:pt x="19249" y="387"/>
                    <a:pt x="19638" y="312"/>
                    <a:pt x="20018" y="312"/>
                  </a:cubicBezTo>
                  <a:cubicBezTo>
                    <a:pt x="20155" y="312"/>
                    <a:pt x="20291" y="322"/>
                    <a:pt x="20425" y="341"/>
                  </a:cubicBezTo>
                  <a:cubicBezTo>
                    <a:pt x="21455" y="488"/>
                    <a:pt x="22379" y="1161"/>
                    <a:pt x="22800" y="2180"/>
                  </a:cubicBezTo>
                  <a:lnTo>
                    <a:pt x="33327" y="27943"/>
                  </a:lnTo>
                  <a:lnTo>
                    <a:pt x="33664" y="27943"/>
                  </a:lnTo>
                  <a:lnTo>
                    <a:pt x="23084" y="2064"/>
                  </a:lnTo>
                  <a:cubicBezTo>
                    <a:pt x="22558" y="781"/>
                    <a:pt x="21312" y="0"/>
                    <a:pt x="200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a:off x="4586625" y="597050"/>
              <a:ext cx="741550" cy="645275"/>
            </a:xfrm>
            <a:custGeom>
              <a:avLst/>
              <a:gdLst/>
              <a:ahLst/>
              <a:cxnLst/>
              <a:rect l="l" t="t" r="r" b="b"/>
              <a:pathLst>
                <a:path w="29662" h="25811" extrusionOk="0">
                  <a:moveTo>
                    <a:pt x="17681" y="1"/>
                  </a:moveTo>
                  <a:cubicBezTo>
                    <a:pt x="17418" y="1"/>
                    <a:pt x="17152" y="50"/>
                    <a:pt x="16895" y="153"/>
                  </a:cubicBezTo>
                  <a:lnTo>
                    <a:pt x="1597" y="6415"/>
                  </a:lnTo>
                  <a:cubicBezTo>
                    <a:pt x="516" y="6857"/>
                    <a:pt x="0" y="8085"/>
                    <a:pt x="442" y="9168"/>
                  </a:cubicBezTo>
                  <a:lnTo>
                    <a:pt x="6652" y="24350"/>
                  </a:lnTo>
                  <a:lnTo>
                    <a:pt x="9068" y="24686"/>
                  </a:lnTo>
                  <a:lnTo>
                    <a:pt x="3594" y="11300"/>
                  </a:lnTo>
                  <a:cubicBezTo>
                    <a:pt x="5212" y="10639"/>
                    <a:pt x="5989" y="8790"/>
                    <a:pt x="5328" y="7172"/>
                  </a:cubicBezTo>
                  <a:lnTo>
                    <a:pt x="14763" y="3305"/>
                  </a:lnTo>
                  <a:cubicBezTo>
                    <a:pt x="15264" y="4531"/>
                    <a:pt x="16447" y="5275"/>
                    <a:pt x="17695" y="5275"/>
                  </a:cubicBezTo>
                  <a:cubicBezTo>
                    <a:pt x="18094" y="5275"/>
                    <a:pt x="18500" y="5199"/>
                    <a:pt x="18891" y="5038"/>
                  </a:cubicBezTo>
                  <a:lnTo>
                    <a:pt x="27381" y="25811"/>
                  </a:lnTo>
                  <a:lnTo>
                    <a:pt x="29661" y="25811"/>
                  </a:lnTo>
                  <a:lnTo>
                    <a:pt x="19648" y="1309"/>
                  </a:lnTo>
                  <a:cubicBezTo>
                    <a:pt x="19312" y="494"/>
                    <a:pt x="18515" y="1"/>
                    <a:pt x="17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p:cNvSpPr/>
            <p:nvPr/>
          </p:nvSpPr>
          <p:spPr>
            <a:xfrm>
              <a:off x="4919675" y="1109900"/>
              <a:ext cx="201250" cy="132425"/>
            </a:xfrm>
            <a:custGeom>
              <a:avLst/>
              <a:gdLst/>
              <a:ahLst/>
              <a:cxnLst/>
              <a:rect l="l" t="t" r="r" b="b"/>
              <a:pathLst>
                <a:path w="8050" h="5297" extrusionOk="0">
                  <a:moveTo>
                    <a:pt x="4963" y="0"/>
                  </a:moveTo>
                  <a:cubicBezTo>
                    <a:pt x="4762" y="0"/>
                    <a:pt x="4557" y="42"/>
                    <a:pt x="4351" y="127"/>
                  </a:cubicBezTo>
                  <a:cubicBezTo>
                    <a:pt x="2459" y="894"/>
                    <a:pt x="4172" y="3479"/>
                    <a:pt x="3227" y="3868"/>
                  </a:cubicBezTo>
                  <a:cubicBezTo>
                    <a:pt x="3166" y="3893"/>
                    <a:pt x="3107" y="3905"/>
                    <a:pt x="3050" y="3905"/>
                  </a:cubicBezTo>
                  <a:cubicBezTo>
                    <a:pt x="2821" y="3905"/>
                    <a:pt x="2624" y="3708"/>
                    <a:pt x="2480" y="3363"/>
                  </a:cubicBezTo>
                  <a:cubicBezTo>
                    <a:pt x="2260" y="2806"/>
                    <a:pt x="2239" y="1861"/>
                    <a:pt x="2491" y="1115"/>
                  </a:cubicBezTo>
                  <a:lnTo>
                    <a:pt x="1241" y="1010"/>
                  </a:lnTo>
                  <a:cubicBezTo>
                    <a:pt x="1031" y="1661"/>
                    <a:pt x="1010" y="2439"/>
                    <a:pt x="1189" y="3163"/>
                  </a:cubicBezTo>
                  <a:lnTo>
                    <a:pt x="1" y="3647"/>
                  </a:lnTo>
                  <a:lnTo>
                    <a:pt x="411" y="4655"/>
                  </a:lnTo>
                  <a:lnTo>
                    <a:pt x="1567" y="4183"/>
                  </a:lnTo>
                  <a:cubicBezTo>
                    <a:pt x="1777" y="4582"/>
                    <a:pt x="2050" y="4897"/>
                    <a:pt x="2354" y="5108"/>
                  </a:cubicBezTo>
                  <a:lnTo>
                    <a:pt x="3699" y="5297"/>
                  </a:lnTo>
                  <a:lnTo>
                    <a:pt x="3804" y="5297"/>
                  </a:lnTo>
                  <a:cubicBezTo>
                    <a:pt x="3825" y="5286"/>
                    <a:pt x="3857" y="5276"/>
                    <a:pt x="3878" y="5265"/>
                  </a:cubicBezTo>
                  <a:cubicBezTo>
                    <a:pt x="5812" y="4477"/>
                    <a:pt x="4130" y="1872"/>
                    <a:pt x="5055" y="1503"/>
                  </a:cubicBezTo>
                  <a:cubicBezTo>
                    <a:pt x="5105" y="1480"/>
                    <a:pt x="5154" y="1470"/>
                    <a:pt x="5202" y="1470"/>
                  </a:cubicBezTo>
                  <a:cubicBezTo>
                    <a:pt x="5395" y="1470"/>
                    <a:pt x="5565" y="1646"/>
                    <a:pt x="5675" y="1924"/>
                  </a:cubicBezTo>
                  <a:cubicBezTo>
                    <a:pt x="5854" y="2355"/>
                    <a:pt x="5917" y="3163"/>
                    <a:pt x="5822" y="3857"/>
                  </a:cubicBezTo>
                  <a:lnTo>
                    <a:pt x="7093" y="3941"/>
                  </a:lnTo>
                  <a:cubicBezTo>
                    <a:pt x="7198" y="3353"/>
                    <a:pt x="7156" y="2649"/>
                    <a:pt x="6967" y="1977"/>
                  </a:cubicBezTo>
                  <a:lnTo>
                    <a:pt x="8049" y="1535"/>
                  </a:lnTo>
                  <a:lnTo>
                    <a:pt x="7640" y="527"/>
                  </a:lnTo>
                  <a:lnTo>
                    <a:pt x="6515" y="989"/>
                  </a:lnTo>
                  <a:cubicBezTo>
                    <a:pt x="6100" y="354"/>
                    <a:pt x="5551" y="0"/>
                    <a:pt x="4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a:off x="4676450" y="679675"/>
              <a:ext cx="594700" cy="562650"/>
            </a:xfrm>
            <a:custGeom>
              <a:avLst/>
              <a:gdLst/>
              <a:ahLst/>
              <a:cxnLst/>
              <a:rect l="l" t="t" r="r" b="b"/>
              <a:pathLst>
                <a:path w="23788" h="22506" extrusionOk="0">
                  <a:moveTo>
                    <a:pt x="8804" y="5088"/>
                  </a:moveTo>
                  <a:cubicBezTo>
                    <a:pt x="9818" y="5088"/>
                    <a:pt x="10775" y="5692"/>
                    <a:pt x="11180" y="6693"/>
                  </a:cubicBezTo>
                  <a:cubicBezTo>
                    <a:pt x="11726" y="8006"/>
                    <a:pt x="11096" y="9519"/>
                    <a:pt x="9772" y="10055"/>
                  </a:cubicBezTo>
                  <a:cubicBezTo>
                    <a:pt x="9452" y="10185"/>
                    <a:pt x="9121" y="10246"/>
                    <a:pt x="8796" y="10246"/>
                  </a:cubicBezTo>
                  <a:cubicBezTo>
                    <a:pt x="7778" y="10246"/>
                    <a:pt x="6816" y="9643"/>
                    <a:pt x="6410" y="8647"/>
                  </a:cubicBezTo>
                  <a:cubicBezTo>
                    <a:pt x="5874" y="7323"/>
                    <a:pt x="6505" y="5821"/>
                    <a:pt x="7818" y="5285"/>
                  </a:cubicBezTo>
                  <a:cubicBezTo>
                    <a:pt x="8141" y="5151"/>
                    <a:pt x="8475" y="5088"/>
                    <a:pt x="8804" y="5088"/>
                  </a:cubicBezTo>
                  <a:close/>
                  <a:moveTo>
                    <a:pt x="11170" y="0"/>
                  </a:moveTo>
                  <a:lnTo>
                    <a:pt x="1735" y="3867"/>
                  </a:lnTo>
                  <a:cubicBezTo>
                    <a:pt x="2396" y="5485"/>
                    <a:pt x="1619" y="7334"/>
                    <a:pt x="1" y="7995"/>
                  </a:cubicBezTo>
                  <a:lnTo>
                    <a:pt x="5475" y="21381"/>
                  </a:lnTo>
                  <a:lnTo>
                    <a:pt x="6872" y="21581"/>
                  </a:lnTo>
                  <a:cubicBezTo>
                    <a:pt x="5958" y="18177"/>
                    <a:pt x="7703" y="14542"/>
                    <a:pt x="11054" y="13176"/>
                  </a:cubicBezTo>
                  <a:cubicBezTo>
                    <a:pt x="11933" y="12817"/>
                    <a:pt x="12842" y="12646"/>
                    <a:pt x="13737" y="12646"/>
                  </a:cubicBezTo>
                  <a:cubicBezTo>
                    <a:pt x="16535" y="12646"/>
                    <a:pt x="19190" y="14309"/>
                    <a:pt x="20321" y="17063"/>
                  </a:cubicBezTo>
                  <a:cubicBezTo>
                    <a:pt x="21056" y="18880"/>
                    <a:pt x="20993" y="20825"/>
                    <a:pt x="20290" y="22506"/>
                  </a:cubicBezTo>
                  <a:lnTo>
                    <a:pt x="23788" y="22506"/>
                  </a:lnTo>
                  <a:lnTo>
                    <a:pt x="15298" y="1733"/>
                  </a:lnTo>
                  <a:cubicBezTo>
                    <a:pt x="14907" y="1894"/>
                    <a:pt x="14501" y="1970"/>
                    <a:pt x="14102" y="1970"/>
                  </a:cubicBezTo>
                  <a:cubicBezTo>
                    <a:pt x="12854" y="1970"/>
                    <a:pt x="11671" y="1226"/>
                    <a:pt x="11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a:off x="4825400" y="995825"/>
              <a:ext cx="377475" cy="246500"/>
            </a:xfrm>
            <a:custGeom>
              <a:avLst/>
              <a:gdLst/>
              <a:ahLst/>
              <a:cxnLst/>
              <a:rect l="l" t="t" r="r" b="b"/>
              <a:pathLst>
                <a:path w="15099" h="9860" extrusionOk="0">
                  <a:moveTo>
                    <a:pt x="7779" y="0"/>
                  </a:moveTo>
                  <a:cubicBezTo>
                    <a:pt x="6884" y="0"/>
                    <a:pt x="5975" y="171"/>
                    <a:pt x="5096" y="530"/>
                  </a:cubicBezTo>
                  <a:cubicBezTo>
                    <a:pt x="1745" y="1896"/>
                    <a:pt x="0" y="5531"/>
                    <a:pt x="914" y="8935"/>
                  </a:cubicBezTo>
                  <a:lnTo>
                    <a:pt x="6125" y="9671"/>
                  </a:lnTo>
                  <a:cubicBezTo>
                    <a:pt x="5821" y="9460"/>
                    <a:pt x="5548" y="9145"/>
                    <a:pt x="5338" y="8746"/>
                  </a:cubicBezTo>
                  <a:lnTo>
                    <a:pt x="4182" y="9218"/>
                  </a:lnTo>
                  <a:lnTo>
                    <a:pt x="3772" y="8210"/>
                  </a:lnTo>
                  <a:lnTo>
                    <a:pt x="4960" y="7726"/>
                  </a:lnTo>
                  <a:cubicBezTo>
                    <a:pt x="4781" y="7002"/>
                    <a:pt x="4802" y="6224"/>
                    <a:pt x="5012" y="5573"/>
                  </a:cubicBezTo>
                  <a:lnTo>
                    <a:pt x="6262" y="5678"/>
                  </a:lnTo>
                  <a:cubicBezTo>
                    <a:pt x="6010" y="6424"/>
                    <a:pt x="6031" y="7369"/>
                    <a:pt x="6251" y="7926"/>
                  </a:cubicBezTo>
                  <a:cubicBezTo>
                    <a:pt x="6395" y="8271"/>
                    <a:pt x="6592" y="8468"/>
                    <a:pt x="6821" y="8468"/>
                  </a:cubicBezTo>
                  <a:cubicBezTo>
                    <a:pt x="6878" y="8468"/>
                    <a:pt x="6937" y="8456"/>
                    <a:pt x="6998" y="8431"/>
                  </a:cubicBezTo>
                  <a:cubicBezTo>
                    <a:pt x="7943" y="8042"/>
                    <a:pt x="6230" y="5457"/>
                    <a:pt x="8122" y="4690"/>
                  </a:cubicBezTo>
                  <a:cubicBezTo>
                    <a:pt x="8328" y="4605"/>
                    <a:pt x="8533" y="4563"/>
                    <a:pt x="8734" y="4563"/>
                  </a:cubicBezTo>
                  <a:cubicBezTo>
                    <a:pt x="9322" y="4563"/>
                    <a:pt x="9871" y="4917"/>
                    <a:pt x="10286" y="5552"/>
                  </a:cubicBezTo>
                  <a:lnTo>
                    <a:pt x="11411" y="5090"/>
                  </a:lnTo>
                  <a:lnTo>
                    <a:pt x="11820" y="6098"/>
                  </a:lnTo>
                  <a:lnTo>
                    <a:pt x="10738" y="6540"/>
                  </a:lnTo>
                  <a:cubicBezTo>
                    <a:pt x="10927" y="7212"/>
                    <a:pt x="10969" y="7916"/>
                    <a:pt x="10864" y="8504"/>
                  </a:cubicBezTo>
                  <a:lnTo>
                    <a:pt x="9593" y="8420"/>
                  </a:lnTo>
                  <a:cubicBezTo>
                    <a:pt x="9688" y="7726"/>
                    <a:pt x="9625" y="6918"/>
                    <a:pt x="9446" y="6487"/>
                  </a:cubicBezTo>
                  <a:cubicBezTo>
                    <a:pt x="9336" y="6209"/>
                    <a:pt x="9166" y="6033"/>
                    <a:pt x="8973" y="6033"/>
                  </a:cubicBezTo>
                  <a:cubicBezTo>
                    <a:pt x="8925" y="6033"/>
                    <a:pt x="8876" y="6043"/>
                    <a:pt x="8826" y="6066"/>
                  </a:cubicBezTo>
                  <a:cubicBezTo>
                    <a:pt x="7901" y="6435"/>
                    <a:pt x="9583" y="9040"/>
                    <a:pt x="7649" y="9828"/>
                  </a:cubicBezTo>
                  <a:cubicBezTo>
                    <a:pt x="7628" y="9839"/>
                    <a:pt x="7596" y="9849"/>
                    <a:pt x="7575" y="9860"/>
                  </a:cubicBezTo>
                  <a:lnTo>
                    <a:pt x="14332" y="9860"/>
                  </a:lnTo>
                  <a:cubicBezTo>
                    <a:pt x="15035" y="8179"/>
                    <a:pt x="15098" y="6234"/>
                    <a:pt x="14363" y="4417"/>
                  </a:cubicBezTo>
                  <a:cubicBezTo>
                    <a:pt x="13232" y="1663"/>
                    <a:pt x="10577" y="0"/>
                    <a:pt x="77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a:off x="4823300" y="806850"/>
              <a:ext cx="146325" cy="129000"/>
            </a:xfrm>
            <a:custGeom>
              <a:avLst/>
              <a:gdLst/>
              <a:ahLst/>
              <a:cxnLst/>
              <a:rect l="l" t="t" r="r" b="b"/>
              <a:pathLst>
                <a:path w="5853" h="5160" extrusionOk="0">
                  <a:moveTo>
                    <a:pt x="2930" y="1"/>
                  </a:moveTo>
                  <a:cubicBezTo>
                    <a:pt x="2601" y="1"/>
                    <a:pt x="2267" y="64"/>
                    <a:pt x="1944" y="198"/>
                  </a:cubicBezTo>
                  <a:cubicBezTo>
                    <a:pt x="631" y="734"/>
                    <a:pt x="0" y="2236"/>
                    <a:pt x="536" y="3560"/>
                  </a:cubicBezTo>
                  <a:cubicBezTo>
                    <a:pt x="942" y="4556"/>
                    <a:pt x="1904" y="5159"/>
                    <a:pt x="2922" y="5159"/>
                  </a:cubicBezTo>
                  <a:cubicBezTo>
                    <a:pt x="3247" y="5159"/>
                    <a:pt x="3578" y="5098"/>
                    <a:pt x="3898" y="4968"/>
                  </a:cubicBezTo>
                  <a:cubicBezTo>
                    <a:pt x="5222" y="4432"/>
                    <a:pt x="5852" y="2919"/>
                    <a:pt x="5306" y="1606"/>
                  </a:cubicBezTo>
                  <a:cubicBezTo>
                    <a:pt x="4901" y="605"/>
                    <a:pt x="3944" y="1"/>
                    <a:pt x="2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4369400" y="553850"/>
              <a:ext cx="910175" cy="688475"/>
            </a:xfrm>
            <a:custGeom>
              <a:avLst/>
              <a:gdLst/>
              <a:ahLst/>
              <a:cxnLst/>
              <a:rect l="l" t="t" r="r" b="b"/>
              <a:pathLst>
                <a:path w="36407" h="27539" extrusionOk="0">
                  <a:moveTo>
                    <a:pt x="18608" y="0"/>
                  </a:moveTo>
                  <a:cubicBezTo>
                    <a:pt x="18093" y="0"/>
                    <a:pt x="17568" y="137"/>
                    <a:pt x="17095" y="410"/>
                  </a:cubicBezTo>
                  <a:lnTo>
                    <a:pt x="1598" y="9456"/>
                  </a:lnTo>
                  <a:cubicBezTo>
                    <a:pt x="904" y="9855"/>
                    <a:pt x="410" y="10507"/>
                    <a:pt x="211" y="11295"/>
                  </a:cubicBezTo>
                  <a:cubicBezTo>
                    <a:pt x="1" y="12073"/>
                    <a:pt x="106" y="12881"/>
                    <a:pt x="515" y="13575"/>
                  </a:cubicBezTo>
                  <a:lnTo>
                    <a:pt x="8658" y="27539"/>
                  </a:lnTo>
                  <a:lnTo>
                    <a:pt x="10518" y="27539"/>
                  </a:lnTo>
                  <a:lnTo>
                    <a:pt x="2259" y="13376"/>
                  </a:lnTo>
                  <a:cubicBezTo>
                    <a:pt x="1671" y="12367"/>
                    <a:pt x="2007" y="11074"/>
                    <a:pt x="3016" y="10486"/>
                  </a:cubicBezTo>
                  <a:lnTo>
                    <a:pt x="17295" y="2154"/>
                  </a:lnTo>
                  <a:cubicBezTo>
                    <a:pt x="17625" y="1959"/>
                    <a:pt x="17989" y="1867"/>
                    <a:pt x="18350" y="1867"/>
                  </a:cubicBezTo>
                  <a:cubicBezTo>
                    <a:pt x="19076" y="1867"/>
                    <a:pt x="19787" y="2243"/>
                    <a:pt x="20174" y="2911"/>
                  </a:cubicBezTo>
                  <a:lnTo>
                    <a:pt x="34547" y="27539"/>
                  </a:lnTo>
                  <a:lnTo>
                    <a:pt x="36406" y="27539"/>
                  </a:lnTo>
                  <a:lnTo>
                    <a:pt x="21213" y="1503"/>
                  </a:lnTo>
                  <a:cubicBezTo>
                    <a:pt x="20646" y="536"/>
                    <a:pt x="19637" y="0"/>
                    <a:pt x="18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4361525" y="546200"/>
              <a:ext cx="926975" cy="696125"/>
            </a:xfrm>
            <a:custGeom>
              <a:avLst/>
              <a:gdLst/>
              <a:ahLst/>
              <a:cxnLst/>
              <a:rect l="l" t="t" r="r" b="b"/>
              <a:pathLst>
                <a:path w="37079" h="27845" extrusionOk="0">
                  <a:moveTo>
                    <a:pt x="18917" y="0"/>
                  </a:moveTo>
                  <a:cubicBezTo>
                    <a:pt x="18350" y="0"/>
                    <a:pt x="17776" y="146"/>
                    <a:pt x="17253" y="453"/>
                  </a:cubicBezTo>
                  <a:lnTo>
                    <a:pt x="1755" y="9489"/>
                  </a:lnTo>
                  <a:cubicBezTo>
                    <a:pt x="998" y="9941"/>
                    <a:pt x="452" y="10656"/>
                    <a:pt x="221" y="11517"/>
                  </a:cubicBezTo>
                  <a:cubicBezTo>
                    <a:pt x="1" y="12379"/>
                    <a:pt x="116" y="13271"/>
                    <a:pt x="557" y="14039"/>
                  </a:cubicBezTo>
                  <a:lnTo>
                    <a:pt x="8616" y="27845"/>
                  </a:lnTo>
                  <a:lnTo>
                    <a:pt x="8973" y="27845"/>
                  </a:lnTo>
                  <a:lnTo>
                    <a:pt x="830" y="13881"/>
                  </a:lnTo>
                  <a:cubicBezTo>
                    <a:pt x="421" y="13187"/>
                    <a:pt x="316" y="12379"/>
                    <a:pt x="526" y="11601"/>
                  </a:cubicBezTo>
                  <a:cubicBezTo>
                    <a:pt x="725" y="10813"/>
                    <a:pt x="1219" y="10161"/>
                    <a:pt x="1913" y="9762"/>
                  </a:cubicBezTo>
                  <a:lnTo>
                    <a:pt x="17410" y="716"/>
                  </a:lnTo>
                  <a:cubicBezTo>
                    <a:pt x="17883" y="443"/>
                    <a:pt x="18408" y="306"/>
                    <a:pt x="18923" y="306"/>
                  </a:cubicBezTo>
                  <a:cubicBezTo>
                    <a:pt x="19952" y="306"/>
                    <a:pt x="20961" y="842"/>
                    <a:pt x="21528" y="1809"/>
                  </a:cubicBezTo>
                  <a:lnTo>
                    <a:pt x="36721" y="27845"/>
                  </a:lnTo>
                  <a:lnTo>
                    <a:pt x="37078" y="27845"/>
                  </a:lnTo>
                  <a:lnTo>
                    <a:pt x="21791" y="1651"/>
                  </a:lnTo>
                  <a:cubicBezTo>
                    <a:pt x="21174" y="591"/>
                    <a:pt x="20059" y="0"/>
                    <a:pt x="189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4411150" y="600525"/>
              <a:ext cx="821925" cy="641800"/>
            </a:xfrm>
            <a:custGeom>
              <a:avLst/>
              <a:gdLst/>
              <a:ahLst/>
              <a:cxnLst/>
              <a:rect l="l" t="t" r="r" b="b"/>
              <a:pathLst>
                <a:path w="32877" h="25672" extrusionOk="0">
                  <a:moveTo>
                    <a:pt x="16680" y="0"/>
                  </a:moveTo>
                  <a:cubicBezTo>
                    <a:pt x="16319" y="0"/>
                    <a:pt x="15955" y="92"/>
                    <a:pt x="15625" y="287"/>
                  </a:cubicBezTo>
                  <a:lnTo>
                    <a:pt x="1346" y="8619"/>
                  </a:lnTo>
                  <a:cubicBezTo>
                    <a:pt x="337" y="9207"/>
                    <a:pt x="1" y="10500"/>
                    <a:pt x="589" y="11509"/>
                  </a:cubicBezTo>
                  <a:lnTo>
                    <a:pt x="8848" y="25672"/>
                  </a:lnTo>
                  <a:lnTo>
                    <a:pt x="11296" y="25672"/>
                  </a:lnTo>
                  <a:lnTo>
                    <a:pt x="4004" y="13179"/>
                  </a:lnTo>
                  <a:cubicBezTo>
                    <a:pt x="5517" y="12296"/>
                    <a:pt x="6022" y="10353"/>
                    <a:pt x="5139" y="8850"/>
                  </a:cubicBezTo>
                  <a:lnTo>
                    <a:pt x="13954" y="3702"/>
                  </a:lnTo>
                  <a:cubicBezTo>
                    <a:pt x="14544" y="4713"/>
                    <a:pt x="15604" y="5279"/>
                    <a:pt x="16693" y="5279"/>
                  </a:cubicBezTo>
                  <a:cubicBezTo>
                    <a:pt x="17234" y="5279"/>
                    <a:pt x="17781" y="5140"/>
                    <a:pt x="18283" y="4847"/>
                  </a:cubicBezTo>
                  <a:lnTo>
                    <a:pt x="30428" y="25672"/>
                  </a:lnTo>
                  <a:lnTo>
                    <a:pt x="32877" y="25672"/>
                  </a:lnTo>
                  <a:lnTo>
                    <a:pt x="18504" y="1044"/>
                  </a:lnTo>
                  <a:cubicBezTo>
                    <a:pt x="18117" y="376"/>
                    <a:pt x="17406"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4797025" y="1106475"/>
              <a:ext cx="192025" cy="135850"/>
            </a:xfrm>
            <a:custGeom>
              <a:avLst/>
              <a:gdLst/>
              <a:ahLst/>
              <a:cxnLst/>
              <a:rect l="l" t="t" r="r" b="b"/>
              <a:pathLst>
                <a:path w="7681" h="5434" extrusionOk="0">
                  <a:moveTo>
                    <a:pt x="4605" y="0"/>
                  </a:moveTo>
                  <a:cubicBezTo>
                    <a:pt x="4338" y="0"/>
                    <a:pt x="4071" y="72"/>
                    <a:pt x="3814" y="222"/>
                  </a:cubicBezTo>
                  <a:cubicBezTo>
                    <a:pt x="2049" y="1252"/>
                    <a:pt x="4108" y="3574"/>
                    <a:pt x="3226" y="4089"/>
                  </a:cubicBezTo>
                  <a:cubicBezTo>
                    <a:pt x="3152" y="4133"/>
                    <a:pt x="3077" y="4154"/>
                    <a:pt x="3003" y="4154"/>
                  </a:cubicBezTo>
                  <a:cubicBezTo>
                    <a:pt x="2794" y="4154"/>
                    <a:pt x="2588" y="3985"/>
                    <a:pt x="2417" y="3690"/>
                  </a:cubicBezTo>
                  <a:cubicBezTo>
                    <a:pt x="2112" y="3174"/>
                    <a:pt x="1965" y="2229"/>
                    <a:pt x="2112" y="1462"/>
                  </a:cubicBezTo>
                  <a:lnTo>
                    <a:pt x="2112" y="1462"/>
                  </a:lnTo>
                  <a:lnTo>
                    <a:pt x="851" y="1535"/>
                  </a:lnTo>
                  <a:cubicBezTo>
                    <a:pt x="746" y="2208"/>
                    <a:pt x="830" y="2985"/>
                    <a:pt x="1103" y="3679"/>
                  </a:cubicBezTo>
                  <a:lnTo>
                    <a:pt x="1" y="4320"/>
                  </a:lnTo>
                  <a:lnTo>
                    <a:pt x="547" y="5255"/>
                  </a:lnTo>
                  <a:lnTo>
                    <a:pt x="1619" y="4635"/>
                  </a:lnTo>
                  <a:cubicBezTo>
                    <a:pt x="1892" y="4992"/>
                    <a:pt x="2207" y="5266"/>
                    <a:pt x="2532" y="5434"/>
                  </a:cubicBezTo>
                  <a:lnTo>
                    <a:pt x="3972" y="5434"/>
                  </a:lnTo>
                  <a:cubicBezTo>
                    <a:pt x="4003" y="5413"/>
                    <a:pt x="4035" y="5402"/>
                    <a:pt x="4066" y="5381"/>
                  </a:cubicBezTo>
                  <a:cubicBezTo>
                    <a:pt x="5863" y="4330"/>
                    <a:pt x="3846" y="1988"/>
                    <a:pt x="4697" y="1483"/>
                  </a:cubicBezTo>
                  <a:cubicBezTo>
                    <a:pt x="4758" y="1449"/>
                    <a:pt x="4820" y="1432"/>
                    <a:pt x="4881" y="1432"/>
                  </a:cubicBezTo>
                  <a:cubicBezTo>
                    <a:pt x="5062" y="1432"/>
                    <a:pt x="5239" y="1576"/>
                    <a:pt x="5380" y="1819"/>
                  </a:cubicBezTo>
                  <a:cubicBezTo>
                    <a:pt x="5621" y="2229"/>
                    <a:pt x="5789" y="3006"/>
                    <a:pt x="5789" y="3721"/>
                  </a:cubicBezTo>
                  <a:lnTo>
                    <a:pt x="7061" y="3616"/>
                  </a:lnTo>
                  <a:cubicBezTo>
                    <a:pt x="7082" y="3027"/>
                    <a:pt x="6945" y="2324"/>
                    <a:pt x="6662" y="1693"/>
                  </a:cubicBezTo>
                  <a:lnTo>
                    <a:pt x="7681" y="1105"/>
                  </a:lnTo>
                  <a:lnTo>
                    <a:pt x="7134" y="159"/>
                  </a:lnTo>
                  <a:lnTo>
                    <a:pt x="6084" y="779"/>
                  </a:lnTo>
                  <a:cubicBezTo>
                    <a:pt x="5640" y="273"/>
                    <a:pt x="5123" y="0"/>
                    <a:pt x="4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4511250" y="693050"/>
              <a:ext cx="660625" cy="549275"/>
            </a:xfrm>
            <a:custGeom>
              <a:avLst/>
              <a:gdLst/>
              <a:ahLst/>
              <a:cxnLst/>
              <a:rect l="l" t="t" r="r" b="b"/>
              <a:pathLst>
                <a:path w="26425" h="21971" extrusionOk="0">
                  <a:moveTo>
                    <a:pt x="8655" y="5347"/>
                  </a:moveTo>
                  <a:cubicBezTo>
                    <a:pt x="9544" y="5347"/>
                    <a:pt x="10410" y="5808"/>
                    <a:pt x="10895" y="6631"/>
                  </a:cubicBezTo>
                  <a:cubicBezTo>
                    <a:pt x="11610" y="7860"/>
                    <a:pt x="11201" y="9436"/>
                    <a:pt x="9961" y="10150"/>
                  </a:cubicBezTo>
                  <a:cubicBezTo>
                    <a:pt x="9551" y="10392"/>
                    <a:pt x="9104" y="10506"/>
                    <a:pt x="8662" y="10506"/>
                  </a:cubicBezTo>
                  <a:cubicBezTo>
                    <a:pt x="7777" y="10506"/>
                    <a:pt x="6917" y="10046"/>
                    <a:pt x="6441" y="9226"/>
                  </a:cubicBezTo>
                  <a:cubicBezTo>
                    <a:pt x="5716" y="7997"/>
                    <a:pt x="6136" y="6421"/>
                    <a:pt x="7365" y="5695"/>
                  </a:cubicBezTo>
                  <a:cubicBezTo>
                    <a:pt x="7772" y="5459"/>
                    <a:pt x="8216" y="5347"/>
                    <a:pt x="8655" y="5347"/>
                  </a:cubicBezTo>
                  <a:close/>
                  <a:moveTo>
                    <a:pt x="9950" y="1"/>
                  </a:moveTo>
                  <a:lnTo>
                    <a:pt x="1135" y="5149"/>
                  </a:lnTo>
                  <a:cubicBezTo>
                    <a:pt x="2018" y="6652"/>
                    <a:pt x="1513" y="8595"/>
                    <a:pt x="0" y="9478"/>
                  </a:cubicBezTo>
                  <a:lnTo>
                    <a:pt x="7292" y="21971"/>
                  </a:lnTo>
                  <a:lnTo>
                    <a:pt x="8700" y="21971"/>
                  </a:lnTo>
                  <a:cubicBezTo>
                    <a:pt x="7323" y="18724"/>
                    <a:pt x="8542" y="14889"/>
                    <a:pt x="11663" y="13071"/>
                  </a:cubicBezTo>
                  <a:cubicBezTo>
                    <a:pt x="12792" y="12411"/>
                    <a:pt x="14027" y="12096"/>
                    <a:pt x="15245" y="12096"/>
                  </a:cubicBezTo>
                  <a:cubicBezTo>
                    <a:pt x="17688" y="12096"/>
                    <a:pt x="20063" y="13360"/>
                    <a:pt x="21381" y="15625"/>
                  </a:cubicBezTo>
                  <a:cubicBezTo>
                    <a:pt x="22558" y="17631"/>
                    <a:pt x="22632" y="19985"/>
                    <a:pt x="21791" y="21971"/>
                  </a:cubicBezTo>
                  <a:lnTo>
                    <a:pt x="26424" y="21971"/>
                  </a:lnTo>
                  <a:lnTo>
                    <a:pt x="14279" y="1146"/>
                  </a:lnTo>
                  <a:cubicBezTo>
                    <a:pt x="13777" y="1439"/>
                    <a:pt x="13230" y="1578"/>
                    <a:pt x="12689" y="1578"/>
                  </a:cubicBezTo>
                  <a:cubicBezTo>
                    <a:pt x="11600" y="1578"/>
                    <a:pt x="10540" y="1012"/>
                    <a:pt x="9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4694325" y="995450"/>
              <a:ext cx="382725" cy="246875"/>
            </a:xfrm>
            <a:custGeom>
              <a:avLst/>
              <a:gdLst/>
              <a:ahLst/>
              <a:cxnLst/>
              <a:rect l="l" t="t" r="r" b="b"/>
              <a:pathLst>
                <a:path w="15309" h="9875" extrusionOk="0">
                  <a:moveTo>
                    <a:pt x="7922" y="0"/>
                  </a:moveTo>
                  <a:cubicBezTo>
                    <a:pt x="6704" y="0"/>
                    <a:pt x="5469" y="315"/>
                    <a:pt x="4340" y="975"/>
                  </a:cubicBezTo>
                  <a:cubicBezTo>
                    <a:pt x="1219" y="2793"/>
                    <a:pt x="0" y="6628"/>
                    <a:pt x="1377" y="9875"/>
                  </a:cubicBezTo>
                  <a:lnTo>
                    <a:pt x="6640" y="9875"/>
                  </a:lnTo>
                  <a:cubicBezTo>
                    <a:pt x="6315" y="9707"/>
                    <a:pt x="6000" y="9433"/>
                    <a:pt x="5727" y="9076"/>
                  </a:cubicBezTo>
                  <a:lnTo>
                    <a:pt x="4655" y="9696"/>
                  </a:lnTo>
                  <a:lnTo>
                    <a:pt x="4109" y="8761"/>
                  </a:lnTo>
                  <a:lnTo>
                    <a:pt x="5211" y="8120"/>
                  </a:lnTo>
                  <a:cubicBezTo>
                    <a:pt x="4938" y="7426"/>
                    <a:pt x="4854" y="6649"/>
                    <a:pt x="4959" y="5976"/>
                  </a:cubicBezTo>
                  <a:lnTo>
                    <a:pt x="6220" y="5903"/>
                  </a:lnTo>
                  <a:lnTo>
                    <a:pt x="6220" y="5903"/>
                  </a:lnTo>
                  <a:cubicBezTo>
                    <a:pt x="6073" y="6670"/>
                    <a:pt x="6220" y="7615"/>
                    <a:pt x="6525" y="8131"/>
                  </a:cubicBezTo>
                  <a:cubicBezTo>
                    <a:pt x="6696" y="8426"/>
                    <a:pt x="6902" y="8595"/>
                    <a:pt x="7111" y="8595"/>
                  </a:cubicBezTo>
                  <a:cubicBezTo>
                    <a:pt x="7185" y="8595"/>
                    <a:pt x="7260" y="8574"/>
                    <a:pt x="7334" y="8530"/>
                  </a:cubicBezTo>
                  <a:cubicBezTo>
                    <a:pt x="8216" y="8015"/>
                    <a:pt x="6157" y="5693"/>
                    <a:pt x="7922" y="4663"/>
                  </a:cubicBezTo>
                  <a:cubicBezTo>
                    <a:pt x="8179" y="4513"/>
                    <a:pt x="8446" y="4441"/>
                    <a:pt x="8713" y="4441"/>
                  </a:cubicBezTo>
                  <a:cubicBezTo>
                    <a:pt x="9231" y="4441"/>
                    <a:pt x="9748" y="4714"/>
                    <a:pt x="10192" y="5220"/>
                  </a:cubicBezTo>
                  <a:lnTo>
                    <a:pt x="11242" y="4600"/>
                  </a:lnTo>
                  <a:lnTo>
                    <a:pt x="11789" y="5546"/>
                  </a:lnTo>
                  <a:lnTo>
                    <a:pt x="10770" y="6134"/>
                  </a:lnTo>
                  <a:cubicBezTo>
                    <a:pt x="11053" y="6765"/>
                    <a:pt x="11190" y="7468"/>
                    <a:pt x="11169" y="8057"/>
                  </a:cubicBezTo>
                  <a:lnTo>
                    <a:pt x="9897" y="8162"/>
                  </a:lnTo>
                  <a:cubicBezTo>
                    <a:pt x="9897" y="7447"/>
                    <a:pt x="9729" y="6670"/>
                    <a:pt x="9488" y="6260"/>
                  </a:cubicBezTo>
                  <a:cubicBezTo>
                    <a:pt x="9347" y="6017"/>
                    <a:pt x="9170" y="5873"/>
                    <a:pt x="8989" y="5873"/>
                  </a:cubicBezTo>
                  <a:cubicBezTo>
                    <a:pt x="8928" y="5873"/>
                    <a:pt x="8866" y="5890"/>
                    <a:pt x="8805" y="5924"/>
                  </a:cubicBezTo>
                  <a:cubicBezTo>
                    <a:pt x="7954" y="6429"/>
                    <a:pt x="9971" y="8771"/>
                    <a:pt x="8174" y="9822"/>
                  </a:cubicBezTo>
                  <a:cubicBezTo>
                    <a:pt x="8143" y="9843"/>
                    <a:pt x="8111" y="9854"/>
                    <a:pt x="8080" y="9875"/>
                  </a:cubicBezTo>
                  <a:lnTo>
                    <a:pt x="14468" y="9875"/>
                  </a:lnTo>
                  <a:cubicBezTo>
                    <a:pt x="15309" y="7889"/>
                    <a:pt x="15235" y="5535"/>
                    <a:pt x="14058" y="3529"/>
                  </a:cubicBezTo>
                  <a:cubicBezTo>
                    <a:pt x="12740" y="1264"/>
                    <a:pt x="10365" y="0"/>
                    <a:pt x="79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4654150" y="826725"/>
              <a:ext cx="147350" cy="129000"/>
            </a:xfrm>
            <a:custGeom>
              <a:avLst/>
              <a:gdLst/>
              <a:ahLst/>
              <a:cxnLst/>
              <a:rect l="l" t="t" r="r" b="b"/>
              <a:pathLst>
                <a:path w="5894" h="5160" extrusionOk="0">
                  <a:moveTo>
                    <a:pt x="2939" y="0"/>
                  </a:moveTo>
                  <a:cubicBezTo>
                    <a:pt x="2500" y="0"/>
                    <a:pt x="2056" y="112"/>
                    <a:pt x="1649" y="348"/>
                  </a:cubicBezTo>
                  <a:cubicBezTo>
                    <a:pt x="420" y="1074"/>
                    <a:pt x="0" y="2650"/>
                    <a:pt x="725" y="3879"/>
                  </a:cubicBezTo>
                  <a:cubicBezTo>
                    <a:pt x="1201" y="4699"/>
                    <a:pt x="2061" y="5159"/>
                    <a:pt x="2946" y="5159"/>
                  </a:cubicBezTo>
                  <a:cubicBezTo>
                    <a:pt x="3388" y="5159"/>
                    <a:pt x="3835" y="5045"/>
                    <a:pt x="4245" y="4803"/>
                  </a:cubicBezTo>
                  <a:cubicBezTo>
                    <a:pt x="5485" y="4089"/>
                    <a:pt x="5894" y="2513"/>
                    <a:pt x="5179" y="1284"/>
                  </a:cubicBezTo>
                  <a:cubicBezTo>
                    <a:pt x="4694" y="461"/>
                    <a:pt x="3828" y="0"/>
                    <a:pt x="29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00" name="Google Shape;1500;p58"/>
          <p:cNvCxnSpPr/>
          <p:nvPr/>
        </p:nvCxnSpPr>
        <p:spPr>
          <a:xfrm>
            <a:off x="3713175" y="1563025"/>
            <a:ext cx="1717800" cy="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4"/>
        <p:cNvGrpSpPr/>
        <p:nvPr/>
      </p:nvGrpSpPr>
      <p:grpSpPr>
        <a:xfrm>
          <a:off x="0" y="0"/>
          <a:ext cx="0" cy="0"/>
          <a:chOff x="0" y="0"/>
          <a:chExt cx="0" cy="0"/>
        </a:xfrm>
      </p:grpSpPr>
      <p:sp>
        <p:nvSpPr>
          <p:cNvPr id="1505" name="Google Shape;1505;p59"/>
          <p:cNvSpPr txBox="1">
            <a:spLocks noGrp="1"/>
          </p:cNvSpPr>
          <p:nvPr>
            <p:ph type="title"/>
          </p:nvPr>
        </p:nvSpPr>
        <p:spPr>
          <a:xfrm>
            <a:off x="3417161" y="3276956"/>
            <a:ext cx="2309678" cy="531900"/>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 dirty="0">
                <a:ln w="22225">
                  <a:solidFill>
                    <a:schemeClr val="accent4">
                      <a:lumMod val="75000"/>
                    </a:schemeClr>
                  </a:solidFill>
                  <a:prstDash val="solid"/>
                </a:ln>
                <a:solidFill>
                  <a:schemeClr val="bg1"/>
                </a:solidFill>
              </a:rPr>
              <a:t>—</a:t>
            </a:r>
            <a:r>
              <a:rPr lang="de-AT" i="0" dirty="0">
                <a:ln w="22225">
                  <a:solidFill>
                    <a:schemeClr val="accent4">
                      <a:lumMod val="75000"/>
                    </a:schemeClr>
                  </a:solidFill>
                  <a:prstDash val="solid"/>
                </a:ln>
                <a:solidFill>
                  <a:schemeClr val="bg1"/>
                </a:solidFill>
                <a:latin typeface="Söhne"/>
              </a:rPr>
              <a:t>Recheneinheit</a:t>
            </a:r>
            <a:endParaRPr dirty="0">
              <a:ln w="22225">
                <a:solidFill>
                  <a:schemeClr val="accent4">
                    <a:lumMod val="75000"/>
                  </a:schemeClr>
                </a:solidFill>
                <a:prstDash val="solid"/>
              </a:ln>
              <a:solidFill>
                <a:schemeClr val="bg1"/>
              </a:solidFill>
            </a:endParaRPr>
          </a:p>
        </p:txBody>
      </p:sp>
      <p:sp>
        <p:nvSpPr>
          <p:cNvPr id="1506" name="Google Shape;1506;p59"/>
          <p:cNvSpPr txBox="1">
            <a:spLocks noGrp="1"/>
          </p:cNvSpPr>
          <p:nvPr>
            <p:ph type="subTitle" idx="1"/>
          </p:nvPr>
        </p:nvSpPr>
        <p:spPr>
          <a:xfrm>
            <a:off x="2185639" y="1256371"/>
            <a:ext cx="4881392" cy="2020585"/>
          </a:xfrm>
          <a:prstGeom prst="rect">
            <a:avLst/>
          </a:prstGeom>
        </p:spPr>
        <p:txBody>
          <a:bodyPr spcFirstLastPara="1" wrap="square" lIns="91425" tIns="91425" rIns="91425" bIns="91425" anchor="ctr" anchorCtr="0">
            <a:noAutofit/>
          </a:bodyPr>
          <a:lstStyle/>
          <a:p>
            <a:pPr marL="457200" lvl="1" indent="0" algn="l"/>
            <a:r>
              <a:rPr lang="de-DE" sz="3000" b="0" i="0" dirty="0">
                <a:solidFill>
                  <a:schemeClr val="tx1"/>
                </a:solidFill>
                <a:effectLst/>
                <a:latin typeface="Söhne"/>
              </a:rPr>
              <a:t>Es dient als einheitlicher Wertmaßstab zur Bewertung von Waren und Dienstleistungen.</a:t>
            </a:r>
            <a:endParaRPr sz="42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4"/>
        <p:cNvGrpSpPr/>
        <p:nvPr/>
      </p:nvGrpSpPr>
      <p:grpSpPr>
        <a:xfrm>
          <a:off x="0" y="0"/>
          <a:ext cx="0" cy="0"/>
          <a:chOff x="0" y="0"/>
          <a:chExt cx="0" cy="0"/>
        </a:xfrm>
      </p:grpSpPr>
      <p:sp>
        <p:nvSpPr>
          <p:cNvPr id="9" name="Pfeil: nach rechts 8">
            <a:extLst>
              <a:ext uri="{FF2B5EF4-FFF2-40B4-BE49-F238E27FC236}">
                <a16:creationId xmlns:a16="http://schemas.microsoft.com/office/drawing/2014/main" id="{ADE640EF-7031-A87D-1289-6D8FC2283FA3}"/>
              </a:ext>
            </a:extLst>
          </p:cNvPr>
          <p:cNvSpPr/>
          <p:nvPr/>
        </p:nvSpPr>
        <p:spPr>
          <a:xfrm>
            <a:off x="2728286" y="1245071"/>
            <a:ext cx="4348683" cy="140126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Pfeil: nach rechts 7">
            <a:extLst>
              <a:ext uri="{FF2B5EF4-FFF2-40B4-BE49-F238E27FC236}">
                <a16:creationId xmlns:a16="http://schemas.microsoft.com/office/drawing/2014/main" id="{C14BD498-97A2-4930-6C4D-0294CA6B167E}"/>
              </a:ext>
            </a:extLst>
          </p:cNvPr>
          <p:cNvSpPr/>
          <p:nvPr/>
        </p:nvSpPr>
        <p:spPr>
          <a:xfrm>
            <a:off x="2680517" y="1044485"/>
            <a:ext cx="4672889" cy="1503608"/>
          </a:xfrm>
          <a:prstGeom prst="rightArrow">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87" name="Google Shape;1687;p65"/>
          <p:cNvSpPr txBox="1">
            <a:spLocks noGrp="1"/>
          </p:cNvSpPr>
          <p:nvPr>
            <p:ph type="subTitle" idx="3"/>
          </p:nvPr>
        </p:nvSpPr>
        <p:spPr>
          <a:xfrm>
            <a:off x="2492258" y="1346491"/>
            <a:ext cx="3746272" cy="85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sz="1600" b="0" i="0" dirty="0">
                <a:solidFill>
                  <a:schemeClr val="tx1"/>
                </a:solidFill>
                <a:effectLst/>
                <a:latin typeface="Söhne"/>
              </a:rPr>
              <a:t>Es ermöglicht das Sparen und die Übertragung von Werten in die Zukunft.</a:t>
            </a:r>
            <a:endParaRPr sz="1600" dirty="0">
              <a:solidFill>
                <a:schemeClr val="tx1"/>
              </a:solidFill>
            </a:endParaRPr>
          </a:p>
        </p:txBody>
      </p:sp>
      <p:sp>
        <p:nvSpPr>
          <p:cNvPr id="1689" name="Google Shape;1689;p6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AT" i="0" dirty="0">
                <a:solidFill>
                  <a:schemeClr val="tx1"/>
                </a:solidFill>
                <a:effectLst/>
                <a:latin typeface="Söhne"/>
              </a:rPr>
              <a:t>Wertaufbewahrungsmittel</a:t>
            </a:r>
            <a:endParaRPr dirty="0">
              <a:solidFill>
                <a:schemeClr val="tx1"/>
              </a:solidFill>
            </a:endParaRPr>
          </a:p>
        </p:txBody>
      </p:sp>
      <p:grpSp>
        <p:nvGrpSpPr>
          <p:cNvPr id="1690" name="Google Shape;1690;p65"/>
          <p:cNvGrpSpPr/>
          <p:nvPr/>
        </p:nvGrpSpPr>
        <p:grpSpPr>
          <a:xfrm>
            <a:off x="7025635" y="2985528"/>
            <a:ext cx="1114384" cy="1198247"/>
            <a:chOff x="2342231" y="2896027"/>
            <a:chExt cx="1114384" cy="1198247"/>
          </a:xfrm>
        </p:grpSpPr>
        <p:sp>
          <p:nvSpPr>
            <p:cNvPr id="1691" name="Google Shape;1691;p65"/>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5"/>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5"/>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5"/>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5"/>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5"/>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5"/>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5"/>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5"/>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5"/>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5"/>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5"/>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5"/>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5"/>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5"/>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65"/>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5"/>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5"/>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5"/>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5"/>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65"/>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65"/>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65"/>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5"/>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65"/>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5"/>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5"/>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5"/>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65"/>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65"/>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5"/>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65"/>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65"/>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5"/>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65"/>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5"/>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5"/>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65"/>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5"/>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5"/>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5"/>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5"/>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5"/>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5"/>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5"/>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5"/>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5"/>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5"/>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5"/>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5"/>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5"/>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5"/>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5"/>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5"/>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5"/>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5"/>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5"/>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5"/>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5"/>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5"/>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5"/>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5"/>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5"/>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5"/>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5"/>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5"/>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5"/>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5"/>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5"/>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5"/>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65"/>
          <p:cNvGrpSpPr/>
          <p:nvPr/>
        </p:nvGrpSpPr>
        <p:grpSpPr>
          <a:xfrm>
            <a:off x="278014" y="179077"/>
            <a:ext cx="360260" cy="355498"/>
            <a:chOff x="-34418125" y="2271100"/>
            <a:chExt cx="296950" cy="293025"/>
          </a:xfrm>
        </p:grpSpPr>
        <p:sp>
          <p:nvSpPr>
            <p:cNvPr id="1767" name="Google Shape;1767;p65"/>
            <p:cNvSpPr/>
            <p:nvPr/>
          </p:nvSpPr>
          <p:spPr>
            <a:xfrm>
              <a:off x="-34418125" y="2271100"/>
              <a:ext cx="296950" cy="293025"/>
            </a:xfrm>
            <a:custGeom>
              <a:avLst/>
              <a:gdLst/>
              <a:ahLst/>
              <a:cxnLst/>
              <a:rect l="l" t="t" r="r" b="b"/>
              <a:pathLst>
                <a:path w="11878" h="11721" extrusionOk="0">
                  <a:moveTo>
                    <a:pt x="6207" y="1229"/>
                  </a:moveTo>
                  <a:lnTo>
                    <a:pt x="7089" y="2080"/>
                  </a:lnTo>
                  <a:lnTo>
                    <a:pt x="6207" y="2080"/>
                  </a:lnTo>
                  <a:lnTo>
                    <a:pt x="6207" y="1229"/>
                  </a:lnTo>
                  <a:close/>
                  <a:moveTo>
                    <a:pt x="7561" y="9074"/>
                  </a:moveTo>
                  <a:lnTo>
                    <a:pt x="7561" y="10366"/>
                  </a:lnTo>
                  <a:lnTo>
                    <a:pt x="6238" y="10366"/>
                  </a:lnTo>
                  <a:lnTo>
                    <a:pt x="7561" y="9074"/>
                  </a:lnTo>
                  <a:close/>
                  <a:moveTo>
                    <a:pt x="5514" y="725"/>
                  </a:moveTo>
                  <a:lnTo>
                    <a:pt x="5514" y="2427"/>
                  </a:lnTo>
                  <a:cubicBezTo>
                    <a:pt x="5514" y="2616"/>
                    <a:pt x="5671" y="2773"/>
                    <a:pt x="5860" y="2773"/>
                  </a:cubicBezTo>
                  <a:lnTo>
                    <a:pt x="7561" y="2773"/>
                  </a:lnTo>
                  <a:lnTo>
                    <a:pt x="7561" y="4222"/>
                  </a:lnTo>
                  <a:cubicBezTo>
                    <a:pt x="6837" y="4947"/>
                    <a:pt x="6742" y="5924"/>
                    <a:pt x="6994" y="6711"/>
                  </a:cubicBezTo>
                  <a:lnTo>
                    <a:pt x="4726" y="8980"/>
                  </a:lnTo>
                  <a:lnTo>
                    <a:pt x="1670" y="8980"/>
                  </a:lnTo>
                  <a:cubicBezTo>
                    <a:pt x="1481" y="8980"/>
                    <a:pt x="1323" y="9137"/>
                    <a:pt x="1323" y="9358"/>
                  </a:cubicBezTo>
                  <a:cubicBezTo>
                    <a:pt x="1323" y="9547"/>
                    <a:pt x="1481" y="9704"/>
                    <a:pt x="1670" y="9704"/>
                  </a:cubicBezTo>
                  <a:lnTo>
                    <a:pt x="4033" y="9704"/>
                  </a:lnTo>
                  <a:lnTo>
                    <a:pt x="3718" y="10019"/>
                  </a:lnTo>
                  <a:cubicBezTo>
                    <a:pt x="3623" y="10145"/>
                    <a:pt x="3529" y="10240"/>
                    <a:pt x="3497" y="10397"/>
                  </a:cubicBezTo>
                  <a:lnTo>
                    <a:pt x="662" y="10397"/>
                  </a:lnTo>
                  <a:lnTo>
                    <a:pt x="662" y="725"/>
                  </a:lnTo>
                  <a:close/>
                  <a:moveTo>
                    <a:pt x="9295" y="4211"/>
                  </a:moveTo>
                  <a:cubicBezTo>
                    <a:pt x="9367" y="4211"/>
                    <a:pt x="9441" y="4215"/>
                    <a:pt x="9515" y="4222"/>
                  </a:cubicBezTo>
                  <a:lnTo>
                    <a:pt x="9042" y="4695"/>
                  </a:lnTo>
                  <a:cubicBezTo>
                    <a:pt x="8664" y="5073"/>
                    <a:pt x="8664" y="5766"/>
                    <a:pt x="9042" y="6144"/>
                  </a:cubicBezTo>
                  <a:cubicBezTo>
                    <a:pt x="9247" y="6349"/>
                    <a:pt x="9515" y="6451"/>
                    <a:pt x="9779" y="6451"/>
                  </a:cubicBezTo>
                  <a:cubicBezTo>
                    <a:pt x="10042" y="6451"/>
                    <a:pt x="10302" y="6349"/>
                    <a:pt x="10491" y="6144"/>
                  </a:cubicBezTo>
                  <a:lnTo>
                    <a:pt x="10964" y="5672"/>
                  </a:lnTo>
                  <a:lnTo>
                    <a:pt x="10964" y="5672"/>
                  </a:lnTo>
                  <a:cubicBezTo>
                    <a:pt x="11058" y="6239"/>
                    <a:pt x="10869" y="6743"/>
                    <a:pt x="10491" y="7089"/>
                  </a:cubicBezTo>
                  <a:cubicBezTo>
                    <a:pt x="10183" y="7418"/>
                    <a:pt x="9741" y="7626"/>
                    <a:pt x="9278" y="7626"/>
                  </a:cubicBezTo>
                  <a:cubicBezTo>
                    <a:pt x="9031" y="7626"/>
                    <a:pt x="8779" y="7567"/>
                    <a:pt x="8538" y="7436"/>
                  </a:cubicBezTo>
                  <a:cubicBezTo>
                    <a:pt x="8496" y="7415"/>
                    <a:pt x="8451" y="7404"/>
                    <a:pt x="8404" y="7404"/>
                  </a:cubicBezTo>
                  <a:cubicBezTo>
                    <a:pt x="8311" y="7404"/>
                    <a:pt x="8213" y="7446"/>
                    <a:pt x="8129" y="7530"/>
                  </a:cubicBezTo>
                  <a:lnTo>
                    <a:pt x="4726" y="10964"/>
                  </a:lnTo>
                  <a:cubicBezTo>
                    <a:pt x="4663" y="11012"/>
                    <a:pt x="4568" y="11035"/>
                    <a:pt x="4478" y="11035"/>
                  </a:cubicBezTo>
                  <a:cubicBezTo>
                    <a:pt x="4387" y="11035"/>
                    <a:pt x="4301" y="11012"/>
                    <a:pt x="4253" y="10964"/>
                  </a:cubicBezTo>
                  <a:cubicBezTo>
                    <a:pt x="4127" y="10838"/>
                    <a:pt x="4127" y="10586"/>
                    <a:pt x="4253" y="10492"/>
                  </a:cubicBezTo>
                  <a:lnTo>
                    <a:pt x="7656" y="7058"/>
                  </a:lnTo>
                  <a:cubicBezTo>
                    <a:pt x="7782" y="6932"/>
                    <a:pt x="7782" y="6774"/>
                    <a:pt x="7750" y="6648"/>
                  </a:cubicBezTo>
                  <a:cubicBezTo>
                    <a:pt x="7467" y="6113"/>
                    <a:pt x="7498" y="5356"/>
                    <a:pt x="7971" y="4821"/>
                  </a:cubicBezTo>
                  <a:cubicBezTo>
                    <a:pt x="8330" y="4407"/>
                    <a:pt x="8785" y="4211"/>
                    <a:pt x="9295" y="4211"/>
                  </a:cubicBezTo>
                  <a:close/>
                  <a:moveTo>
                    <a:pt x="378" y="1"/>
                  </a:moveTo>
                  <a:cubicBezTo>
                    <a:pt x="189" y="1"/>
                    <a:pt x="32" y="158"/>
                    <a:pt x="32" y="347"/>
                  </a:cubicBezTo>
                  <a:lnTo>
                    <a:pt x="32" y="10681"/>
                  </a:lnTo>
                  <a:cubicBezTo>
                    <a:pt x="0" y="10870"/>
                    <a:pt x="158" y="11027"/>
                    <a:pt x="347" y="11027"/>
                  </a:cubicBezTo>
                  <a:lnTo>
                    <a:pt x="3529" y="11027"/>
                  </a:lnTo>
                  <a:cubicBezTo>
                    <a:pt x="3560" y="11185"/>
                    <a:pt x="3655" y="11311"/>
                    <a:pt x="3781" y="11437"/>
                  </a:cubicBezTo>
                  <a:cubicBezTo>
                    <a:pt x="3970" y="11626"/>
                    <a:pt x="4230" y="11720"/>
                    <a:pt x="4494" y="11720"/>
                  </a:cubicBezTo>
                  <a:cubicBezTo>
                    <a:pt x="4758" y="11720"/>
                    <a:pt x="5025" y="11626"/>
                    <a:pt x="5230" y="11437"/>
                  </a:cubicBezTo>
                  <a:lnTo>
                    <a:pt x="5608" y="11027"/>
                  </a:lnTo>
                  <a:lnTo>
                    <a:pt x="7940" y="11027"/>
                  </a:lnTo>
                  <a:cubicBezTo>
                    <a:pt x="8129" y="11027"/>
                    <a:pt x="8286" y="10870"/>
                    <a:pt x="8286" y="10681"/>
                  </a:cubicBezTo>
                  <a:lnTo>
                    <a:pt x="8286" y="8349"/>
                  </a:lnTo>
                  <a:lnTo>
                    <a:pt x="8538" y="8129"/>
                  </a:lnTo>
                  <a:cubicBezTo>
                    <a:pt x="8792" y="8220"/>
                    <a:pt x="9065" y="8269"/>
                    <a:pt x="9344" y="8269"/>
                  </a:cubicBezTo>
                  <a:cubicBezTo>
                    <a:pt x="9929" y="8269"/>
                    <a:pt x="10536" y="8053"/>
                    <a:pt x="11027" y="7562"/>
                  </a:cubicBezTo>
                  <a:cubicBezTo>
                    <a:pt x="11752" y="6806"/>
                    <a:pt x="11878" y="5735"/>
                    <a:pt x="11500" y="4852"/>
                  </a:cubicBezTo>
                  <a:cubicBezTo>
                    <a:pt x="11437" y="4726"/>
                    <a:pt x="11342" y="4695"/>
                    <a:pt x="11248" y="4663"/>
                  </a:cubicBezTo>
                  <a:cubicBezTo>
                    <a:pt x="11122" y="4663"/>
                    <a:pt x="11027" y="4663"/>
                    <a:pt x="10932" y="4726"/>
                  </a:cubicBezTo>
                  <a:lnTo>
                    <a:pt x="10082" y="5609"/>
                  </a:lnTo>
                  <a:cubicBezTo>
                    <a:pt x="10019" y="5656"/>
                    <a:pt x="9924" y="5679"/>
                    <a:pt x="9834" y="5679"/>
                  </a:cubicBezTo>
                  <a:cubicBezTo>
                    <a:pt x="9743" y="5679"/>
                    <a:pt x="9657" y="5656"/>
                    <a:pt x="9609" y="5609"/>
                  </a:cubicBezTo>
                  <a:cubicBezTo>
                    <a:pt x="9483" y="5483"/>
                    <a:pt x="9483" y="5230"/>
                    <a:pt x="9609" y="5136"/>
                  </a:cubicBezTo>
                  <a:lnTo>
                    <a:pt x="10460" y="4254"/>
                  </a:lnTo>
                  <a:cubicBezTo>
                    <a:pt x="10554" y="4191"/>
                    <a:pt x="10586" y="4065"/>
                    <a:pt x="10554" y="3939"/>
                  </a:cubicBezTo>
                  <a:cubicBezTo>
                    <a:pt x="10554" y="3813"/>
                    <a:pt x="10460" y="3750"/>
                    <a:pt x="10334" y="3718"/>
                  </a:cubicBezTo>
                  <a:cubicBezTo>
                    <a:pt x="10003" y="3561"/>
                    <a:pt x="9649" y="3482"/>
                    <a:pt x="9298" y="3482"/>
                  </a:cubicBezTo>
                  <a:cubicBezTo>
                    <a:pt x="8948" y="3482"/>
                    <a:pt x="8601" y="3561"/>
                    <a:pt x="8286" y="3718"/>
                  </a:cubicBezTo>
                  <a:lnTo>
                    <a:pt x="8286" y="2395"/>
                  </a:lnTo>
                  <a:cubicBezTo>
                    <a:pt x="8286" y="2332"/>
                    <a:pt x="8255" y="2206"/>
                    <a:pt x="8192" y="2175"/>
                  </a:cubicBezTo>
                  <a:lnTo>
                    <a:pt x="6144" y="127"/>
                  </a:lnTo>
                  <a:cubicBezTo>
                    <a:pt x="6049" y="64"/>
                    <a:pt x="5986" y="1"/>
                    <a:pt x="58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65"/>
            <p:cNvSpPr/>
            <p:nvPr/>
          </p:nvSpPr>
          <p:spPr>
            <a:xfrm>
              <a:off x="-34331500" y="2305750"/>
              <a:ext cx="17350" cy="18150"/>
            </a:xfrm>
            <a:custGeom>
              <a:avLst/>
              <a:gdLst/>
              <a:ahLst/>
              <a:cxnLst/>
              <a:rect l="l" t="t" r="r" b="b"/>
              <a:pathLst>
                <a:path w="694" h="726" extrusionOk="0">
                  <a:moveTo>
                    <a:pt x="347" y="1"/>
                  </a:moveTo>
                  <a:cubicBezTo>
                    <a:pt x="158" y="1"/>
                    <a:pt x="1" y="158"/>
                    <a:pt x="1" y="347"/>
                  </a:cubicBezTo>
                  <a:cubicBezTo>
                    <a:pt x="1" y="568"/>
                    <a:pt x="158" y="725"/>
                    <a:pt x="347" y="725"/>
                  </a:cubicBezTo>
                  <a:cubicBezTo>
                    <a:pt x="536" y="725"/>
                    <a:pt x="694" y="568"/>
                    <a:pt x="694" y="347"/>
                  </a:cubicBezTo>
                  <a:cubicBezTo>
                    <a:pt x="694" y="158"/>
                    <a:pt x="536"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5"/>
            <p:cNvSpPr/>
            <p:nvPr/>
          </p:nvSpPr>
          <p:spPr>
            <a:xfrm>
              <a:off x="-34331500" y="2341200"/>
              <a:ext cx="17350" cy="69350"/>
            </a:xfrm>
            <a:custGeom>
              <a:avLst/>
              <a:gdLst/>
              <a:ahLst/>
              <a:cxnLst/>
              <a:rect l="l" t="t" r="r" b="b"/>
              <a:pathLst>
                <a:path w="694" h="2774" extrusionOk="0">
                  <a:moveTo>
                    <a:pt x="347" y="1"/>
                  </a:moveTo>
                  <a:cubicBezTo>
                    <a:pt x="158" y="1"/>
                    <a:pt x="1" y="158"/>
                    <a:pt x="1" y="347"/>
                  </a:cubicBezTo>
                  <a:lnTo>
                    <a:pt x="1" y="2395"/>
                  </a:lnTo>
                  <a:cubicBezTo>
                    <a:pt x="1" y="2584"/>
                    <a:pt x="158" y="2773"/>
                    <a:pt x="347" y="2773"/>
                  </a:cubicBezTo>
                  <a:cubicBezTo>
                    <a:pt x="536" y="2773"/>
                    <a:pt x="694" y="2584"/>
                    <a:pt x="694" y="2395"/>
                  </a:cubicBezTo>
                  <a:lnTo>
                    <a:pt x="694" y="347"/>
                  </a:lnTo>
                  <a:cubicBezTo>
                    <a:pt x="694" y="158"/>
                    <a:pt x="536"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65"/>
            <p:cNvSpPr/>
            <p:nvPr/>
          </p:nvSpPr>
          <p:spPr>
            <a:xfrm>
              <a:off x="-34384275" y="2427050"/>
              <a:ext cx="121325" cy="17350"/>
            </a:xfrm>
            <a:custGeom>
              <a:avLst/>
              <a:gdLst/>
              <a:ahLst/>
              <a:cxnLst/>
              <a:rect l="l" t="t" r="r" b="b"/>
              <a:pathLst>
                <a:path w="4853" h="694" extrusionOk="0">
                  <a:moveTo>
                    <a:pt x="379" y="1"/>
                  </a:moveTo>
                  <a:cubicBezTo>
                    <a:pt x="158" y="1"/>
                    <a:pt x="1" y="158"/>
                    <a:pt x="1" y="347"/>
                  </a:cubicBezTo>
                  <a:cubicBezTo>
                    <a:pt x="1" y="536"/>
                    <a:pt x="158" y="694"/>
                    <a:pt x="379" y="694"/>
                  </a:cubicBezTo>
                  <a:lnTo>
                    <a:pt x="4506" y="694"/>
                  </a:lnTo>
                  <a:cubicBezTo>
                    <a:pt x="4695" y="694"/>
                    <a:pt x="4853" y="536"/>
                    <a:pt x="4853" y="347"/>
                  </a:cubicBezTo>
                  <a:cubicBezTo>
                    <a:pt x="4853" y="158"/>
                    <a:pt x="4695" y="1"/>
                    <a:pt x="45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65"/>
            <p:cNvSpPr/>
            <p:nvPr/>
          </p:nvSpPr>
          <p:spPr>
            <a:xfrm>
              <a:off x="-34384275" y="2460125"/>
              <a:ext cx="88250" cy="18150"/>
            </a:xfrm>
            <a:custGeom>
              <a:avLst/>
              <a:gdLst/>
              <a:ahLst/>
              <a:cxnLst/>
              <a:rect l="l" t="t" r="r" b="b"/>
              <a:pathLst>
                <a:path w="3530" h="726" extrusionOk="0">
                  <a:moveTo>
                    <a:pt x="379" y="1"/>
                  </a:moveTo>
                  <a:cubicBezTo>
                    <a:pt x="158" y="1"/>
                    <a:pt x="1" y="158"/>
                    <a:pt x="1" y="379"/>
                  </a:cubicBezTo>
                  <a:cubicBezTo>
                    <a:pt x="1" y="599"/>
                    <a:pt x="158" y="725"/>
                    <a:pt x="379" y="725"/>
                  </a:cubicBezTo>
                  <a:lnTo>
                    <a:pt x="3151" y="725"/>
                  </a:lnTo>
                  <a:cubicBezTo>
                    <a:pt x="3372" y="725"/>
                    <a:pt x="3530" y="568"/>
                    <a:pt x="3530" y="379"/>
                  </a:cubicBezTo>
                  <a:cubicBezTo>
                    <a:pt x="3530" y="158"/>
                    <a:pt x="3372" y="1"/>
                    <a:pt x="31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 name="Grafik 13">
            <a:extLst>
              <a:ext uri="{FF2B5EF4-FFF2-40B4-BE49-F238E27FC236}">
                <a16:creationId xmlns:a16="http://schemas.microsoft.com/office/drawing/2014/main" id="{7C297C0A-EE3D-3964-C0FF-C313D2F5197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rot="21270133">
            <a:off x="1391272" y="2729813"/>
            <a:ext cx="2795143" cy="18299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4"/>
        <p:cNvGrpSpPr/>
        <p:nvPr/>
      </p:nvGrpSpPr>
      <p:grpSpPr>
        <a:xfrm>
          <a:off x="0" y="0"/>
          <a:ext cx="0" cy="0"/>
          <a:chOff x="0" y="0"/>
          <a:chExt cx="0" cy="0"/>
        </a:xfrm>
      </p:grpSpPr>
      <p:sp>
        <p:nvSpPr>
          <p:cNvPr id="5" name="Rechteck 4">
            <a:extLst>
              <a:ext uri="{FF2B5EF4-FFF2-40B4-BE49-F238E27FC236}">
                <a16:creationId xmlns:a16="http://schemas.microsoft.com/office/drawing/2014/main" id="{22755B8F-131F-FFD4-0F63-B26FCB3B61F3}"/>
              </a:ext>
            </a:extLst>
          </p:cNvPr>
          <p:cNvSpPr/>
          <p:nvPr/>
        </p:nvSpPr>
        <p:spPr>
          <a:xfrm>
            <a:off x="5267976" y="1435352"/>
            <a:ext cx="3023856" cy="22601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4" name="Rechteck 3">
            <a:extLst>
              <a:ext uri="{FF2B5EF4-FFF2-40B4-BE49-F238E27FC236}">
                <a16:creationId xmlns:a16="http://schemas.microsoft.com/office/drawing/2014/main" id="{48D7D05C-6549-4128-DC35-97B7C136768F}"/>
              </a:ext>
            </a:extLst>
          </p:cNvPr>
          <p:cNvSpPr/>
          <p:nvPr/>
        </p:nvSpPr>
        <p:spPr>
          <a:xfrm>
            <a:off x="5396598" y="1586372"/>
            <a:ext cx="3301426" cy="234715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3" name="Rechteck 2">
            <a:extLst>
              <a:ext uri="{FF2B5EF4-FFF2-40B4-BE49-F238E27FC236}">
                <a16:creationId xmlns:a16="http://schemas.microsoft.com/office/drawing/2014/main" id="{E742C4DC-315A-0C8A-0DE4-737C1A5F7312}"/>
              </a:ext>
            </a:extLst>
          </p:cNvPr>
          <p:cNvSpPr/>
          <p:nvPr/>
        </p:nvSpPr>
        <p:spPr>
          <a:xfrm>
            <a:off x="1034653" y="2119735"/>
            <a:ext cx="3093013" cy="21697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 name="Rechteck 1">
            <a:extLst>
              <a:ext uri="{FF2B5EF4-FFF2-40B4-BE49-F238E27FC236}">
                <a16:creationId xmlns:a16="http://schemas.microsoft.com/office/drawing/2014/main" id="{DF89FF37-CE59-0F00-CED7-B92AAC21B6E5}"/>
              </a:ext>
            </a:extLst>
          </p:cNvPr>
          <p:cNvSpPr/>
          <p:nvPr/>
        </p:nvSpPr>
        <p:spPr>
          <a:xfrm>
            <a:off x="734925" y="1859643"/>
            <a:ext cx="3232020" cy="2318348"/>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85" name="Google Shape;1685;p65"/>
          <p:cNvSpPr txBox="1">
            <a:spLocks noGrp="1"/>
          </p:cNvSpPr>
          <p:nvPr>
            <p:ph type="subTitle" idx="1"/>
          </p:nvPr>
        </p:nvSpPr>
        <p:spPr>
          <a:xfrm>
            <a:off x="1604695" y="1475187"/>
            <a:ext cx="1140085" cy="4883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Früher</a:t>
            </a:r>
            <a:endParaRPr dirty="0"/>
          </a:p>
        </p:txBody>
      </p:sp>
      <p:sp>
        <p:nvSpPr>
          <p:cNvPr id="1686" name="Google Shape;1686;p65"/>
          <p:cNvSpPr txBox="1">
            <a:spLocks noGrp="1"/>
          </p:cNvSpPr>
          <p:nvPr>
            <p:ph type="subTitle" idx="2"/>
          </p:nvPr>
        </p:nvSpPr>
        <p:spPr>
          <a:xfrm>
            <a:off x="6320195" y="1099491"/>
            <a:ext cx="1155591" cy="3712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Jetzt</a:t>
            </a:r>
            <a:endParaRPr dirty="0"/>
          </a:p>
        </p:txBody>
      </p:sp>
      <p:sp>
        <p:nvSpPr>
          <p:cNvPr id="1687" name="Google Shape;1687;p65"/>
          <p:cNvSpPr txBox="1">
            <a:spLocks noGrp="1"/>
          </p:cNvSpPr>
          <p:nvPr>
            <p:ph type="subTitle" idx="3"/>
          </p:nvPr>
        </p:nvSpPr>
        <p:spPr>
          <a:xfrm>
            <a:off x="574204" y="1871108"/>
            <a:ext cx="3334061" cy="2306883"/>
          </a:xfrm>
          <a:prstGeom prst="rect">
            <a:avLst/>
          </a:prstGeom>
        </p:spPr>
        <p:txBody>
          <a:bodyPr spcFirstLastPara="1" wrap="square" lIns="91425" tIns="91425" rIns="91425" bIns="91425" anchor="t" anchorCtr="0">
            <a:noAutofit/>
          </a:bodyPr>
          <a:lstStyle/>
          <a:p>
            <a:r>
              <a:rPr lang="de-DE" sz="1600" b="0" i="0" dirty="0">
                <a:solidFill>
                  <a:schemeClr val="tx1"/>
                </a:solidFill>
                <a:effectLst/>
                <a:latin typeface="Söhne"/>
              </a:rPr>
              <a:t>In früheren Zeiten wurde Geld oft als Warengeld wie Münzen aus Edelmetallen hergestellt. Später wurden Papiergeld und Banknoten als Zahlungsmittel eingeführt, die von Regierungen oder Zentralbanken unterstützt wurden.</a:t>
            </a:r>
          </a:p>
          <a:p>
            <a:br>
              <a:rPr lang="de-DE" dirty="0"/>
            </a:br>
            <a:br>
              <a:rPr lang="de-DE" dirty="0"/>
            </a:br>
            <a:endParaRPr dirty="0"/>
          </a:p>
        </p:txBody>
      </p:sp>
      <p:sp>
        <p:nvSpPr>
          <p:cNvPr id="1688" name="Google Shape;1688;p65"/>
          <p:cNvSpPr txBox="1">
            <a:spLocks noGrp="1"/>
          </p:cNvSpPr>
          <p:nvPr>
            <p:ph type="subTitle" idx="4"/>
          </p:nvPr>
        </p:nvSpPr>
        <p:spPr>
          <a:xfrm>
            <a:off x="5491411" y="1602898"/>
            <a:ext cx="3188795" cy="249484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b="0" i="0" dirty="0">
                <a:solidFill>
                  <a:schemeClr val="tx1"/>
                </a:solidFill>
                <a:effectLst/>
                <a:latin typeface="Söhne"/>
              </a:rPr>
              <a:t>Heutzutage wird das meiste Geld als Fiat Geld bezeichnet, das von Regierungen und Zentralbanken ausgegeben und durch das Vertrauen der Bevölkerung in die Stabilität der Wirtschaft und Währung unterstützt wird. Digitale Währungen wie Bitcoin sind eine weitere Form von Geld, die auf der Blockchain-Technologie basiert und dezentralisiert ist.</a:t>
            </a:r>
            <a:endParaRPr dirty="0">
              <a:solidFill>
                <a:schemeClr val="tx1"/>
              </a:solidFill>
            </a:endParaRPr>
          </a:p>
        </p:txBody>
      </p:sp>
      <p:sp>
        <p:nvSpPr>
          <p:cNvPr id="1689" name="Google Shape;1689;p6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AT" i="0" dirty="0">
                <a:solidFill>
                  <a:schemeClr val="tx1"/>
                </a:solidFill>
                <a:effectLst/>
                <a:latin typeface="Söhne"/>
              </a:rPr>
              <a:t>Entstehung von Geld</a:t>
            </a:r>
            <a:endParaRPr dirty="0">
              <a:solidFill>
                <a:schemeClr val="tx1"/>
              </a:solidFill>
            </a:endParaRPr>
          </a:p>
        </p:txBody>
      </p:sp>
      <p:grpSp>
        <p:nvGrpSpPr>
          <p:cNvPr id="1690" name="Google Shape;1690;p65"/>
          <p:cNvGrpSpPr/>
          <p:nvPr/>
        </p:nvGrpSpPr>
        <p:grpSpPr>
          <a:xfrm>
            <a:off x="4014806" y="2903752"/>
            <a:ext cx="1114384" cy="1198247"/>
            <a:chOff x="2342231" y="2896027"/>
            <a:chExt cx="1114384" cy="1198247"/>
          </a:xfrm>
        </p:grpSpPr>
        <p:sp>
          <p:nvSpPr>
            <p:cNvPr id="1691" name="Google Shape;1691;p65"/>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5"/>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5"/>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5"/>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5"/>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5"/>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5"/>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5"/>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5"/>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5"/>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5"/>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5"/>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5"/>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5"/>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5"/>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65"/>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5"/>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5"/>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5"/>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5"/>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65"/>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65"/>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65"/>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5"/>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65"/>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5"/>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5"/>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5"/>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65"/>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65"/>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5"/>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65"/>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65"/>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5"/>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65"/>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5"/>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5"/>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65"/>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5"/>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5"/>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5"/>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5"/>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5"/>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5"/>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5"/>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5"/>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5"/>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5"/>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5"/>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5"/>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5"/>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5"/>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5"/>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5"/>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5"/>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5"/>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5"/>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5"/>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5"/>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5"/>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5"/>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5"/>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5"/>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5"/>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5"/>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5"/>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5"/>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5"/>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5"/>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5"/>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1" name="Google Shape;1761;p65"/>
          <p:cNvGrpSpPr/>
          <p:nvPr/>
        </p:nvGrpSpPr>
        <p:grpSpPr>
          <a:xfrm>
            <a:off x="6762765" y="763395"/>
            <a:ext cx="270453" cy="353587"/>
            <a:chOff x="-35101800" y="2631050"/>
            <a:chExt cx="222925" cy="291450"/>
          </a:xfrm>
        </p:grpSpPr>
        <p:sp>
          <p:nvSpPr>
            <p:cNvPr id="1762" name="Google Shape;1762;p65"/>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65"/>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65"/>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5" name="Google Shape;1765;p65"/>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65"/>
          <p:cNvGrpSpPr/>
          <p:nvPr/>
        </p:nvGrpSpPr>
        <p:grpSpPr>
          <a:xfrm>
            <a:off x="2069644" y="1131905"/>
            <a:ext cx="360260" cy="355498"/>
            <a:chOff x="-34418125" y="2271100"/>
            <a:chExt cx="296950" cy="293025"/>
          </a:xfrm>
        </p:grpSpPr>
        <p:sp>
          <p:nvSpPr>
            <p:cNvPr id="1767" name="Google Shape;1767;p65"/>
            <p:cNvSpPr/>
            <p:nvPr/>
          </p:nvSpPr>
          <p:spPr>
            <a:xfrm>
              <a:off x="-34418125" y="2271100"/>
              <a:ext cx="296950" cy="293025"/>
            </a:xfrm>
            <a:custGeom>
              <a:avLst/>
              <a:gdLst/>
              <a:ahLst/>
              <a:cxnLst/>
              <a:rect l="l" t="t" r="r" b="b"/>
              <a:pathLst>
                <a:path w="11878" h="11721" extrusionOk="0">
                  <a:moveTo>
                    <a:pt x="6207" y="1229"/>
                  </a:moveTo>
                  <a:lnTo>
                    <a:pt x="7089" y="2080"/>
                  </a:lnTo>
                  <a:lnTo>
                    <a:pt x="6207" y="2080"/>
                  </a:lnTo>
                  <a:lnTo>
                    <a:pt x="6207" y="1229"/>
                  </a:lnTo>
                  <a:close/>
                  <a:moveTo>
                    <a:pt x="7561" y="9074"/>
                  </a:moveTo>
                  <a:lnTo>
                    <a:pt x="7561" y="10366"/>
                  </a:lnTo>
                  <a:lnTo>
                    <a:pt x="6238" y="10366"/>
                  </a:lnTo>
                  <a:lnTo>
                    <a:pt x="7561" y="9074"/>
                  </a:lnTo>
                  <a:close/>
                  <a:moveTo>
                    <a:pt x="5514" y="725"/>
                  </a:moveTo>
                  <a:lnTo>
                    <a:pt x="5514" y="2427"/>
                  </a:lnTo>
                  <a:cubicBezTo>
                    <a:pt x="5514" y="2616"/>
                    <a:pt x="5671" y="2773"/>
                    <a:pt x="5860" y="2773"/>
                  </a:cubicBezTo>
                  <a:lnTo>
                    <a:pt x="7561" y="2773"/>
                  </a:lnTo>
                  <a:lnTo>
                    <a:pt x="7561" y="4222"/>
                  </a:lnTo>
                  <a:cubicBezTo>
                    <a:pt x="6837" y="4947"/>
                    <a:pt x="6742" y="5924"/>
                    <a:pt x="6994" y="6711"/>
                  </a:cubicBezTo>
                  <a:lnTo>
                    <a:pt x="4726" y="8980"/>
                  </a:lnTo>
                  <a:lnTo>
                    <a:pt x="1670" y="8980"/>
                  </a:lnTo>
                  <a:cubicBezTo>
                    <a:pt x="1481" y="8980"/>
                    <a:pt x="1323" y="9137"/>
                    <a:pt x="1323" y="9358"/>
                  </a:cubicBezTo>
                  <a:cubicBezTo>
                    <a:pt x="1323" y="9547"/>
                    <a:pt x="1481" y="9704"/>
                    <a:pt x="1670" y="9704"/>
                  </a:cubicBezTo>
                  <a:lnTo>
                    <a:pt x="4033" y="9704"/>
                  </a:lnTo>
                  <a:lnTo>
                    <a:pt x="3718" y="10019"/>
                  </a:lnTo>
                  <a:cubicBezTo>
                    <a:pt x="3623" y="10145"/>
                    <a:pt x="3529" y="10240"/>
                    <a:pt x="3497" y="10397"/>
                  </a:cubicBezTo>
                  <a:lnTo>
                    <a:pt x="662" y="10397"/>
                  </a:lnTo>
                  <a:lnTo>
                    <a:pt x="662" y="725"/>
                  </a:lnTo>
                  <a:close/>
                  <a:moveTo>
                    <a:pt x="9295" y="4211"/>
                  </a:moveTo>
                  <a:cubicBezTo>
                    <a:pt x="9367" y="4211"/>
                    <a:pt x="9441" y="4215"/>
                    <a:pt x="9515" y="4222"/>
                  </a:cubicBezTo>
                  <a:lnTo>
                    <a:pt x="9042" y="4695"/>
                  </a:lnTo>
                  <a:cubicBezTo>
                    <a:pt x="8664" y="5073"/>
                    <a:pt x="8664" y="5766"/>
                    <a:pt x="9042" y="6144"/>
                  </a:cubicBezTo>
                  <a:cubicBezTo>
                    <a:pt x="9247" y="6349"/>
                    <a:pt x="9515" y="6451"/>
                    <a:pt x="9779" y="6451"/>
                  </a:cubicBezTo>
                  <a:cubicBezTo>
                    <a:pt x="10042" y="6451"/>
                    <a:pt x="10302" y="6349"/>
                    <a:pt x="10491" y="6144"/>
                  </a:cubicBezTo>
                  <a:lnTo>
                    <a:pt x="10964" y="5672"/>
                  </a:lnTo>
                  <a:lnTo>
                    <a:pt x="10964" y="5672"/>
                  </a:lnTo>
                  <a:cubicBezTo>
                    <a:pt x="11058" y="6239"/>
                    <a:pt x="10869" y="6743"/>
                    <a:pt x="10491" y="7089"/>
                  </a:cubicBezTo>
                  <a:cubicBezTo>
                    <a:pt x="10183" y="7418"/>
                    <a:pt x="9741" y="7626"/>
                    <a:pt x="9278" y="7626"/>
                  </a:cubicBezTo>
                  <a:cubicBezTo>
                    <a:pt x="9031" y="7626"/>
                    <a:pt x="8779" y="7567"/>
                    <a:pt x="8538" y="7436"/>
                  </a:cubicBezTo>
                  <a:cubicBezTo>
                    <a:pt x="8496" y="7415"/>
                    <a:pt x="8451" y="7404"/>
                    <a:pt x="8404" y="7404"/>
                  </a:cubicBezTo>
                  <a:cubicBezTo>
                    <a:pt x="8311" y="7404"/>
                    <a:pt x="8213" y="7446"/>
                    <a:pt x="8129" y="7530"/>
                  </a:cubicBezTo>
                  <a:lnTo>
                    <a:pt x="4726" y="10964"/>
                  </a:lnTo>
                  <a:cubicBezTo>
                    <a:pt x="4663" y="11012"/>
                    <a:pt x="4568" y="11035"/>
                    <a:pt x="4478" y="11035"/>
                  </a:cubicBezTo>
                  <a:cubicBezTo>
                    <a:pt x="4387" y="11035"/>
                    <a:pt x="4301" y="11012"/>
                    <a:pt x="4253" y="10964"/>
                  </a:cubicBezTo>
                  <a:cubicBezTo>
                    <a:pt x="4127" y="10838"/>
                    <a:pt x="4127" y="10586"/>
                    <a:pt x="4253" y="10492"/>
                  </a:cubicBezTo>
                  <a:lnTo>
                    <a:pt x="7656" y="7058"/>
                  </a:lnTo>
                  <a:cubicBezTo>
                    <a:pt x="7782" y="6932"/>
                    <a:pt x="7782" y="6774"/>
                    <a:pt x="7750" y="6648"/>
                  </a:cubicBezTo>
                  <a:cubicBezTo>
                    <a:pt x="7467" y="6113"/>
                    <a:pt x="7498" y="5356"/>
                    <a:pt x="7971" y="4821"/>
                  </a:cubicBezTo>
                  <a:cubicBezTo>
                    <a:pt x="8330" y="4407"/>
                    <a:pt x="8785" y="4211"/>
                    <a:pt x="9295" y="4211"/>
                  </a:cubicBezTo>
                  <a:close/>
                  <a:moveTo>
                    <a:pt x="378" y="1"/>
                  </a:moveTo>
                  <a:cubicBezTo>
                    <a:pt x="189" y="1"/>
                    <a:pt x="32" y="158"/>
                    <a:pt x="32" y="347"/>
                  </a:cubicBezTo>
                  <a:lnTo>
                    <a:pt x="32" y="10681"/>
                  </a:lnTo>
                  <a:cubicBezTo>
                    <a:pt x="0" y="10870"/>
                    <a:pt x="158" y="11027"/>
                    <a:pt x="347" y="11027"/>
                  </a:cubicBezTo>
                  <a:lnTo>
                    <a:pt x="3529" y="11027"/>
                  </a:lnTo>
                  <a:cubicBezTo>
                    <a:pt x="3560" y="11185"/>
                    <a:pt x="3655" y="11311"/>
                    <a:pt x="3781" y="11437"/>
                  </a:cubicBezTo>
                  <a:cubicBezTo>
                    <a:pt x="3970" y="11626"/>
                    <a:pt x="4230" y="11720"/>
                    <a:pt x="4494" y="11720"/>
                  </a:cubicBezTo>
                  <a:cubicBezTo>
                    <a:pt x="4758" y="11720"/>
                    <a:pt x="5025" y="11626"/>
                    <a:pt x="5230" y="11437"/>
                  </a:cubicBezTo>
                  <a:lnTo>
                    <a:pt x="5608" y="11027"/>
                  </a:lnTo>
                  <a:lnTo>
                    <a:pt x="7940" y="11027"/>
                  </a:lnTo>
                  <a:cubicBezTo>
                    <a:pt x="8129" y="11027"/>
                    <a:pt x="8286" y="10870"/>
                    <a:pt x="8286" y="10681"/>
                  </a:cubicBezTo>
                  <a:lnTo>
                    <a:pt x="8286" y="8349"/>
                  </a:lnTo>
                  <a:lnTo>
                    <a:pt x="8538" y="8129"/>
                  </a:lnTo>
                  <a:cubicBezTo>
                    <a:pt x="8792" y="8220"/>
                    <a:pt x="9065" y="8269"/>
                    <a:pt x="9344" y="8269"/>
                  </a:cubicBezTo>
                  <a:cubicBezTo>
                    <a:pt x="9929" y="8269"/>
                    <a:pt x="10536" y="8053"/>
                    <a:pt x="11027" y="7562"/>
                  </a:cubicBezTo>
                  <a:cubicBezTo>
                    <a:pt x="11752" y="6806"/>
                    <a:pt x="11878" y="5735"/>
                    <a:pt x="11500" y="4852"/>
                  </a:cubicBezTo>
                  <a:cubicBezTo>
                    <a:pt x="11437" y="4726"/>
                    <a:pt x="11342" y="4695"/>
                    <a:pt x="11248" y="4663"/>
                  </a:cubicBezTo>
                  <a:cubicBezTo>
                    <a:pt x="11122" y="4663"/>
                    <a:pt x="11027" y="4663"/>
                    <a:pt x="10932" y="4726"/>
                  </a:cubicBezTo>
                  <a:lnTo>
                    <a:pt x="10082" y="5609"/>
                  </a:lnTo>
                  <a:cubicBezTo>
                    <a:pt x="10019" y="5656"/>
                    <a:pt x="9924" y="5679"/>
                    <a:pt x="9834" y="5679"/>
                  </a:cubicBezTo>
                  <a:cubicBezTo>
                    <a:pt x="9743" y="5679"/>
                    <a:pt x="9657" y="5656"/>
                    <a:pt x="9609" y="5609"/>
                  </a:cubicBezTo>
                  <a:cubicBezTo>
                    <a:pt x="9483" y="5483"/>
                    <a:pt x="9483" y="5230"/>
                    <a:pt x="9609" y="5136"/>
                  </a:cubicBezTo>
                  <a:lnTo>
                    <a:pt x="10460" y="4254"/>
                  </a:lnTo>
                  <a:cubicBezTo>
                    <a:pt x="10554" y="4191"/>
                    <a:pt x="10586" y="4065"/>
                    <a:pt x="10554" y="3939"/>
                  </a:cubicBezTo>
                  <a:cubicBezTo>
                    <a:pt x="10554" y="3813"/>
                    <a:pt x="10460" y="3750"/>
                    <a:pt x="10334" y="3718"/>
                  </a:cubicBezTo>
                  <a:cubicBezTo>
                    <a:pt x="10003" y="3561"/>
                    <a:pt x="9649" y="3482"/>
                    <a:pt x="9298" y="3482"/>
                  </a:cubicBezTo>
                  <a:cubicBezTo>
                    <a:pt x="8948" y="3482"/>
                    <a:pt x="8601" y="3561"/>
                    <a:pt x="8286" y="3718"/>
                  </a:cubicBezTo>
                  <a:lnTo>
                    <a:pt x="8286" y="2395"/>
                  </a:lnTo>
                  <a:cubicBezTo>
                    <a:pt x="8286" y="2332"/>
                    <a:pt x="8255" y="2206"/>
                    <a:pt x="8192" y="2175"/>
                  </a:cubicBezTo>
                  <a:lnTo>
                    <a:pt x="6144" y="127"/>
                  </a:lnTo>
                  <a:cubicBezTo>
                    <a:pt x="6049" y="64"/>
                    <a:pt x="5986" y="1"/>
                    <a:pt x="58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65"/>
            <p:cNvSpPr/>
            <p:nvPr/>
          </p:nvSpPr>
          <p:spPr>
            <a:xfrm>
              <a:off x="-34331500" y="2305750"/>
              <a:ext cx="17350" cy="18150"/>
            </a:xfrm>
            <a:custGeom>
              <a:avLst/>
              <a:gdLst/>
              <a:ahLst/>
              <a:cxnLst/>
              <a:rect l="l" t="t" r="r" b="b"/>
              <a:pathLst>
                <a:path w="694" h="726" extrusionOk="0">
                  <a:moveTo>
                    <a:pt x="347" y="1"/>
                  </a:moveTo>
                  <a:cubicBezTo>
                    <a:pt x="158" y="1"/>
                    <a:pt x="1" y="158"/>
                    <a:pt x="1" y="347"/>
                  </a:cubicBezTo>
                  <a:cubicBezTo>
                    <a:pt x="1" y="568"/>
                    <a:pt x="158" y="725"/>
                    <a:pt x="347" y="725"/>
                  </a:cubicBezTo>
                  <a:cubicBezTo>
                    <a:pt x="536" y="725"/>
                    <a:pt x="694" y="568"/>
                    <a:pt x="694" y="347"/>
                  </a:cubicBezTo>
                  <a:cubicBezTo>
                    <a:pt x="694" y="158"/>
                    <a:pt x="536"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5"/>
            <p:cNvSpPr/>
            <p:nvPr/>
          </p:nvSpPr>
          <p:spPr>
            <a:xfrm>
              <a:off x="-34331500" y="2341200"/>
              <a:ext cx="17350" cy="69350"/>
            </a:xfrm>
            <a:custGeom>
              <a:avLst/>
              <a:gdLst/>
              <a:ahLst/>
              <a:cxnLst/>
              <a:rect l="l" t="t" r="r" b="b"/>
              <a:pathLst>
                <a:path w="694" h="2774" extrusionOk="0">
                  <a:moveTo>
                    <a:pt x="347" y="1"/>
                  </a:moveTo>
                  <a:cubicBezTo>
                    <a:pt x="158" y="1"/>
                    <a:pt x="1" y="158"/>
                    <a:pt x="1" y="347"/>
                  </a:cubicBezTo>
                  <a:lnTo>
                    <a:pt x="1" y="2395"/>
                  </a:lnTo>
                  <a:cubicBezTo>
                    <a:pt x="1" y="2584"/>
                    <a:pt x="158" y="2773"/>
                    <a:pt x="347" y="2773"/>
                  </a:cubicBezTo>
                  <a:cubicBezTo>
                    <a:pt x="536" y="2773"/>
                    <a:pt x="694" y="2584"/>
                    <a:pt x="694" y="2395"/>
                  </a:cubicBezTo>
                  <a:lnTo>
                    <a:pt x="694" y="347"/>
                  </a:lnTo>
                  <a:cubicBezTo>
                    <a:pt x="694" y="158"/>
                    <a:pt x="536"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65"/>
            <p:cNvSpPr/>
            <p:nvPr/>
          </p:nvSpPr>
          <p:spPr>
            <a:xfrm>
              <a:off x="-34384275" y="2427050"/>
              <a:ext cx="121325" cy="17350"/>
            </a:xfrm>
            <a:custGeom>
              <a:avLst/>
              <a:gdLst/>
              <a:ahLst/>
              <a:cxnLst/>
              <a:rect l="l" t="t" r="r" b="b"/>
              <a:pathLst>
                <a:path w="4853" h="694" extrusionOk="0">
                  <a:moveTo>
                    <a:pt x="379" y="1"/>
                  </a:moveTo>
                  <a:cubicBezTo>
                    <a:pt x="158" y="1"/>
                    <a:pt x="1" y="158"/>
                    <a:pt x="1" y="347"/>
                  </a:cubicBezTo>
                  <a:cubicBezTo>
                    <a:pt x="1" y="536"/>
                    <a:pt x="158" y="694"/>
                    <a:pt x="379" y="694"/>
                  </a:cubicBezTo>
                  <a:lnTo>
                    <a:pt x="4506" y="694"/>
                  </a:lnTo>
                  <a:cubicBezTo>
                    <a:pt x="4695" y="694"/>
                    <a:pt x="4853" y="536"/>
                    <a:pt x="4853" y="347"/>
                  </a:cubicBezTo>
                  <a:cubicBezTo>
                    <a:pt x="4853" y="158"/>
                    <a:pt x="4695" y="1"/>
                    <a:pt x="45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65"/>
            <p:cNvSpPr/>
            <p:nvPr/>
          </p:nvSpPr>
          <p:spPr>
            <a:xfrm>
              <a:off x="-34384275" y="2460125"/>
              <a:ext cx="88250" cy="18150"/>
            </a:xfrm>
            <a:custGeom>
              <a:avLst/>
              <a:gdLst/>
              <a:ahLst/>
              <a:cxnLst/>
              <a:rect l="l" t="t" r="r" b="b"/>
              <a:pathLst>
                <a:path w="3530" h="726" extrusionOk="0">
                  <a:moveTo>
                    <a:pt x="379" y="1"/>
                  </a:moveTo>
                  <a:cubicBezTo>
                    <a:pt x="158" y="1"/>
                    <a:pt x="1" y="158"/>
                    <a:pt x="1" y="379"/>
                  </a:cubicBezTo>
                  <a:cubicBezTo>
                    <a:pt x="1" y="599"/>
                    <a:pt x="158" y="725"/>
                    <a:pt x="379" y="725"/>
                  </a:cubicBezTo>
                  <a:lnTo>
                    <a:pt x="3151" y="725"/>
                  </a:lnTo>
                  <a:cubicBezTo>
                    <a:pt x="3372" y="725"/>
                    <a:pt x="3530" y="568"/>
                    <a:pt x="3530" y="379"/>
                  </a:cubicBezTo>
                  <a:cubicBezTo>
                    <a:pt x="3530" y="158"/>
                    <a:pt x="3372" y="1"/>
                    <a:pt x="31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41312183"/>
      </p:ext>
    </p:extLst>
  </p:cSld>
  <p:clrMapOvr>
    <a:masterClrMapping/>
  </p:clrMapOvr>
</p:sld>
</file>

<file path=ppt/theme/theme1.xml><?xml version="1.0" encoding="utf-8"?>
<a:theme xmlns:a="http://schemas.openxmlformats.org/drawingml/2006/main" name="Community Bank Business Plan by Slidesgo">
  <a:themeElements>
    <a:clrScheme name="Simple Light">
      <a:dk1>
        <a:srgbClr val="000000"/>
      </a:dk1>
      <a:lt1>
        <a:srgbClr val="FFFFFF"/>
      </a:lt1>
      <a:dk2>
        <a:srgbClr val="E3F5D0"/>
      </a:dk2>
      <a:lt2>
        <a:srgbClr val="FFD8BA"/>
      </a:lt2>
      <a:accent1>
        <a:srgbClr val="7753C7"/>
      </a:accent1>
      <a:accent2>
        <a:srgbClr val="4D9DFF"/>
      </a:accent2>
      <a:accent3>
        <a:srgbClr val="7CB53E"/>
      </a:accent3>
      <a:accent4>
        <a:srgbClr val="FF6F29"/>
      </a:accent4>
      <a:accent5>
        <a:srgbClr val="FFBC12"/>
      </a:accent5>
      <a:accent6>
        <a:srgbClr val="FFE5A3"/>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E682B0CD975C6D4F833743B2FD9BD8AB" ma:contentTypeVersion="13" ma:contentTypeDescription="Ein neues Dokument erstellen." ma:contentTypeScope="" ma:versionID="517bf3570f24e481b52a75e5373ed258">
  <xsd:schema xmlns:xsd="http://www.w3.org/2001/XMLSchema" xmlns:xs="http://www.w3.org/2001/XMLSchema" xmlns:p="http://schemas.microsoft.com/office/2006/metadata/properties" xmlns:ns3="b1ae39c7-3419-4278-bdac-2123e7b3d7ae" xmlns:ns4="4c5f0949-f647-410d-889d-f6b2aa564cdc" targetNamespace="http://schemas.microsoft.com/office/2006/metadata/properties" ma:root="true" ma:fieldsID="0e5ea36f5686a23afb8891703a549d44" ns3:_="" ns4:_="">
    <xsd:import namespace="b1ae39c7-3419-4278-bdac-2123e7b3d7ae"/>
    <xsd:import namespace="4c5f0949-f647-410d-889d-f6b2aa564cd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ae39c7-3419-4278-bdac-2123e7b3d7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c5f0949-f647-410d-889d-f6b2aa564cdc" elementFormDefault="qualified">
    <xsd:import namespace="http://schemas.microsoft.com/office/2006/documentManagement/types"/>
    <xsd:import namespace="http://schemas.microsoft.com/office/infopath/2007/PartnerControls"/>
    <xsd:element name="SharedWithUsers" ma:index="12"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Freigegeben für - Details" ma:internalName="SharedWithDetails" ma:readOnly="true">
      <xsd:simpleType>
        <xsd:restriction base="dms:Note">
          <xsd:maxLength value="255"/>
        </xsd:restriction>
      </xsd:simpleType>
    </xsd:element>
    <xsd:element name="SharingHintHash" ma:index="14"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36E562A-2D18-481A-A9DE-AC313F187400}">
  <ds:schemaRefs>
    <ds:schemaRef ds:uri="b1ae39c7-3419-4278-bdac-2123e7b3d7ae"/>
    <ds:schemaRef ds:uri="http://schemas.microsoft.com/office/infopath/2007/PartnerControls"/>
    <ds:schemaRef ds:uri="http://schemas.microsoft.com/office/2006/documentManagement/types"/>
    <ds:schemaRef ds:uri="http://www.w3.org/XML/1998/namespace"/>
    <ds:schemaRef ds:uri="http://purl.org/dc/dcmitype/"/>
    <ds:schemaRef ds:uri="http://purl.org/dc/terms/"/>
    <ds:schemaRef ds:uri="4c5f0949-f647-410d-889d-f6b2aa564cdc"/>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BD29CDA1-BF1C-4CC9-9736-C939170B8F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ae39c7-3419-4278-bdac-2123e7b3d7ae"/>
    <ds:schemaRef ds:uri="4c5f0949-f647-410d-889d-f6b2aa564c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EC44813-DAD0-42E8-88EB-F6C0DC6171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1535</Words>
  <Application>Microsoft Office PowerPoint</Application>
  <PresentationFormat>On-screen Show (16:9)</PresentationFormat>
  <Paragraphs>238</Paragraphs>
  <Slides>38</Slides>
  <Notes>37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38</vt:i4>
      </vt:variant>
    </vt:vector>
  </HeadingPairs>
  <TitlesOfParts>
    <vt:vector size="50" baseType="lpstr">
      <vt:lpstr>Arial</vt:lpstr>
      <vt:lpstr>Segoe UI Web (West European)</vt:lpstr>
      <vt:lpstr>poppins</vt:lpstr>
      <vt:lpstr>Titillium Web</vt:lpstr>
      <vt:lpstr>Roboto Condensed Light</vt:lpstr>
      <vt:lpstr>Montserrat</vt:lpstr>
      <vt:lpstr>Arial Black</vt:lpstr>
      <vt:lpstr>-apple-system</vt:lpstr>
      <vt:lpstr>Söhne</vt:lpstr>
      <vt:lpstr>Bebas Neue</vt:lpstr>
      <vt:lpstr>Open Sans</vt:lpstr>
      <vt:lpstr>Community Bank Business Plan by Slidesgo</vt:lpstr>
      <vt:lpstr>Die Welt des Geldes</vt:lpstr>
      <vt:lpstr>Maan Alawayed</vt:lpstr>
      <vt:lpstr>Inhalt der Präsentation auf einen Blick</vt:lpstr>
      <vt:lpstr>WAS IST GELD?</vt:lpstr>
      <vt:lpstr>Funktionen von Geld:  </vt:lpstr>
      <vt:lpstr>Tauschmittel?</vt:lpstr>
      <vt:lpstr>—Recheneinheit</vt:lpstr>
      <vt:lpstr>Wertaufbewahrungsmittel</vt:lpstr>
      <vt:lpstr>Entstehung von Geld</vt:lpstr>
      <vt:lpstr>Problem und Lösung</vt:lpstr>
      <vt:lpstr>Dieses Foto hat tausende Bedeutungen.</vt:lpstr>
      <vt:lpstr>Geldpolitik</vt:lpstr>
      <vt:lpstr>10%</vt:lpstr>
      <vt:lpstr>Rolle der Zentralbanken</vt:lpstr>
      <vt:lpstr>PowerPoint Presentation</vt:lpstr>
      <vt:lpstr>Wenn Sie finanzielle Schwierigkeiten haben, können Sie uns gerne eine E-Mail schreiben. </vt:lpstr>
      <vt:lpstr>Geldpolitische Instrumente</vt:lpstr>
      <vt:lpstr>Geldgeschichte</vt:lpstr>
      <vt:lpstr>Entwicklung des Geldes</vt:lpstr>
      <vt:lpstr>Bargeld</vt:lpstr>
      <vt:lpstr>Unser App</vt:lpstr>
      <vt:lpstr>Geld in verschiedenen Kulturen</vt:lpstr>
      <vt:lpstr>Schritte beim Einkaufen</vt:lpstr>
      <vt:lpstr>Geldanlage</vt:lpstr>
      <vt:lpstr>Sparformen und ihre Vor- und Nachteile</vt:lpstr>
      <vt:lpstr>Investmöglichkeiten</vt:lpstr>
      <vt:lpstr>Risiken bei der Geldanlage</vt:lpstr>
      <vt:lpstr>Geldpsychologie</vt:lpstr>
      <vt:lpstr>Umgang mit  Geld</vt:lpstr>
      <vt:lpstr>Geld und Glück</vt:lpstr>
      <vt:lpstr>Geld im Altag</vt:lpstr>
      <vt:lpstr>Budgetplannung</vt:lpstr>
      <vt:lpstr>Schuldenabbau</vt:lpstr>
      <vt:lpstr>Geld Sparen im Alltag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Geschäftsplan der Gemeinschaftsbank</dc:title>
  <dc:creator>Kais Alawayed</dc:creator>
  <cp:lastModifiedBy>Maan Alawayed</cp:lastModifiedBy>
  <cp:revision>13</cp:revision>
  <dcterms:modified xsi:type="dcterms:W3CDTF">2023-10-08T15:32:13Z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0x010100E682B0CD975C6D4F833743B2FD9BD8AB</vt:lpwstr>
  </property>
  <property fmtid="{D5CDD505-2E9C-101B-9397-08002B2CF9AE}" pid="3" name="MSIP_Label_defa4170-0d19-0005-0004-bc88714345d2_Enabled">
    <vt:lpwstr>true</vt:lpwstr>
  </property>
  <property fmtid="{D5CDD505-2E9C-101B-9397-08002B2CF9AE}" pid="4" name="MSIP_Label_defa4170-0d19-0005-0004-bc88714345d2_SetDate">
    <vt:lpwstr>2023-05-19T07:10:20Z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97adaa56-38f9-4f2a-a25e-a650dd63e57a</vt:lpwstr>
  </property>
  <property fmtid="{D5CDD505-2E9C-101B-9397-08002B2CF9AE}" pid="8" name="MSIP_Label_defa4170-0d19-0005-0004-bc88714345d2_ActionId">
    <vt:lpwstr>c816972a-deaf-4450-8c60-89f78a5ce240</vt:lpwstr>
  </property>
  <property fmtid="{D5CDD505-2E9C-101B-9397-08002B2CF9AE}" pid="9" name="MSIP_Label_defa4170-0d19-0005-0004-bc88714345d2_ContentBits">
    <vt:lpwstr>0</vt:lpwstr>
  </property>
</Properties>
</file>