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3"/>
    <p:sldId id="260" r:id="rId4"/>
    <p:sldId id="262" r:id="rId5"/>
    <p:sldId id="267" r:id="rId6"/>
    <p:sldId id="272" r:id="rId7"/>
    <p:sldId id="265" r:id="rId8"/>
    <p:sldId id="327" r:id="rId9"/>
    <p:sldId id="328" r:id="rId10"/>
    <p:sldId id="329" r:id="rId11"/>
    <p:sldId id="333" r:id="rId12"/>
    <p:sldId id="330" r:id="rId13"/>
    <p:sldId id="321" r:id="rId14"/>
    <p:sldId id="332" r:id="rId15"/>
    <p:sldId id="334" r:id="rId16"/>
    <p:sldId id="347" r:id="rId17"/>
    <p:sldId id="335" r:id="rId18"/>
    <p:sldId id="336" r:id="rId19"/>
    <p:sldId id="337" r:id="rId20"/>
    <p:sldId id="342" r:id="rId21"/>
    <p:sldId id="355" r:id="rId22"/>
    <p:sldId id="344" r:id="rId23"/>
    <p:sldId id="34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80604020202020204" charset="0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1E59D-43B0-4625-94C1-C2C575D550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EF256B-0409-4D51-83CF-40967DD8428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2690148" y="2669771"/>
            <a:ext cx="5209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NAMA : MUHAMMAD WILDAN NUR KARIM</a:t>
            </a:r>
            <a:endParaRPr lang="en-US" b="1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NICKNAME : WILDAN</a:t>
            </a:r>
            <a:endParaRPr lang="en-US" b="1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ID TELEGRAM : @gelembungsahabat</a:t>
            </a:r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pic>
        <p:nvPicPr>
          <p:cNvPr id="2" name="Picture 1" descr="Screenshot from 2018-01-29 16-58-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" y="1970405"/>
            <a:ext cx="7675880" cy="4276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8070" y="1515745"/>
            <a:ext cx="3707765" cy="43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/>
              <a:t>List Indexing :</a:t>
            </a:r>
            <a:endParaRPr lang="x-none" alt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2817495" y="2730500"/>
            <a:ext cx="5585460" cy="1534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/>
              <a:t>Manipulasi List :</a:t>
            </a:r>
            <a:endParaRPr lang="x-none" altLang="en-GB"/>
          </a:p>
          <a:p>
            <a:endParaRPr lang="x-none" altLang="en-GB"/>
          </a:p>
          <a:p>
            <a:r>
              <a:rPr lang="x-none" altLang="en-GB"/>
              <a:t>1. MENGUBAH elemen pada list</a:t>
            </a:r>
            <a:endParaRPr lang="x-none" altLang="en-GB"/>
          </a:p>
          <a:p>
            <a:r>
              <a:rPr lang="x-none" altLang="en-GB"/>
              <a:t>2. MENAMBAH elemen pada list</a:t>
            </a:r>
            <a:endParaRPr lang="x-none" altLang="en-GB"/>
          </a:p>
          <a:p>
            <a:r>
              <a:rPr lang="x-none" altLang="en-GB"/>
              <a:t>3. MENGHAPUS elemen pada list</a:t>
            </a:r>
            <a:endParaRPr lang="x-none" alt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4338955" y="3183890"/>
            <a:ext cx="2298700" cy="858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4000"/>
              <a:t>TUPLES </a:t>
            </a:r>
            <a:endParaRPr lang="x-none" altLang="en-GB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3" name="TextBox 2"/>
          <p:cNvSpPr txBox="1"/>
          <p:nvPr/>
        </p:nvSpPr>
        <p:spPr>
          <a:xfrm>
            <a:off x="2379345" y="3248660"/>
            <a:ext cx="6395720" cy="858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4000"/>
              <a:t>LIST COMPREHENSION</a:t>
            </a:r>
            <a:endParaRPr lang="x-none" altLang="en-GB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3837305" y="3053715"/>
            <a:ext cx="30607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4000"/>
              <a:t>FUNCTION</a:t>
            </a:r>
            <a:endParaRPr lang="x-none" altLang="en-GB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2946400" y="2585085"/>
            <a:ext cx="5455920" cy="164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2400" i="1"/>
              <a:t>Function</a:t>
            </a:r>
            <a:r>
              <a:rPr lang="x-none" altLang="en-GB" sz="2400"/>
              <a:t> terdiri dari 2 jenis :</a:t>
            </a:r>
            <a:endParaRPr lang="x-none" altLang="en-GB" sz="2400"/>
          </a:p>
          <a:p>
            <a:endParaRPr lang="x-none" altLang="en-GB" sz="2400"/>
          </a:p>
          <a:p>
            <a:r>
              <a:rPr lang="x-none" altLang="en-GB" sz="2400"/>
              <a:t>1. built-in function</a:t>
            </a:r>
            <a:endParaRPr lang="x-none" altLang="en-GB" sz="2400"/>
          </a:p>
          <a:p>
            <a:r>
              <a:rPr lang="x-none" altLang="en-GB" sz="2400"/>
              <a:t>2. user-defined function</a:t>
            </a:r>
            <a:endParaRPr lang="x-none" altLang="en-GB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3788410" y="3118485"/>
            <a:ext cx="29476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4000"/>
              <a:t>METHODS</a:t>
            </a:r>
            <a:endParaRPr lang="x-none" altLang="en-GB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3594100" y="3215005"/>
            <a:ext cx="341693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4000"/>
              <a:t>DICTIONARY</a:t>
            </a:r>
            <a:endParaRPr lang="x-none" altLang="en-GB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pic>
        <p:nvPicPr>
          <p:cNvPr id="2" name="Picture 1" descr="Screenshot from 2018-01-31 07-37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55" y="2319655"/>
            <a:ext cx="8009255" cy="2866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3" name="TextBox 2"/>
          <p:cNvSpPr txBox="1"/>
          <p:nvPr/>
        </p:nvSpPr>
        <p:spPr>
          <a:xfrm>
            <a:off x="3416935" y="3150870"/>
            <a:ext cx="4016375" cy="858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4000"/>
              <a:t>IF STATEMENT</a:t>
            </a:r>
            <a:endParaRPr lang="x-none" altLang="en-GB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5" name="TextBox 4"/>
          <p:cNvSpPr txBox="1"/>
          <p:nvPr/>
        </p:nvSpPr>
        <p:spPr>
          <a:xfrm>
            <a:off x="1217930" y="3285490"/>
            <a:ext cx="10191115" cy="85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DASAR PEMROGRAMAN PYTHON</a:t>
            </a:r>
            <a:endParaRPr 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3966210" y="3167380"/>
            <a:ext cx="2606675" cy="858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4000"/>
              <a:t>LOOPING </a:t>
            </a:r>
            <a:endParaRPr lang="x-none" altLang="en-GB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2898775" y="2521585"/>
            <a:ext cx="6314440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2400"/>
              <a:t>Recommended Source :</a:t>
            </a:r>
            <a:endParaRPr lang="x-none" altLang="en-GB" sz="2400"/>
          </a:p>
          <a:p>
            <a:endParaRPr lang="x-none" altLang="en-GB" sz="2400"/>
          </a:p>
          <a:p>
            <a:r>
              <a:rPr lang="x-none" altLang="en-GB" sz="2400"/>
              <a:t>1. python crash course (pdf)</a:t>
            </a:r>
            <a:endParaRPr lang="x-none" altLang="en-GB" sz="2400"/>
          </a:p>
          <a:p>
            <a:r>
              <a:rPr lang="x-none" altLang="en-GB" sz="2400"/>
              <a:t>2. codepolitan</a:t>
            </a:r>
            <a:endParaRPr lang="x-none" altLang="en-GB" sz="2400"/>
          </a:p>
          <a:p>
            <a:r>
              <a:rPr lang="x-none" altLang="en-GB" sz="2400"/>
              <a:t>3. pythonprogramming.net</a:t>
            </a:r>
            <a:endParaRPr lang="x-none" altLang="en-GB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1862455" y="3297555"/>
            <a:ext cx="9537065" cy="78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3600"/>
              <a:t>THANKS FOR YOUR ATTENTION </a:t>
            </a:r>
            <a:endParaRPr lang="x-none" altLang="en-GB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3240405" y="3286125"/>
            <a:ext cx="5735955" cy="858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4000"/>
              <a:t>HELLO WORLD !</a:t>
            </a:r>
            <a:endParaRPr lang="x-none" altLang="en-GB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15" y="935990"/>
            <a:ext cx="7310120" cy="5501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2639060" y="3272155"/>
            <a:ext cx="6686550" cy="551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2400"/>
              <a:t>in april 2020, python2.7 is done !</a:t>
            </a:r>
            <a:endParaRPr lang="x-none" altLang="en-GB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pic>
        <p:nvPicPr>
          <p:cNvPr id="5" name="Picture 4" descr="Screenshot from 2018-01-29 00-23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3129280"/>
            <a:ext cx="8351520" cy="755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50060" y="2254885"/>
            <a:ext cx="2849880" cy="43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/>
              <a:t>Python 3 :</a:t>
            </a:r>
            <a:endParaRPr lang="x-none" alt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3870325" y="3167380"/>
            <a:ext cx="296354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4000"/>
              <a:t>VARIABLE</a:t>
            </a:r>
            <a:endParaRPr lang="x-none" altLang="en-GB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793115" y="2747010"/>
            <a:ext cx="9730740" cy="180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/>
              <a:t>penulisan </a:t>
            </a:r>
            <a:r>
              <a:rPr lang="x-none" altLang="en-GB" i="1"/>
              <a:t>variable</a:t>
            </a:r>
            <a:r>
              <a:rPr lang="x-none" altLang="en-GB"/>
              <a:t> yang baik menurut PEP (</a:t>
            </a:r>
            <a:r>
              <a:rPr lang="x-none" altLang="en-GB" i="1"/>
              <a:t>Python Enhancement Proposal</a:t>
            </a:r>
            <a:r>
              <a:rPr lang="x-none" altLang="en-GB"/>
              <a:t> ) :</a:t>
            </a:r>
            <a:endParaRPr lang="x-none" altLang="en-GB"/>
          </a:p>
          <a:p>
            <a:endParaRPr lang="x-none" altLang="en-GB"/>
          </a:p>
          <a:p>
            <a:r>
              <a:rPr lang="x-none" altLang="en-GB"/>
              <a:t>1. harus bersifat deskriptif (tidak boleh disingkat)</a:t>
            </a:r>
            <a:endParaRPr lang="x-none" altLang="en-GB"/>
          </a:p>
          <a:p>
            <a:r>
              <a:rPr lang="x-none" altLang="en-GB"/>
              <a:t>2. tidak kepanjangan</a:t>
            </a:r>
            <a:endParaRPr lang="x-none" altLang="en-GB"/>
          </a:p>
          <a:p>
            <a:r>
              <a:rPr lang="x-none" altLang="en-GB"/>
              <a:t>3. angka harus dibelakang nama </a:t>
            </a:r>
            <a:endParaRPr lang="x-none" altLang="en-GB"/>
          </a:p>
          <a:p>
            <a:r>
              <a:rPr lang="x-none" altLang="en-GB"/>
              <a:t>4. untuk penghubung tiap kata, harus menggunakan </a:t>
            </a:r>
            <a:r>
              <a:rPr lang="x-none" altLang="en-GB" i="1"/>
              <a:t>underscore </a:t>
            </a:r>
            <a:endParaRPr lang="x-none" altLang="en-GB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5" cy="1181100"/>
          </a:xfrm>
        </p:spPr>
      </p:pic>
      <p:sp>
        <p:nvSpPr>
          <p:cNvPr id="2" name="TextBox 1"/>
          <p:cNvSpPr txBox="1"/>
          <p:nvPr/>
        </p:nvSpPr>
        <p:spPr>
          <a:xfrm>
            <a:off x="4743450" y="2989580"/>
            <a:ext cx="15379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4000"/>
              <a:t>LIST</a:t>
            </a:r>
            <a:endParaRPr lang="x-none" altLang="en-GB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783</Words>
  <Application>Kingsoft Office WPP</Application>
  <PresentationFormat>Widescreen</PresentationFormat>
  <Paragraphs>60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Facet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wldn</cp:lastModifiedBy>
  <cp:revision>24</cp:revision>
  <dcterms:created xsi:type="dcterms:W3CDTF">2018-01-31T08:24:28Z</dcterms:created>
  <dcterms:modified xsi:type="dcterms:W3CDTF">2018-01-31T08:24:28Z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