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547813" y="844153"/>
            <a:ext cx="6908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547813" y="1763316"/>
            <a:ext cx="69135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881063"/>
            <a:ext cx="4038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648200" y="881063"/>
            <a:ext cx="4038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630238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30238" y="1260872"/>
            <a:ext cx="3868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630238" y="1878806"/>
            <a:ext cx="38688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629150" y="1260872"/>
            <a:ext cx="3887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4" type="body"/>
          </p:nvPr>
        </p:nvSpPr>
        <p:spPr>
          <a:xfrm>
            <a:off x="4629150" y="1878806"/>
            <a:ext cx="38877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30238" y="342900"/>
            <a:ext cx="294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87788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30238" y="342900"/>
            <a:ext cx="294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/>
          <p:nvPr>
            <p:ph idx="2" type="pic"/>
          </p:nvPr>
        </p:nvSpPr>
        <p:spPr>
          <a:xfrm>
            <a:off x="3887788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 rot="5400000">
            <a:off x="2714550" y="-1376287"/>
            <a:ext cx="37149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 rot="5400000">
            <a:off x="5431650" y="1340625"/>
            <a:ext cx="4452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1240650" y="-640575"/>
            <a:ext cx="4452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9525" y="-2381"/>
            <a:ext cx="9153526" cy="514588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8762" cy="514588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usilo.j8@gmail.com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60213" y="251744"/>
            <a:ext cx="87000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id">
                <a:solidFill>
                  <a:schemeClr val="dk1"/>
                </a:solidFill>
              </a:rPr>
              <a:t>PERKENALAN GIT DAN CARA BERKOLABORASI</a:t>
            </a:r>
            <a:endParaRPr sz="110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725" y="1389520"/>
            <a:ext cx="4079350" cy="149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sz="1100"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adalah cabang dari sebuah proyek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mengapa di perlukan branch ? karena untuk pengembangan fitur tanpa mengedit file master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Saat menginisiasi proyek awal, kita selalu bermula dari master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Anggap saja begini master itu cabang pengembangan utama, yang resmi2 dan bakal dirilis, ada di sini semua.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Kita bikin cabang baru supaya kita fokus di situ,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Biarkan master bersih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sz="1100"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Kita pengen bawa fitur baru di cabang baitkedua k 'master'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Sebelum kita gabungin, ada baiknya kita cek ricek dulu, apa saja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perintanya git diff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: git diff master</a:t>
            </a:r>
            <a:endParaRPr sz="11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diff cabang1 cabang2</a:t>
            </a:r>
            <a:endParaRPr sz="11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diff 8dda52 44ed4e832</a:t>
            </a:r>
            <a:endParaRPr sz="11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diff cabang 8dda5ae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Yang ada simbol + itu menandakan perubahannya.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artinya ada penambahan brais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­ artinya pengurangan.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Maksudnya, dibanding master , cabang sekarnag ada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penambahan yang plus plus tersebut.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 bisa digunakan antar cabang dan antar commit juga.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diff cabang1 cabang2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diff 8dda52 44ed4e832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diff cabang 8dda5ae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Merge</a:t>
            </a:r>
            <a:endParaRPr sz="1100"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Sebelum merge, kita mesti tetapkan perspektif.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Yang mana digabung kemana?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baitkedua dibawa ke master atau sebaliknya?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baitkedua dibawa ke master , maka kita pindah ke master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kemudian merge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manajemen konflik</a:t>
            </a:r>
            <a:endParaRPr sz="1100"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6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bikin dir baru, mkdir gitkonflik , masuk ke dalam</a:t>
            </a:r>
            <a:endParaRPr sz="1100"/>
          </a:p>
          <a:p>
            <a:pPr indent="635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init</a:t>
            </a:r>
            <a:endParaRPr sz="1100"/>
          </a:p>
          <a:p>
            <a:pPr indent="635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berkas1.txt, isikan 3 baris, isinya,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id" sz="1500" u="none" cap="none" strike="noStrike">
                <a:solidFill>
                  <a:schemeClr val="dk1"/>
                </a:solidFill>
              </a:rPr>
              <a:t>halo</a:t>
            </a:r>
            <a:endParaRPr b="1" sz="1100"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id" sz="1500" u="none" cap="none" strike="noStrike">
                <a:solidFill>
                  <a:schemeClr val="dk1"/>
                </a:solidFill>
              </a:rPr>
              <a:t>	malam</a:t>
            </a:r>
            <a:endParaRPr b="1" sz="1100"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id" sz="1500" u="none" cap="none" strike="noStrike">
                <a:solidFill>
                  <a:schemeClr val="dk1"/>
                </a:solidFill>
              </a:rPr>
              <a:t>	surabaya</a:t>
            </a:r>
            <a:endParaRPr b="1" sz="1100"/>
          </a:p>
          <a:p>
            <a:pPr indent="635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simpan, commit, pesan commit bebas</a:t>
            </a:r>
            <a:endParaRPr sz="1100"/>
          </a:p>
          <a:p>
            <a:pPr indent="635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sunting lagi berkasnya, baris kedua ganti kata siap kemudian simpan, commit, pesan commit bebas</a:t>
            </a:r>
            <a:endParaRPr sz="1100"/>
          </a:p>
          <a:p>
            <a:pPr indent="635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sekarang dari git log, kita punya 2 commit</a:t>
            </a:r>
            <a:endParaRPr sz="1100"/>
          </a:p>
          <a:p>
            <a:pPr indent="635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checkout ke commit pertama</a:t>
            </a:r>
            <a:r>
              <a:rPr lang="id" sz="1500"/>
              <a:t> dan </a:t>
            </a: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bikin cabang baru, namanya</a:t>
            </a:r>
            <a:r>
              <a:rPr lang="id" sz="1500"/>
              <a:t> </a:t>
            </a: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halo</a:t>
            </a:r>
            <a:endParaRPr sz="1100"/>
          </a:p>
          <a:p>
            <a:pPr indent="635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suting berkas, baris kedua, ganti dengan kata halo , simpan, commit.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35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id" sz="1500"/>
              <a:t>kemudian checkout ke master dan merge branch tersebut ke master.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id"/>
              <a:t>GIT Konflik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Horeee KONFLIK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6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id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Konflik terjadi apa bila ada baris yang sama edit oleh cabang yang berbeda.</a:t>
            </a:r>
            <a:endParaRPr sz="1100"/>
          </a:p>
          <a:p>
            <a:pPr indent="63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id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Seperit yang kita tahu tadi,</a:t>
            </a:r>
            <a:endParaRPr sz="1100"/>
          </a:p>
          <a:p>
            <a:pPr indent="63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id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baris kedua itu edit oleh cabang yang berbeda.</a:t>
            </a:r>
            <a:endParaRPr sz="1100"/>
          </a:p>
          <a:p>
            <a:pPr indent="63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id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berbeda di masing2 cabang apabila ada perbedaan di baris yang sama, maka konflik.</a:t>
            </a:r>
            <a:endParaRPr sz="1100"/>
          </a:p>
          <a:p>
            <a:pPr indent="63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id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apabila perubahannya berada di baris yang berbeda, tidak akan konflik. git cukup pintar buat deteksi itu.</a:t>
            </a:r>
            <a:endParaRPr sz="1100"/>
          </a:p>
          <a:p>
            <a:pPr indent="63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id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Tapi tidak cukup pintar untuk memutuskan, manakah yang benar,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id"/>
              <a:t>GIT Konflik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d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situ ada karakter </a:t>
            </a:r>
            <a:r>
              <a:rPr lang="id" sz="1800"/>
              <a:t>Tambahan</a:t>
            </a:r>
            <a:r>
              <a:rPr b="0" i="0" lang="id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aneh, apakah maksudnya ?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d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&lt;&lt;&lt;&lt;&lt;&lt;&lt;&lt;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d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d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&gt;&gt;&gt;&gt;&gt;&gt;&gt;&gt;&gt;&gt;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d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 tiga,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d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&lt;&lt;&lt;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d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d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&gt;&gt;&gt;&gt;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d"/>
              <a:t>Kalo sudah, add dan commit lagi. </a:t>
            </a: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Kasih aja pesannya, misal, 'Resolve conflict.'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Sekarang, statusnya, kita berada di cabang master.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Perubahan dari cabang halo sudah masuk.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dunia nyata (saat ngoding beneran), bisa jadi 1 berkas ada banyak konflik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berkas ada banyak pasangan &lt;&lt;&lt;===&gt;&gt;&gt;&gt;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kolaborasi</a:t>
            </a:r>
            <a:endParaRPr sz="1100"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Kita mulai dari mengkloning sebuah proyek.</a:t>
            </a:r>
            <a:endParaRPr sz="1100"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Asumsi saya sekarang, masing2 kita sudah bisa main git di</a:t>
            </a:r>
            <a:r>
              <a:rPr lang="id" sz="1100"/>
              <a:t> </a:t>
            </a: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lokal, tanpa kolaborasi.</a:t>
            </a:r>
            <a:endParaRPr sz="1100"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 direktori kerja konflik tadi, coba pak bapak git remote -v. </a:t>
            </a:r>
            <a:r>
              <a:rPr lang="id"/>
              <a:t>Tidak ada</a:t>
            </a:r>
            <a:endParaRPr sz="1100"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clone</a:t>
            </a:r>
            <a:r>
              <a:rPr lang="id"/>
              <a:t> https://github.com/surabaya-py/sekapur-sirih.git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lakukan di direktori di luar konflik tadi.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100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881075"/>
            <a:ext cx="54174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id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Fullname : Joko Susilo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id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Nickname : </a:t>
            </a:r>
            <a:r>
              <a:rPr lang="id" sz="2100"/>
              <a:t>jokosu10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d" sz="2100"/>
              <a:t>Software Developer PT Ide Solusi Asia</a:t>
            </a:r>
            <a:endParaRPr sz="2100"/>
          </a:p>
          <a:p>
            <a:pPr indent="-24765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d" sz="2100"/>
              <a:t>Member of KLAS</a:t>
            </a:r>
            <a:endParaRPr sz="2100"/>
          </a:p>
          <a:p>
            <a:pPr indent="-24765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d" sz="2100"/>
              <a:t>Contact : </a:t>
            </a:r>
            <a:r>
              <a:rPr lang="id" sz="2100" u="sng">
                <a:solidFill>
                  <a:schemeClr val="hlink"/>
                </a:solidFill>
                <a:hlinkClick r:id="rId3"/>
              </a:rPr>
              <a:t>susilo.j8@gmail.com</a:t>
            </a:r>
            <a:br>
              <a:rPr lang="id" sz="2100"/>
            </a:br>
            <a:r>
              <a:rPr lang="id" sz="2100"/>
              <a:t>telegram : @jokosu_10</a:t>
            </a:r>
            <a:endParaRPr sz="2100"/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525" y="731250"/>
            <a:ext cx="3876574" cy="44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Anggaplah kita ingin berkontribusi ke proyek tersebut.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clone proyek</a:t>
            </a:r>
            <a:endParaRPr sz="1100"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 masuk ke direktori proyeknya,</a:t>
            </a:r>
            <a:r>
              <a:rPr b="1" lang="id" sz="1100"/>
              <a:t> </a:t>
            </a:r>
            <a:r>
              <a:rPr b="1" lang="id"/>
              <a:t>sekapur-sirih</a:t>
            </a:r>
            <a:endParaRPr b="1"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Lihat lognya, git log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Nah, tugas kita adalah berkontribusi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Bagaimana supaya perubahan yang kita lakukan masuk ke komit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 kita edit README.md (http://README.md)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pastikan nama kita nampang di git log</a:t>
            </a:r>
            <a:endParaRPr sz="1100"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Nama kita sudah nambah di daftar git log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 sini, mari kita bikin cabang baru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checkout ­-b fixreadme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lalu kita login ke akun github kita, kemudian kita kunjungi akun github </a:t>
            </a:r>
            <a:r>
              <a:rPr lang="id"/>
              <a:t>surabaya.py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d"/>
              <a:t>https://github.com/surabaya-py/sekapur-sirih.git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kemudian di sebelah kanan ada tombol fork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Jadi alurnya, setelah ini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Kita dorong cabang fixreadme ke repo kita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Kemudian kita bikin Pull Request ke repo pak Aris.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 kita tambahkan dulu alamat repo kita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remote add </a:t>
            </a:r>
            <a:r>
              <a:rPr lang="id"/>
              <a:t>jokosu10 https://github.com/jokosu10/sekapur-sirih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cek dengan git remote -v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remote </a:t>
            </a:r>
            <a:endParaRPr sz="1100"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id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 https://github.com/winardiaris/pabrikon.git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id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(fetch)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id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 https://github.com/winardiaris/pabrikon.git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id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(push)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id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situ ada 3 bagian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id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id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alamat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id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hak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 repo</a:t>
            </a:r>
            <a:endParaRPr sz="1100"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Kita dorong ke repo kita, bukan</a:t>
            </a:r>
            <a:r>
              <a:rPr lang="id"/>
              <a:t> ke repo utama</a:t>
            </a: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r>
              <a:rPr lang="id"/>
              <a:t>jokosu10</a:t>
            </a: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fixreadme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Artinya, kita mendorong cabang fixreadme ke </a:t>
            </a:r>
            <a:r>
              <a:rPr lang="id"/>
              <a:t>jokosu10 bukan ke repo utama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masukkan username dan password github kita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Pull Request</a:t>
            </a:r>
            <a:endParaRPr sz="1100"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pojok kanan, ada tombol New pull requests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isikan deskripsi tentang PR kita kalo sudah silakan di kirim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 anda akan masuk ke </a:t>
            </a:r>
            <a:r>
              <a:rPr lang="id"/>
              <a:t>https://github.com/surabaya-py/sekapur-sirih/pulls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Promo promo LibreOffice.id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500"/>
              </a:spcBef>
              <a:spcAft>
                <a:spcPts val="0"/>
              </a:spcAft>
              <a:buNone/>
            </a:pPr>
            <a:r>
              <a:rPr lang="id"/>
              <a:t>Apa itu LibreOffice ?</a:t>
            </a:r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75" y="1479175"/>
            <a:ext cx="8886298" cy="348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LibreOffice.id ?</a:t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50" y="884775"/>
            <a:ext cx="8386473" cy="42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Ayo berkontribusi</a:t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475" y="694750"/>
            <a:ext cx="4532800" cy="43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materi</a:t>
            </a:r>
            <a:endParaRPr sz="1100"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 0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git, github and open source collabs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 and initialization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checkout and branch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manajemen konflik</a:t>
            </a:r>
            <a:endParaRPr sz="1100"/>
          </a:p>
          <a:p>
            <a:pPr indent="-13970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 1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pushing changes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and merge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d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 request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id"/>
              <a:t>Promo-promo</a:t>
            </a:r>
            <a:endParaRPr sz="1100"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881075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https://education.github.com/pack</a:t>
            </a:r>
            <a:endParaRPr sz="1100"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00" y="1277475"/>
            <a:ext cx="8125224" cy="405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sz="1100"/>
          </a:p>
        </p:txBody>
      </p:sp>
      <p:pic>
        <p:nvPicPr>
          <p:cNvPr id="322" name="Shape 3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38" y="1066800"/>
            <a:ext cx="7840265" cy="353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id"/>
              <a:t>perkenalan git</a:t>
            </a:r>
            <a:endParaRPr sz="1100"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adalah salah satu dari perkakas versioning control.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paling populer dibanding yang lain, dipakai buat ngurus kernel Linux juga. Versioning control itu digunakan untuk memetakan perubahan2 dari proyek kita.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 tiap2 versi itu, kita bisa bolak­balik dengan mudah.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Lompat dari versi satu ke versi lain tanpa takut  manajemen berkasnya berantakan. 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Selain itu, buat kolaborasi. Di sini, kita pakai github. Lainnya, ada gitlab, bitbucket.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id"/>
              <a:t>Setup awal memulai GIT</a:t>
            </a:r>
            <a:endParaRPr sz="1100"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config your git in local machine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config ­­global user.name "Nama Saya"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config ­­global user.email "email@saya.com"</a:t>
            </a:r>
            <a:endParaRPr sz="1100"/>
          </a:p>
          <a:p>
            <a:pPr indent="-1016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cek your git config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config user.name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config user.email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id"/>
              <a:t>Setup GIT </a:t>
            </a:r>
            <a:endParaRPr sz="1100"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direktory ex: </a:t>
            </a:r>
            <a:r>
              <a:rPr lang="id"/>
              <a:t>learngit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your directory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d"/>
              <a:t>tulis</a:t>
            </a: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 init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cek your status with git status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berkas misal puisi1.txt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workflow GIT</a:t>
            </a:r>
            <a:endParaRPr sz="1100"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881063"/>
            <a:ext cx="4038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dari git itu garis besarnya ada 3.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WORKING DIRECTORY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STAGE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HEAD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540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d" sz="2100"/>
              <a:t>dirty ­&gt; stage ­&gt; HEAD / commit ­&gt;</a:t>
            </a:r>
            <a:r>
              <a:rPr lang="id" sz="1100"/>
              <a:t> </a:t>
            </a:r>
            <a:r>
              <a:rPr lang="id" sz="2100"/>
              <a:t>dirty ­&gt; stage ­&gt; HEAD / commit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Shape 1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6733" l="26887" r="39846" t="41020"/>
          <a:stretch/>
        </p:blipFill>
        <p:spPr>
          <a:xfrm>
            <a:off x="4684050" y="1368025"/>
            <a:ext cx="4186200" cy="22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log</a:t>
            </a:r>
            <a:endParaRPr sz="1100"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Setiap commit mempunyai identitas, berupa hash yaitu angka unik 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log fungsinya untuk melihat perubahan-perubahan yang telah kita lakukan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commit tidak perlu semua di tulis cukup 4 atau 6 digit saja dari depan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142875"/>
            <a:ext cx="8229600" cy="43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checkout</a:t>
            </a:r>
            <a:endParaRPr sz="1100"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fungsinya untuk rollback commit dan berpindah branch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kalo mau checkout misal pake perintah </a:t>
            </a:r>
            <a:endParaRPr sz="11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checkout c9223379f0</a:t>
            </a:r>
            <a:endParaRPr sz="11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checkout -­b &lt;new­branch­name&gt;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yang di pakai untuk checkout minimal 4 digit dari depan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