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42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riangle isocè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A309A6D-C09C-4548-B29A-6CF363A7E532}" type="datetimeFigureOut">
              <a:rPr lang="fr-FR" smtClean="0"/>
              <a:pPr/>
              <a:t>11/12/2011</a:t>
            </a:fld>
            <a:endParaRPr lang="fr-BE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fr-BE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11/12/2011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11/12/2011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A309A6D-C09C-4548-B29A-6CF363A7E532}" type="datetimeFigureOut">
              <a:rPr lang="fr-FR" smtClean="0"/>
              <a:pPr/>
              <a:t>11/12/2011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riangle rect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Triangle isocè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A309A6D-C09C-4548-B29A-6CF363A7E532}" type="datetimeFigureOut">
              <a:rPr lang="fr-FR" smtClean="0"/>
              <a:pPr/>
              <a:t>11/12/2011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cxnSp>
        <p:nvCxnSpPr>
          <p:cNvPr id="11" name="Connecteur droit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A309A6D-C09C-4548-B29A-6CF363A7E532}" type="datetimeFigureOut">
              <a:rPr lang="fr-FR" smtClean="0"/>
              <a:pPr/>
              <a:t>11/12/2011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A309A6D-C09C-4548-B29A-6CF363A7E532}" type="datetimeFigureOut">
              <a:rPr lang="fr-FR" smtClean="0"/>
              <a:pPr/>
              <a:t>11/12/2011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11/12/2011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A309A6D-C09C-4548-B29A-6CF363A7E532}" type="datetimeFigureOut">
              <a:rPr lang="fr-FR" smtClean="0"/>
              <a:pPr/>
              <a:t>11/12/2011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A309A6D-C09C-4548-B29A-6CF363A7E532}" type="datetimeFigureOut">
              <a:rPr lang="fr-FR" smtClean="0"/>
              <a:pPr/>
              <a:t>11/12/2011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A309A6D-C09C-4548-B29A-6CF363A7E532}" type="datetimeFigureOut">
              <a:rPr lang="fr-FR" smtClean="0"/>
              <a:pPr/>
              <a:t>11/12/2011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riangle rect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Connecteur droit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A309A6D-C09C-4548-B29A-6CF363A7E532}" type="datetimeFigureOut">
              <a:rPr lang="fr-FR" smtClean="0"/>
              <a:pPr/>
              <a:t>11/12/2011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fr-BE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P.A.I.N.S.</a:t>
            </a:r>
            <a:endParaRPr lang="fr-CA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b="1" dirty="0" err="1" smtClean="0"/>
              <a:t>Équipe</a:t>
            </a:r>
            <a:r>
              <a:rPr lang="en-CA" b="1" dirty="0" smtClean="0"/>
              <a:t> &lt;B&gt;old Team</a:t>
            </a:r>
            <a:endParaRPr lang="fr-CA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&lt;B&gt;old Team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Maxim </a:t>
            </a:r>
            <a:r>
              <a:rPr lang="en-CA" dirty="0" err="1" smtClean="0"/>
              <a:t>Paquet</a:t>
            </a:r>
            <a:endParaRPr lang="en-CA" dirty="0" smtClean="0"/>
          </a:p>
          <a:p>
            <a:r>
              <a:rPr lang="en-CA" dirty="0" smtClean="0"/>
              <a:t>Gregory Eric Sanderson </a:t>
            </a:r>
            <a:r>
              <a:rPr lang="en-CA" dirty="0" err="1" smtClean="0"/>
              <a:t>Turcot</a:t>
            </a:r>
            <a:r>
              <a:rPr lang="en-CA" dirty="0" smtClean="0"/>
              <a:t> </a:t>
            </a:r>
            <a:r>
              <a:rPr lang="en-CA" dirty="0" err="1" smtClean="0"/>
              <a:t>Temlet</a:t>
            </a:r>
            <a:r>
              <a:rPr lang="en-CA" dirty="0" smtClean="0"/>
              <a:t> MacDonald Forbes</a:t>
            </a:r>
          </a:p>
          <a:p>
            <a:r>
              <a:rPr lang="en-CA" dirty="0" smtClean="0"/>
              <a:t>Charles-Etienne St-Jean</a:t>
            </a:r>
          </a:p>
          <a:p>
            <a:r>
              <a:rPr lang="en-CA" dirty="0" smtClean="0"/>
              <a:t>Luc </a:t>
            </a:r>
            <a:r>
              <a:rPr lang="en-CA" dirty="0" err="1" smtClean="0"/>
              <a:t>Robichaud</a:t>
            </a:r>
            <a:endParaRPr lang="fr-CA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P.A.I.N.S.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4400" dirty="0" smtClean="0"/>
              <a:t>P</a:t>
            </a:r>
            <a:r>
              <a:rPr lang="en-CA" dirty="0" smtClean="0"/>
              <a:t>rogramme</a:t>
            </a:r>
          </a:p>
          <a:p>
            <a:r>
              <a:rPr lang="en-CA" dirty="0" err="1" smtClean="0"/>
              <a:t>d’</a:t>
            </a:r>
            <a:r>
              <a:rPr lang="en-CA" sz="4400" dirty="0" err="1" smtClean="0"/>
              <a:t>A</a:t>
            </a:r>
            <a:r>
              <a:rPr lang="en-CA" dirty="0" err="1" smtClean="0"/>
              <a:t>ssistance</a:t>
            </a:r>
            <a:r>
              <a:rPr lang="en-CA" dirty="0" smtClean="0"/>
              <a:t> </a:t>
            </a:r>
          </a:p>
          <a:p>
            <a:r>
              <a:rPr lang="en-CA" dirty="0" smtClean="0"/>
              <a:t>aux </a:t>
            </a:r>
            <a:r>
              <a:rPr lang="en-CA" sz="4400" dirty="0" smtClean="0"/>
              <a:t>I</a:t>
            </a:r>
            <a:r>
              <a:rPr lang="en-CA" dirty="0" smtClean="0"/>
              <a:t>nscriptions</a:t>
            </a:r>
          </a:p>
          <a:p>
            <a:r>
              <a:rPr lang="en-CA" sz="4400" dirty="0" err="1" smtClean="0"/>
              <a:t>N</a:t>
            </a:r>
            <a:r>
              <a:rPr lang="en-CA" dirty="0" err="1" smtClean="0"/>
              <a:t>umérique</a:t>
            </a:r>
            <a:endParaRPr lang="en-CA" dirty="0" smtClean="0"/>
          </a:p>
          <a:p>
            <a:r>
              <a:rPr lang="en-CA" dirty="0" smtClean="0"/>
              <a:t>de </a:t>
            </a:r>
            <a:r>
              <a:rPr lang="en-CA" sz="4400" dirty="0" smtClean="0"/>
              <a:t>S</a:t>
            </a:r>
            <a:r>
              <a:rPr lang="en-CA" dirty="0" smtClean="0"/>
              <a:t>couts</a:t>
            </a:r>
            <a:endParaRPr lang="fr-CA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err="1" smtClean="0"/>
              <a:t>Déroulement</a:t>
            </a:r>
            <a:r>
              <a:rPr lang="en-CA" dirty="0" smtClean="0"/>
              <a:t> de la </a:t>
            </a:r>
            <a:r>
              <a:rPr lang="en-CA" dirty="0" err="1" smtClean="0"/>
              <a:t>présentation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Section </a:t>
            </a:r>
            <a:r>
              <a:rPr lang="en-CA" dirty="0" err="1" smtClean="0"/>
              <a:t>utilisateur</a:t>
            </a:r>
            <a:r>
              <a:rPr lang="en-CA" dirty="0" smtClean="0"/>
              <a:t> (parent)</a:t>
            </a:r>
          </a:p>
          <a:p>
            <a:pPr lvl="1"/>
            <a:r>
              <a:rPr lang="en-CA" dirty="0" err="1" smtClean="0"/>
              <a:t>Accueil</a:t>
            </a:r>
            <a:r>
              <a:rPr lang="en-CA" dirty="0" smtClean="0"/>
              <a:t> et </a:t>
            </a:r>
            <a:r>
              <a:rPr lang="en-CA" dirty="0" err="1" smtClean="0"/>
              <a:t>Authentification</a:t>
            </a:r>
            <a:endParaRPr lang="en-CA" dirty="0" smtClean="0"/>
          </a:p>
          <a:p>
            <a:pPr lvl="1"/>
            <a:r>
              <a:rPr lang="en-CA" dirty="0" smtClean="0"/>
              <a:t>Inscription</a:t>
            </a:r>
          </a:p>
          <a:p>
            <a:pPr lvl="1"/>
            <a:r>
              <a:rPr lang="en-CA" dirty="0" err="1" smtClean="0"/>
              <a:t>Paiement</a:t>
            </a:r>
            <a:endParaRPr lang="en-CA" dirty="0" smtClean="0"/>
          </a:p>
          <a:p>
            <a:pPr lvl="1"/>
            <a:endParaRPr lang="en-CA" dirty="0" smtClean="0"/>
          </a:p>
          <a:p>
            <a:r>
              <a:rPr lang="en-CA" dirty="0" smtClean="0"/>
              <a:t>Section </a:t>
            </a:r>
            <a:r>
              <a:rPr lang="en-CA" dirty="0" err="1" smtClean="0"/>
              <a:t>administrateur</a:t>
            </a:r>
            <a:endParaRPr lang="en-CA" dirty="0" smtClean="0"/>
          </a:p>
          <a:p>
            <a:pPr lvl="1"/>
            <a:r>
              <a:rPr lang="en-CA" dirty="0" err="1" smtClean="0"/>
              <a:t>Gestion</a:t>
            </a:r>
            <a:r>
              <a:rPr lang="en-CA" dirty="0" smtClean="0"/>
              <a:t> des </a:t>
            </a:r>
            <a:r>
              <a:rPr lang="en-CA" dirty="0" err="1" smtClean="0"/>
              <a:t>utilisateurs</a:t>
            </a:r>
            <a:r>
              <a:rPr lang="en-CA" dirty="0" smtClean="0"/>
              <a:t>, des scouts, des </a:t>
            </a:r>
            <a:r>
              <a:rPr lang="en-CA" dirty="0" err="1" smtClean="0"/>
              <a:t>unités</a:t>
            </a:r>
            <a:r>
              <a:rPr lang="en-CA" dirty="0" smtClean="0"/>
              <a:t>, des </a:t>
            </a:r>
            <a:r>
              <a:rPr lang="en-CA" dirty="0" err="1" smtClean="0"/>
              <a:t>paiements</a:t>
            </a:r>
            <a:r>
              <a:rPr lang="en-CA" dirty="0" smtClean="0"/>
              <a:t> et des </a:t>
            </a:r>
            <a:r>
              <a:rPr lang="en-CA" dirty="0" err="1" smtClean="0"/>
              <a:t>reçus</a:t>
            </a:r>
            <a:r>
              <a:rPr lang="en-CA" dirty="0" smtClean="0"/>
              <a:t> </a:t>
            </a:r>
            <a:r>
              <a:rPr lang="en-CA" dirty="0" err="1" smtClean="0"/>
              <a:t>d’impôt</a:t>
            </a:r>
            <a:endParaRPr lang="en-CA" dirty="0" smtClean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139</TotalTime>
  <Words>63</Words>
  <Application>Microsoft Office PowerPoint</Application>
  <PresentationFormat>Affichage à l'écran (4:3)</PresentationFormat>
  <Paragraphs>21</Paragraphs>
  <Slides>4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5" baseType="lpstr">
      <vt:lpstr>Verve</vt:lpstr>
      <vt:lpstr>P.A.I.N.S.</vt:lpstr>
      <vt:lpstr>&lt;B&gt;old Team</vt:lpstr>
      <vt:lpstr>P.A.I.N.S.</vt:lpstr>
      <vt:lpstr>Déroulement de la présentation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P.A.I.N.S.</dc:title>
  <cp:lastModifiedBy>Luc Robichaud</cp:lastModifiedBy>
  <cp:revision>17</cp:revision>
  <dcterms:modified xsi:type="dcterms:W3CDTF">2011-12-11T19:42:10Z</dcterms:modified>
</cp:coreProperties>
</file>