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c425bb3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c425bb3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e46d298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e46d298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c425bb3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c425bb3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c425bb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c425bb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425bb3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c425bb3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e46d2981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e46d2981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e46d2981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e46d2981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TPO - Bases de Datos II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78"/>
            <a:ext cx="82221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8: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Francisco Dominguez Machado - 61068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Gonzalo Elewaut - 61212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Juan Pablo Arias - 60299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Migracion SQL -&gt; MongoDB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565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solución que encontramos para el migrado de la base de datos postgres hacia mongo, fue exportar la bd de sql hacia archivos csv.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esto nos fue de ayuda DataGrip.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vez que teníamos los archivos csv utilizamos un script de python con la dependencia de ‘pymongo’ para poder conectarnos a la base de datos e insertar todos los datos a esta misma.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estrategia que utilizamos fue la de convertir cada tabla de sql a una colección de mongodb.</a:t>
            </a:r>
            <a:endParaRPr sz="21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988" y="1229875"/>
            <a:ext cx="30881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800" y="2902000"/>
            <a:ext cx="24765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701000"/>
            <a:ext cx="85206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realizamos las distintas API tanto para MongoDB como para SQL buscamos resolver las consultas pedidas de la mejor manera posible.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ambas apis utilizamos </a:t>
            </a:r>
            <a:r>
              <a:rPr i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una tecnología que permite levantar un host y un puerto del cual nuestra api va a escuchar y poder configurar los distintos endpoints de la cual nuestra api escucha.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017800"/>
            <a:ext cx="6005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225"/>
              <a:t>Clientes:</a:t>
            </a:r>
            <a:endParaRPr b="1"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225"/>
              <a:t>Post -&gt; host:puerto/clients con un cuerpo json con los atributos (nro_cliente, nombre, apellido, direccion,activo)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225"/>
              <a:t>Put -&gt; host:puerto/clients/:nro_cliente con un cuerpo json con los atributos (nombre, apellido, direccion, activo)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225"/>
              <a:t>Get -&gt; host:puerto/clients/:nro_cliente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225"/>
              <a:t>Delete -&gt; host:puerto/clients/:nro_cliente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225"/>
              <a:t>Productos:</a:t>
            </a:r>
            <a:endParaRPr b="1"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225"/>
              <a:t>Post -&gt; host:puerto/products con un cuerpo json con los atributos (codigo_producto, marca, nombre, descripcion, precio, stock)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225"/>
              <a:t>Put -&gt; host:puerto/products/:codigo_producto con un cuerpo json con los atributos (marca, nombre, descripcion, precio, stock)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s" sz="1225"/>
              <a:t>Get -&gt; host:puerto/products/:codigo_producto</a:t>
            </a:r>
            <a:endParaRPr sz="12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POSTGRESQL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 Api de Postgres utilizamos “pg”, una dependencia que nos permite conectarnos con la base de datos Postgresql.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 de también nos permitía definir queries que le queríamos hacer a esta base de datos. </a:t>
            </a:r>
            <a:endParaRPr sz="22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863" y="2406263"/>
            <a:ext cx="32289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MongoDB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509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 API en MongoDB a diferencia de SQL utilizamos Mongoose, una tecnología que nos sirvió para conectarnos a la base de datos. Además de definir una serie de esquemas que representan nuestros documentos que queríamos insertar, modificar y borrar de las colecciones.</a:t>
            </a:r>
            <a:endParaRPr sz="21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338" y="1454450"/>
            <a:ext cx="30956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todas estas tecnologías y estrategias pudimos resolver todas las querys, inserciones y bajas de la base de datos sin ningún tipo de problema de conexión a estas. 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